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6C7"/>
    <a:srgbClr val="1CCEC2"/>
    <a:srgbClr val="1CCDC3"/>
    <a:srgbClr val="1CA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4A37A2-43C2-4893-B3C8-5FB49C289A86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D49ADBCE-DA1A-48A5-AB12-7DDFBDC7D5E1}">
      <dgm:prSet phldrT="[Text]" custT="1"/>
      <dgm:spPr/>
      <dgm:t>
        <a:bodyPr/>
        <a:lstStyle/>
        <a:p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Xây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dựng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tập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dữ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liệu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huấn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luyện</a:t>
          </a:r>
          <a:endParaRPr lang="en-US" sz="2000" dirty="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gm:t>
    </dgm:pt>
    <dgm:pt modelId="{F1EEF588-0448-4CE3-A692-71A5A162F3F1}" type="parTrans" cxnId="{F3B89657-4751-4AA6-B7AF-6687D92B6F15}">
      <dgm:prSet/>
      <dgm:spPr/>
      <dgm:t>
        <a:bodyPr/>
        <a:lstStyle/>
        <a:p>
          <a:endParaRPr lang="en-US" sz="200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gm:t>
    </dgm:pt>
    <dgm:pt modelId="{527186BF-8EE8-40AD-8E1E-8D37076DBC89}" type="sibTrans" cxnId="{F3B89657-4751-4AA6-B7AF-6687D92B6F15}">
      <dgm:prSet custT="1"/>
      <dgm:spPr/>
      <dgm:t>
        <a:bodyPr/>
        <a:lstStyle/>
        <a:p>
          <a:endParaRPr lang="en-US" sz="200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gm:t>
    </dgm:pt>
    <dgm:pt modelId="{8ADA2624-CC93-4438-AECE-AE223FBD2630}">
      <dgm:prSet phldrT="[Text]" custT="1"/>
      <dgm:spPr/>
      <dgm:t>
        <a:bodyPr/>
        <a:lstStyle/>
        <a:p>
          <a:pPr>
            <a:buFont typeface="Times New Roman" panose="02020603050405020304" pitchFamily="18" charset="0"/>
            <a:buChar char="-"/>
          </a:pP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Tiền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xử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lý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văn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bản</a:t>
          </a:r>
          <a:endParaRPr lang="en-US" sz="2000" dirty="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gm:t>
    </dgm:pt>
    <dgm:pt modelId="{034E1977-0186-46FB-BAD3-240673DDA2C6}" type="parTrans" cxnId="{2A31F8A9-D5D1-4D5B-B98E-398380076DB5}">
      <dgm:prSet/>
      <dgm:spPr/>
      <dgm:t>
        <a:bodyPr/>
        <a:lstStyle/>
        <a:p>
          <a:endParaRPr lang="en-US" sz="200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gm:t>
    </dgm:pt>
    <dgm:pt modelId="{6592BE52-3453-4E53-A457-7E89F8DCCC84}" type="sibTrans" cxnId="{2A31F8A9-D5D1-4D5B-B98E-398380076DB5}">
      <dgm:prSet custT="1"/>
      <dgm:spPr/>
      <dgm:t>
        <a:bodyPr/>
        <a:lstStyle/>
        <a:p>
          <a:endParaRPr lang="en-US" sz="200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gm:t>
    </dgm:pt>
    <dgm:pt modelId="{F9237F68-D0A0-48A4-AF8B-0D2925345D4F}">
      <dgm:prSet phldrT="[Text]" custT="1"/>
      <dgm:spPr/>
      <dgm:t>
        <a:bodyPr/>
        <a:lstStyle/>
        <a:p>
          <a:pPr>
            <a:buFont typeface="Times New Roman" panose="02020603050405020304" pitchFamily="18" charset="0"/>
            <a:buChar char="-"/>
          </a:pP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Trích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xuất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đặc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trưng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và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vector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hóa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văn</a:t>
          </a:r>
          <a:r>
            <a:rPr lang="en-US" sz="20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bản</a:t>
          </a:r>
          <a:endParaRPr lang="en-US" sz="2000" dirty="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gm:t>
    </dgm:pt>
    <dgm:pt modelId="{B1696681-4568-4F9B-A263-0D700B481A9C}" type="parTrans" cxnId="{BC2A2343-06C1-47E9-A14A-DF242147D377}">
      <dgm:prSet/>
      <dgm:spPr/>
      <dgm:t>
        <a:bodyPr/>
        <a:lstStyle/>
        <a:p>
          <a:endParaRPr lang="en-US" sz="200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gm:t>
    </dgm:pt>
    <dgm:pt modelId="{4A4EA0EA-7674-4CD7-84C7-7A76F48ADF07}" type="sibTrans" cxnId="{BC2A2343-06C1-47E9-A14A-DF242147D377}">
      <dgm:prSet custT="1"/>
      <dgm:spPr/>
      <dgm:t>
        <a:bodyPr/>
        <a:lstStyle/>
        <a:p>
          <a:endParaRPr lang="en-US" sz="200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gm:t>
    </dgm:pt>
    <dgm:pt modelId="{6B77DC76-3480-423A-991F-910CEA79BE71}">
      <dgm:prSet phldrT="[Text]" custT="1"/>
      <dgm:spPr/>
      <dgm:t>
        <a:bodyPr/>
        <a:lstStyle/>
        <a:p>
          <a:pPr>
            <a:buFont typeface="Times New Roman" panose="02020603050405020304" pitchFamily="18" charset="0"/>
            <a:buChar char="-"/>
          </a:pPr>
          <a:r>
            <a:rPr lang="en-US" sz="200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Chọn thuật toán và huấn luyện mô hình máy học</a:t>
          </a:r>
          <a:endParaRPr lang="en-US" sz="2000" dirty="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gm:t>
    </dgm:pt>
    <dgm:pt modelId="{E159CE95-B2B1-4013-8191-F22AF0201B76}" type="parTrans" cxnId="{9448498A-B566-46DB-B140-D8CCFBD85AE2}">
      <dgm:prSet/>
      <dgm:spPr/>
      <dgm:t>
        <a:bodyPr/>
        <a:lstStyle/>
        <a:p>
          <a:endParaRPr lang="en-US" sz="200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gm:t>
    </dgm:pt>
    <dgm:pt modelId="{D1B08AC1-A32E-403C-802D-24E8B2DD2535}" type="sibTrans" cxnId="{9448498A-B566-46DB-B140-D8CCFBD85AE2}">
      <dgm:prSet/>
      <dgm:spPr/>
      <dgm:t>
        <a:bodyPr/>
        <a:lstStyle/>
        <a:p>
          <a:endParaRPr lang="en-US" sz="200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gm:t>
    </dgm:pt>
    <dgm:pt modelId="{D6C6190E-826D-464C-BCB6-B2242F6DB299}" type="pres">
      <dgm:prSet presAssocID="{6C4A37A2-43C2-4893-B3C8-5FB49C289A86}" presName="Name0" presStyleCnt="0">
        <dgm:presLayoutVars>
          <dgm:dir/>
          <dgm:resizeHandles val="exact"/>
        </dgm:presLayoutVars>
      </dgm:prSet>
      <dgm:spPr/>
    </dgm:pt>
    <dgm:pt modelId="{56B08BDE-B79B-457E-93B8-A10196CABD94}" type="pres">
      <dgm:prSet presAssocID="{D49ADBCE-DA1A-48A5-AB12-7DDFBDC7D5E1}" presName="node" presStyleLbl="node1" presStyleIdx="0" presStyleCnt="4" custLinFactNeighborX="7142" custLinFactNeighborY="1196">
        <dgm:presLayoutVars>
          <dgm:bulletEnabled val="1"/>
        </dgm:presLayoutVars>
      </dgm:prSet>
      <dgm:spPr/>
    </dgm:pt>
    <dgm:pt modelId="{3D4CE478-38C9-4E6E-BEB7-A43BC67D0166}" type="pres">
      <dgm:prSet presAssocID="{527186BF-8EE8-40AD-8E1E-8D37076DBC89}" presName="sibTrans" presStyleLbl="sibTrans2D1" presStyleIdx="0" presStyleCnt="3"/>
      <dgm:spPr/>
    </dgm:pt>
    <dgm:pt modelId="{30C2BF91-E811-487E-91E5-1206C6B57C52}" type="pres">
      <dgm:prSet presAssocID="{527186BF-8EE8-40AD-8E1E-8D37076DBC89}" presName="connectorText" presStyleLbl="sibTrans2D1" presStyleIdx="0" presStyleCnt="3"/>
      <dgm:spPr/>
    </dgm:pt>
    <dgm:pt modelId="{32611E45-FF53-4345-9A79-D4531ABAF157}" type="pres">
      <dgm:prSet presAssocID="{8ADA2624-CC93-4438-AECE-AE223FBD2630}" presName="node" presStyleLbl="node1" presStyleIdx="1" presStyleCnt="4">
        <dgm:presLayoutVars>
          <dgm:bulletEnabled val="1"/>
        </dgm:presLayoutVars>
      </dgm:prSet>
      <dgm:spPr/>
    </dgm:pt>
    <dgm:pt modelId="{A0FC2551-BD77-4A1E-B238-0E51F7CEB8AD}" type="pres">
      <dgm:prSet presAssocID="{6592BE52-3453-4E53-A457-7E89F8DCCC84}" presName="sibTrans" presStyleLbl="sibTrans2D1" presStyleIdx="1" presStyleCnt="3"/>
      <dgm:spPr/>
    </dgm:pt>
    <dgm:pt modelId="{510EA293-CC31-4148-A889-8FEDF73B7FD1}" type="pres">
      <dgm:prSet presAssocID="{6592BE52-3453-4E53-A457-7E89F8DCCC84}" presName="connectorText" presStyleLbl="sibTrans2D1" presStyleIdx="1" presStyleCnt="3"/>
      <dgm:spPr/>
    </dgm:pt>
    <dgm:pt modelId="{42B47333-76AD-4E29-8D57-0A85C474C780}" type="pres">
      <dgm:prSet presAssocID="{F9237F68-D0A0-48A4-AF8B-0D2925345D4F}" presName="node" presStyleLbl="node1" presStyleIdx="2" presStyleCnt="4" custLinFactNeighborX="-1121" custLinFactNeighborY="400">
        <dgm:presLayoutVars>
          <dgm:bulletEnabled val="1"/>
        </dgm:presLayoutVars>
      </dgm:prSet>
      <dgm:spPr/>
    </dgm:pt>
    <dgm:pt modelId="{96696AB3-98AE-4A20-A8C6-FDE646105D61}" type="pres">
      <dgm:prSet presAssocID="{4A4EA0EA-7674-4CD7-84C7-7A76F48ADF07}" presName="sibTrans" presStyleLbl="sibTrans2D1" presStyleIdx="2" presStyleCnt="3"/>
      <dgm:spPr/>
    </dgm:pt>
    <dgm:pt modelId="{BCA46B5B-F7AB-44B0-BB8A-6082098B433E}" type="pres">
      <dgm:prSet presAssocID="{4A4EA0EA-7674-4CD7-84C7-7A76F48ADF07}" presName="connectorText" presStyleLbl="sibTrans2D1" presStyleIdx="2" presStyleCnt="3"/>
      <dgm:spPr/>
    </dgm:pt>
    <dgm:pt modelId="{943041CD-DDA8-45F4-981B-173D1D8F55DB}" type="pres">
      <dgm:prSet presAssocID="{6B77DC76-3480-423A-991F-910CEA79BE71}" presName="node" presStyleLbl="node1" presStyleIdx="3" presStyleCnt="4">
        <dgm:presLayoutVars>
          <dgm:bulletEnabled val="1"/>
        </dgm:presLayoutVars>
      </dgm:prSet>
      <dgm:spPr/>
    </dgm:pt>
  </dgm:ptLst>
  <dgm:cxnLst>
    <dgm:cxn modelId="{D2DABC1C-578C-4E83-BD8F-5FF7969004CB}" type="presOf" srcId="{F9237F68-D0A0-48A4-AF8B-0D2925345D4F}" destId="{42B47333-76AD-4E29-8D57-0A85C474C780}" srcOrd="0" destOrd="0" presId="urn:microsoft.com/office/officeart/2005/8/layout/process1"/>
    <dgm:cxn modelId="{BCA96D27-8802-406C-BB5E-72E9E32599D6}" type="presOf" srcId="{527186BF-8EE8-40AD-8E1E-8D37076DBC89}" destId="{30C2BF91-E811-487E-91E5-1206C6B57C52}" srcOrd="1" destOrd="0" presId="urn:microsoft.com/office/officeart/2005/8/layout/process1"/>
    <dgm:cxn modelId="{CF289F2F-B790-4238-A294-3D41FA1A26B8}" type="presOf" srcId="{6592BE52-3453-4E53-A457-7E89F8DCCC84}" destId="{510EA293-CC31-4148-A889-8FEDF73B7FD1}" srcOrd="1" destOrd="0" presId="urn:microsoft.com/office/officeart/2005/8/layout/process1"/>
    <dgm:cxn modelId="{A1CF5136-CC7C-427D-9B32-DBC3A4027D6E}" type="presOf" srcId="{6C4A37A2-43C2-4893-B3C8-5FB49C289A86}" destId="{D6C6190E-826D-464C-BCB6-B2242F6DB299}" srcOrd="0" destOrd="0" presId="urn:microsoft.com/office/officeart/2005/8/layout/process1"/>
    <dgm:cxn modelId="{BC2A2343-06C1-47E9-A14A-DF242147D377}" srcId="{6C4A37A2-43C2-4893-B3C8-5FB49C289A86}" destId="{F9237F68-D0A0-48A4-AF8B-0D2925345D4F}" srcOrd="2" destOrd="0" parTransId="{B1696681-4568-4F9B-A263-0D700B481A9C}" sibTransId="{4A4EA0EA-7674-4CD7-84C7-7A76F48ADF07}"/>
    <dgm:cxn modelId="{47687D69-C8FC-48EB-9EC6-186FB4D5A4EB}" type="presOf" srcId="{6B77DC76-3480-423A-991F-910CEA79BE71}" destId="{943041CD-DDA8-45F4-981B-173D1D8F55DB}" srcOrd="0" destOrd="0" presId="urn:microsoft.com/office/officeart/2005/8/layout/process1"/>
    <dgm:cxn modelId="{D7D45F74-188E-4B14-BA54-E866911FAE1F}" type="presOf" srcId="{8ADA2624-CC93-4438-AECE-AE223FBD2630}" destId="{32611E45-FF53-4345-9A79-D4531ABAF157}" srcOrd="0" destOrd="0" presId="urn:microsoft.com/office/officeart/2005/8/layout/process1"/>
    <dgm:cxn modelId="{F3B89657-4751-4AA6-B7AF-6687D92B6F15}" srcId="{6C4A37A2-43C2-4893-B3C8-5FB49C289A86}" destId="{D49ADBCE-DA1A-48A5-AB12-7DDFBDC7D5E1}" srcOrd="0" destOrd="0" parTransId="{F1EEF588-0448-4CE3-A692-71A5A162F3F1}" sibTransId="{527186BF-8EE8-40AD-8E1E-8D37076DBC89}"/>
    <dgm:cxn modelId="{9448498A-B566-46DB-B140-D8CCFBD85AE2}" srcId="{6C4A37A2-43C2-4893-B3C8-5FB49C289A86}" destId="{6B77DC76-3480-423A-991F-910CEA79BE71}" srcOrd="3" destOrd="0" parTransId="{E159CE95-B2B1-4013-8191-F22AF0201B76}" sibTransId="{D1B08AC1-A32E-403C-802D-24E8B2DD2535}"/>
    <dgm:cxn modelId="{2A31F8A9-D5D1-4D5B-B98E-398380076DB5}" srcId="{6C4A37A2-43C2-4893-B3C8-5FB49C289A86}" destId="{8ADA2624-CC93-4438-AECE-AE223FBD2630}" srcOrd="1" destOrd="0" parTransId="{034E1977-0186-46FB-BAD3-240673DDA2C6}" sibTransId="{6592BE52-3453-4E53-A457-7E89F8DCCC84}"/>
    <dgm:cxn modelId="{F0EEF8B5-B191-4C3A-A9EB-E8B7B0FE038F}" type="presOf" srcId="{527186BF-8EE8-40AD-8E1E-8D37076DBC89}" destId="{3D4CE478-38C9-4E6E-BEB7-A43BC67D0166}" srcOrd="0" destOrd="0" presId="urn:microsoft.com/office/officeart/2005/8/layout/process1"/>
    <dgm:cxn modelId="{A02305B6-EAC4-4377-8BA2-4D5D6FE07D6B}" type="presOf" srcId="{D49ADBCE-DA1A-48A5-AB12-7DDFBDC7D5E1}" destId="{56B08BDE-B79B-457E-93B8-A10196CABD94}" srcOrd="0" destOrd="0" presId="urn:microsoft.com/office/officeart/2005/8/layout/process1"/>
    <dgm:cxn modelId="{665C6FD3-C7A5-4F73-BDEE-67277A47FD9A}" type="presOf" srcId="{4A4EA0EA-7674-4CD7-84C7-7A76F48ADF07}" destId="{BCA46B5B-F7AB-44B0-BB8A-6082098B433E}" srcOrd="1" destOrd="0" presId="urn:microsoft.com/office/officeart/2005/8/layout/process1"/>
    <dgm:cxn modelId="{D4D546E4-0CB9-4843-AE23-2A9E457687A3}" type="presOf" srcId="{6592BE52-3453-4E53-A457-7E89F8DCCC84}" destId="{A0FC2551-BD77-4A1E-B238-0E51F7CEB8AD}" srcOrd="0" destOrd="0" presId="urn:microsoft.com/office/officeart/2005/8/layout/process1"/>
    <dgm:cxn modelId="{DE7846EC-A077-4490-838B-7FFB6A6E11CA}" type="presOf" srcId="{4A4EA0EA-7674-4CD7-84C7-7A76F48ADF07}" destId="{96696AB3-98AE-4A20-A8C6-FDE646105D61}" srcOrd="0" destOrd="0" presId="urn:microsoft.com/office/officeart/2005/8/layout/process1"/>
    <dgm:cxn modelId="{963B9D6A-2AC3-4F2E-B5B0-94D4BA0E72FA}" type="presParOf" srcId="{D6C6190E-826D-464C-BCB6-B2242F6DB299}" destId="{56B08BDE-B79B-457E-93B8-A10196CABD94}" srcOrd="0" destOrd="0" presId="urn:microsoft.com/office/officeart/2005/8/layout/process1"/>
    <dgm:cxn modelId="{93F5F1AE-679B-418A-B855-B7A91AB7DB69}" type="presParOf" srcId="{D6C6190E-826D-464C-BCB6-B2242F6DB299}" destId="{3D4CE478-38C9-4E6E-BEB7-A43BC67D0166}" srcOrd="1" destOrd="0" presId="urn:microsoft.com/office/officeart/2005/8/layout/process1"/>
    <dgm:cxn modelId="{1D3A91B0-B0F6-4ACF-BDA5-8DE3B98DF747}" type="presParOf" srcId="{3D4CE478-38C9-4E6E-BEB7-A43BC67D0166}" destId="{30C2BF91-E811-487E-91E5-1206C6B57C52}" srcOrd="0" destOrd="0" presId="urn:microsoft.com/office/officeart/2005/8/layout/process1"/>
    <dgm:cxn modelId="{F2669AC9-5B56-45F4-82E2-EC555382B6FE}" type="presParOf" srcId="{D6C6190E-826D-464C-BCB6-B2242F6DB299}" destId="{32611E45-FF53-4345-9A79-D4531ABAF157}" srcOrd="2" destOrd="0" presId="urn:microsoft.com/office/officeart/2005/8/layout/process1"/>
    <dgm:cxn modelId="{4F3E1158-C639-4056-876E-A9DC152AA993}" type="presParOf" srcId="{D6C6190E-826D-464C-BCB6-B2242F6DB299}" destId="{A0FC2551-BD77-4A1E-B238-0E51F7CEB8AD}" srcOrd="3" destOrd="0" presId="urn:microsoft.com/office/officeart/2005/8/layout/process1"/>
    <dgm:cxn modelId="{F87E092A-2C53-4137-B117-40D78F8BC7F8}" type="presParOf" srcId="{A0FC2551-BD77-4A1E-B238-0E51F7CEB8AD}" destId="{510EA293-CC31-4148-A889-8FEDF73B7FD1}" srcOrd="0" destOrd="0" presId="urn:microsoft.com/office/officeart/2005/8/layout/process1"/>
    <dgm:cxn modelId="{7B5D254B-C81E-49E7-8DF8-518D6DA033D6}" type="presParOf" srcId="{D6C6190E-826D-464C-BCB6-B2242F6DB299}" destId="{42B47333-76AD-4E29-8D57-0A85C474C780}" srcOrd="4" destOrd="0" presId="urn:microsoft.com/office/officeart/2005/8/layout/process1"/>
    <dgm:cxn modelId="{44141407-FA61-47AB-A316-0D418E777412}" type="presParOf" srcId="{D6C6190E-826D-464C-BCB6-B2242F6DB299}" destId="{96696AB3-98AE-4A20-A8C6-FDE646105D61}" srcOrd="5" destOrd="0" presId="urn:microsoft.com/office/officeart/2005/8/layout/process1"/>
    <dgm:cxn modelId="{2976E72B-EB9F-4116-A649-85A4742915EB}" type="presParOf" srcId="{96696AB3-98AE-4A20-A8C6-FDE646105D61}" destId="{BCA46B5B-F7AB-44B0-BB8A-6082098B433E}" srcOrd="0" destOrd="0" presId="urn:microsoft.com/office/officeart/2005/8/layout/process1"/>
    <dgm:cxn modelId="{67DFCC0E-0C36-446E-82C0-E147A77CFA9F}" type="presParOf" srcId="{D6C6190E-826D-464C-BCB6-B2242F6DB299}" destId="{943041CD-DDA8-45F4-981B-173D1D8F55D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08BDE-B79B-457E-93B8-A10196CABD94}">
      <dsp:nvSpPr>
        <dsp:cNvPr id="0" name=""/>
        <dsp:cNvSpPr/>
      </dsp:nvSpPr>
      <dsp:spPr>
        <a:xfrm>
          <a:off x="48809" y="242341"/>
          <a:ext cx="1581905" cy="1580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Xây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dựng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tập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dữ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liệu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huấn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luyện</a:t>
          </a:r>
          <a:endParaRPr lang="en-US" sz="2000" kern="1200" dirty="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sp:txBody>
      <dsp:txXfrm>
        <a:off x="95096" y="288628"/>
        <a:ext cx="1489331" cy="1487786"/>
      </dsp:txXfrm>
    </dsp:sp>
    <dsp:sp modelId="{3D4CE478-38C9-4E6E-BEB7-A43BC67D0166}">
      <dsp:nvSpPr>
        <dsp:cNvPr id="0" name=""/>
        <dsp:cNvSpPr/>
      </dsp:nvSpPr>
      <dsp:spPr>
        <a:xfrm rot="21570050">
          <a:off x="1777602" y="826837"/>
          <a:ext cx="311424" cy="39231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sp:txBody>
      <dsp:txXfrm>
        <a:off x="1777604" y="905706"/>
        <a:ext cx="217997" cy="235388"/>
      </dsp:txXfrm>
    </dsp:sp>
    <dsp:sp modelId="{32611E45-FF53-4345-9A79-D4531ABAF157}">
      <dsp:nvSpPr>
        <dsp:cNvPr id="0" name=""/>
        <dsp:cNvSpPr/>
      </dsp:nvSpPr>
      <dsp:spPr>
        <a:xfrm>
          <a:off x="2218285" y="223440"/>
          <a:ext cx="1581905" cy="1580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Tiền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xử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lý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văn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bản</a:t>
          </a:r>
          <a:endParaRPr lang="en-US" sz="2000" kern="1200" dirty="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sp:txBody>
      <dsp:txXfrm>
        <a:off x="2264572" y="269727"/>
        <a:ext cx="1489331" cy="1487786"/>
      </dsp:txXfrm>
    </dsp:sp>
    <dsp:sp modelId="{A0FC2551-BD77-4A1E-B238-0E51F7CEB8AD}">
      <dsp:nvSpPr>
        <dsp:cNvPr id="0" name=""/>
        <dsp:cNvSpPr/>
      </dsp:nvSpPr>
      <dsp:spPr>
        <a:xfrm rot="9844">
          <a:off x="3956607" y="820651"/>
          <a:ext cx="331605" cy="39231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sp:txBody>
      <dsp:txXfrm>
        <a:off x="3956607" y="898971"/>
        <a:ext cx="232124" cy="235388"/>
      </dsp:txXfrm>
    </dsp:sp>
    <dsp:sp modelId="{42B47333-76AD-4E29-8D57-0A85C474C780}">
      <dsp:nvSpPr>
        <dsp:cNvPr id="0" name=""/>
        <dsp:cNvSpPr/>
      </dsp:nvSpPr>
      <dsp:spPr>
        <a:xfrm>
          <a:off x="4425860" y="229761"/>
          <a:ext cx="1581905" cy="1580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Trích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xuất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đặc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trưng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và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vector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hóa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văn</a:t>
          </a:r>
          <a:r>
            <a:rPr lang="en-US" sz="2000" kern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 </a:t>
          </a:r>
          <a:r>
            <a:rPr lang="en-US" sz="2000" kern="1200" dirty="0" err="1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bản</a:t>
          </a:r>
          <a:endParaRPr lang="en-US" sz="2000" kern="1200" dirty="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sp:txBody>
      <dsp:txXfrm>
        <a:off x="4472147" y="276048"/>
        <a:ext cx="1489331" cy="1487786"/>
      </dsp:txXfrm>
    </dsp:sp>
    <dsp:sp modelId="{96696AB3-98AE-4A20-A8C6-FDE646105D61}">
      <dsp:nvSpPr>
        <dsp:cNvPr id="0" name=""/>
        <dsp:cNvSpPr/>
      </dsp:nvSpPr>
      <dsp:spPr>
        <a:xfrm rot="21590219">
          <a:off x="6167729" y="820597"/>
          <a:ext cx="339124" cy="39231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sp:txBody>
      <dsp:txXfrm>
        <a:off x="6167729" y="899204"/>
        <a:ext cx="237387" cy="235388"/>
      </dsp:txXfrm>
    </dsp:sp>
    <dsp:sp modelId="{943041CD-DDA8-45F4-981B-173D1D8F55DB}">
      <dsp:nvSpPr>
        <dsp:cNvPr id="0" name=""/>
        <dsp:cNvSpPr/>
      </dsp:nvSpPr>
      <dsp:spPr>
        <a:xfrm>
          <a:off x="6647621" y="223440"/>
          <a:ext cx="1581905" cy="1580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2000" kern="120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rPr>
            <a:t>Chọn thuật toán và huấn luyện mô hình máy học</a:t>
          </a:r>
          <a:endParaRPr lang="en-US" sz="2000" kern="1200" dirty="0">
            <a:latin typeface="Noto Serif" panose="02020600060500020200" pitchFamily="18" charset="0"/>
            <a:ea typeface="Noto Serif" panose="02020600060500020200" pitchFamily="18" charset="0"/>
            <a:cs typeface="Noto Serif" panose="02020600060500020200" pitchFamily="18" charset="0"/>
          </a:endParaRPr>
        </a:p>
      </dsp:txBody>
      <dsp:txXfrm>
        <a:off x="6693908" y="269727"/>
        <a:ext cx="1489331" cy="1487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689B-01CE-43C1-B1EF-898A3C950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284A5-D577-4A1E-8413-C8DC8C70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ABBA-E0B8-4A87-868D-683B0071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2B3A-B708-4AAB-8B46-C6209FBA02F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6540-B00B-4E8C-B817-8B4FFC11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9653-19D5-4EB2-A414-24BAAFF1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7D9C-89E0-4BCB-8CAD-6981CB141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5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1C31-65D6-45D5-9F96-F387E5D2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ADD0E-78F8-4F35-883D-4F27247C2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F38F6-4BEC-4517-A074-2E346739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2B3A-B708-4AAB-8B46-C6209FBA02F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3F18D-9B8F-4DD9-BCFB-68C2B1FA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879A-D4A7-49B4-9C18-8ED8ECD8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7D9C-89E0-4BCB-8CAD-6981CB141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6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02564-7485-4674-9428-92F5A3A59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B5F20-EC71-4409-8C0C-90837A45B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464D-7222-450E-BC62-4C22EA49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2B3A-B708-4AAB-8B46-C6209FBA02F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2D53-8683-4CCF-9453-85973AA3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58CFC-25A9-45B8-B7DA-6C281ECE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7D9C-89E0-4BCB-8CAD-6981CB141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F0E6-FD7D-44C7-A976-F9940A65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786C-D739-4F29-83FE-9B53D1D3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6E04-83B7-4C98-986E-C260B393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2B3A-B708-4AAB-8B46-C6209FBA02F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58B29-4932-452C-94FB-F5BCCB4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2E652-F1C6-464A-B570-E686698C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7D9C-89E0-4BCB-8CAD-6981CB141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4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1AA2-7118-4577-946C-2E944FD7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D4778-C89E-47D3-909D-B4E05DFBD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30B76-8F9E-4DC4-A935-1E83E014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2B3A-B708-4AAB-8B46-C6209FBA02F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6FC75-87E5-4CA5-A329-60CFECCE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E5CF8-A1C1-466E-8434-13739833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7D9C-89E0-4BCB-8CAD-6981CB141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FDB8-E767-4C20-B892-3F58FCC1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A103C-BD91-4247-A6C5-268DFC5AD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9DDB9-3697-40F9-8F54-F4328CFE8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BE793-50B9-4C24-A6C3-00929E88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2B3A-B708-4AAB-8B46-C6209FBA02F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9488D-C9BF-44BF-8CB3-F751679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C0936-4B0E-4B3F-823C-59DCBED7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7D9C-89E0-4BCB-8CAD-6981CB141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985F-7006-40B1-BA84-1216D0C0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6844F-02EC-4E03-86A8-53A174E13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31CA4-DB07-43CA-8C70-E8E986EA5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443AE-8C2B-4AFF-8FB6-ACC64B9F3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2C668-10A7-4072-9893-6BB6FBF96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BF2C4-C638-48B3-95AE-6DAAD50A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2B3A-B708-4AAB-8B46-C6209FBA02F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AC39D-E048-4FC9-BE35-2F1486D8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0F992-C0D4-4897-97DF-B155090E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7D9C-89E0-4BCB-8CAD-6981CB141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544A-7670-4814-AD6C-35D2E3B7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4121B-4D8C-4984-943A-E6F77F55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2B3A-B708-4AAB-8B46-C6209FBA02F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29026-8F6B-4C21-B4FC-7E200D6A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A38D9-42B4-4B1D-B21E-2685B044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7D9C-89E0-4BCB-8CAD-6981CB141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D0B31-C0C1-4687-8DF7-85C861B4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2B3A-B708-4AAB-8B46-C6209FBA02F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57A4B-43C1-447E-B638-D2253C70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29E2-B240-4AFC-8CCB-4235A270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7D9C-89E0-4BCB-8CAD-6981CB141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2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E3F-3A6B-4383-85D8-FD6F4C68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547C-DD3D-4CB2-800E-820774136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F6ABF-9255-472D-961B-E80A1CF33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57B8D-4324-438B-921C-CEF6AF44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2B3A-B708-4AAB-8B46-C6209FBA02F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C2412-23A5-4CFA-9A14-3A618C16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BB1A-89AE-4D8D-B2B4-52566CBF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7D9C-89E0-4BCB-8CAD-6981CB141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0FBE-FE6D-4DE5-A4E9-A2AF041B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2BD55-52D2-47FE-8019-7D7E4FD2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70469-08E4-4F45-8F15-648E032B2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4686B-9471-4327-AE15-3F5BB8DF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2B3A-B708-4AAB-8B46-C6209FBA02F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0274-4C88-4E7F-9F76-C119A4BE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18B74-6420-4BD9-9AEE-3CD59DF5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7D9C-89E0-4BCB-8CAD-6981CB141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8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13E8F-379F-4B36-98E8-5BC0CD9E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DCCF1-5EAB-45DF-888B-BD8D578B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3A59-1410-4F32-9AC1-A70078FBF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A2B3A-B708-4AAB-8B46-C6209FBA02F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5C9C-7EAE-4706-9560-01ED4DDB0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6A41-8802-4D3F-9AEE-AFEA3E997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7D9C-89E0-4BCB-8CAD-6981CB141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346E-B1E9-4566-B193-E38345574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1294894"/>
            <a:ext cx="8077200" cy="7493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93776-B9D4-49EA-9913-1C082181D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8476"/>
            <a:ext cx="9144000" cy="218916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sân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lông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chatbot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C85F0-A881-492F-AC64-2C2F6F60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67" y="193280"/>
            <a:ext cx="1717467" cy="1226762"/>
          </a:xfrm>
          <a:prstGeom prst="rect">
            <a:avLst/>
          </a:prstGeom>
        </p:spPr>
      </p:pic>
      <p:sp>
        <p:nvSpPr>
          <p:cNvPr id="5" name="Google Shape;1750;p26">
            <a:extLst>
              <a:ext uri="{FF2B5EF4-FFF2-40B4-BE49-F238E27FC236}">
                <a16:creationId xmlns:a16="http://schemas.microsoft.com/office/drawing/2014/main" id="{05DDB6D8-D9CF-4F8E-829C-A4BE7A970A2A}"/>
              </a:ext>
            </a:extLst>
          </p:cNvPr>
          <p:cNvSpPr txBox="1">
            <a:spLocks/>
          </p:cNvSpPr>
          <p:nvPr/>
        </p:nvSpPr>
        <p:spPr>
          <a:xfrm>
            <a:off x="3529404" y="331106"/>
            <a:ext cx="5336391" cy="749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vi-V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Trường Đại học Cần Thơ</a:t>
            </a:r>
            <a:br>
              <a:rPr lang="vi-V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vi-V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Khoa Công nghệ thông tin và Truyền thông</a:t>
            </a:r>
          </a:p>
        </p:txBody>
      </p:sp>
      <p:sp>
        <p:nvSpPr>
          <p:cNvPr id="6" name="Google Shape;1750;p26">
            <a:extLst>
              <a:ext uri="{FF2B5EF4-FFF2-40B4-BE49-F238E27FC236}">
                <a16:creationId xmlns:a16="http://schemas.microsoft.com/office/drawing/2014/main" id="{1279760C-1347-4629-8390-FC8D2AC0458C}"/>
              </a:ext>
            </a:extLst>
          </p:cNvPr>
          <p:cNvSpPr txBox="1">
            <a:spLocks/>
          </p:cNvSpPr>
          <p:nvPr/>
        </p:nvSpPr>
        <p:spPr>
          <a:xfrm>
            <a:off x="4584151" y="1911963"/>
            <a:ext cx="3023698" cy="620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Đề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tài</a:t>
            </a:r>
            <a:endParaRPr lang="vi-VN" sz="2400" dirty="0">
              <a:solidFill>
                <a:schemeClr val="tx1">
                  <a:lumMod val="85000"/>
                  <a:lumOff val="15000"/>
                </a:schemeClr>
              </a:solidFill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</p:txBody>
      </p:sp>
      <p:sp>
        <p:nvSpPr>
          <p:cNvPr id="7" name="Google Shape;1750;p26">
            <a:extLst>
              <a:ext uri="{FF2B5EF4-FFF2-40B4-BE49-F238E27FC236}">
                <a16:creationId xmlns:a16="http://schemas.microsoft.com/office/drawing/2014/main" id="{8D91D38B-F4D6-463A-9A11-CBCDB029E233}"/>
              </a:ext>
            </a:extLst>
          </p:cNvPr>
          <p:cNvSpPr txBox="1">
            <a:spLocks/>
          </p:cNvSpPr>
          <p:nvPr/>
        </p:nvSpPr>
        <p:spPr>
          <a:xfrm>
            <a:off x="625455" y="4818476"/>
            <a:ext cx="3958696" cy="97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1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GIÁO VIÊN HƯỚNG DẪN</a:t>
            </a:r>
          </a:p>
          <a:p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ThS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.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Nguyễn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 Cao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Hồng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Ngọc</a:t>
            </a:r>
            <a:endParaRPr lang="en-US" sz="1800" b="0" dirty="0">
              <a:solidFill>
                <a:schemeClr val="tx1">
                  <a:lumMod val="85000"/>
                  <a:lumOff val="15000"/>
                </a:schemeClr>
              </a:solidFill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</p:txBody>
      </p:sp>
      <p:sp>
        <p:nvSpPr>
          <p:cNvPr id="8" name="Google Shape;1750;p26">
            <a:extLst>
              <a:ext uri="{FF2B5EF4-FFF2-40B4-BE49-F238E27FC236}">
                <a16:creationId xmlns:a16="http://schemas.microsoft.com/office/drawing/2014/main" id="{8C2DE83D-19DE-436B-A55D-D0C0C35D1700}"/>
              </a:ext>
            </a:extLst>
          </p:cNvPr>
          <p:cNvSpPr txBox="1">
            <a:spLocks/>
          </p:cNvSpPr>
          <p:nvPr/>
        </p:nvSpPr>
        <p:spPr>
          <a:xfrm>
            <a:off x="7256524" y="4847638"/>
            <a:ext cx="3980542" cy="106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1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SINH VIÊN THỰC HIỆN</a:t>
            </a:r>
          </a:p>
          <a:p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Lê Minh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Chiến</a:t>
            </a:r>
            <a:endParaRPr lang="en-US" sz="1800" b="0" dirty="0">
              <a:solidFill>
                <a:schemeClr val="tx1">
                  <a:lumMod val="85000"/>
                  <a:lumOff val="15000"/>
                </a:schemeClr>
              </a:solidFill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B1706563</a:t>
            </a:r>
          </a:p>
        </p:txBody>
      </p:sp>
    </p:spTree>
    <p:extLst>
      <p:ext uri="{BB962C8B-B14F-4D97-AF65-F5344CB8AC3E}">
        <p14:creationId xmlns:p14="http://schemas.microsoft.com/office/powerpoint/2010/main" val="34460230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06400" y="6324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10</a:t>
            </a:fld>
            <a:endParaRPr lang="en-US" dirty="0"/>
          </a:p>
        </p:txBody>
      </p:sp>
      <p:sp>
        <p:nvSpPr>
          <p:cNvPr id="22" name="Google Shape;1767;p28">
            <a:extLst>
              <a:ext uri="{FF2B5EF4-FFF2-40B4-BE49-F238E27FC236}">
                <a16:creationId xmlns:a16="http://schemas.microsoft.com/office/drawing/2014/main" id="{9AA5B631-95F5-43DA-96A2-3E79FD8BB25B}"/>
              </a:ext>
            </a:extLst>
          </p:cNvPr>
          <p:cNvSpPr txBox="1">
            <a:spLocks/>
          </p:cNvSpPr>
          <p:nvPr/>
        </p:nvSpPr>
        <p:spPr>
          <a:xfrm>
            <a:off x="1717158" y="876300"/>
            <a:ext cx="3362618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nghệ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dụng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ubtitle 24">
            <a:extLst>
              <a:ext uri="{FF2B5EF4-FFF2-40B4-BE49-F238E27FC236}">
                <a16:creationId xmlns:a16="http://schemas.microsoft.com/office/drawing/2014/main" id="{E3A8C6FF-6841-4EF3-A1E5-CB0848A75423}"/>
              </a:ext>
            </a:extLst>
          </p:cNvPr>
          <p:cNvSpPr txBox="1">
            <a:spLocks/>
          </p:cNvSpPr>
          <p:nvPr/>
        </p:nvSpPr>
        <p:spPr>
          <a:xfrm>
            <a:off x="10033000" y="105640"/>
            <a:ext cx="2159000" cy="42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cứu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8" descr="HTML – Wikipedia tiếng Việt">
            <a:extLst>
              <a:ext uri="{FF2B5EF4-FFF2-40B4-BE49-F238E27FC236}">
                <a16:creationId xmlns:a16="http://schemas.microsoft.com/office/drawing/2014/main" id="{DE142887-11E8-4E2D-A436-9C2B37437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96" y="2974225"/>
            <a:ext cx="1206241" cy="120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CSS - Wikipedia">
            <a:extLst>
              <a:ext uri="{FF2B5EF4-FFF2-40B4-BE49-F238E27FC236}">
                <a16:creationId xmlns:a16="http://schemas.microsoft.com/office/drawing/2014/main" id="{17E5EF14-AB30-4D83-835E-A21B4C67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69" y="4981064"/>
            <a:ext cx="855165" cy="120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6" descr="Bootstrap 4: Getting Started. Quick Start with a Simple Bootstrap 4… | by  Carol Skelly | WDstack | Medium">
            <a:extLst>
              <a:ext uri="{FF2B5EF4-FFF2-40B4-BE49-F238E27FC236}">
                <a16:creationId xmlns:a16="http://schemas.microsoft.com/office/drawing/2014/main" id="{8FD9B181-6025-459D-8E22-7801AE38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79" y="3002800"/>
            <a:ext cx="1479053" cy="124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>
            <a:extLst>
              <a:ext uri="{FF2B5EF4-FFF2-40B4-BE49-F238E27FC236}">
                <a16:creationId xmlns:a16="http://schemas.microsoft.com/office/drawing/2014/main" id="{031153CE-2713-4983-B34A-26F2D708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415" y="4909183"/>
            <a:ext cx="905336" cy="127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actjs toàn tập - THOAIMAICHON.COM">
            <a:extLst>
              <a:ext uri="{FF2B5EF4-FFF2-40B4-BE49-F238E27FC236}">
                <a16:creationId xmlns:a16="http://schemas.microsoft.com/office/drawing/2014/main" id="{8E1DFAEA-FD88-4AC7-A58C-DE26D715F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694" y="2968250"/>
            <a:ext cx="1684836" cy="168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4E7E57-F80E-46AF-94D2-EDA45F6C2A47}"/>
              </a:ext>
            </a:extLst>
          </p:cNvPr>
          <p:cNvSpPr txBox="1"/>
          <p:nvPr/>
        </p:nvSpPr>
        <p:spPr>
          <a:xfrm>
            <a:off x="1713392" y="1489200"/>
            <a:ext cx="5862083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63043003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06400" y="6324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Google Shape;1767;p28">
            <a:extLst>
              <a:ext uri="{FF2B5EF4-FFF2-40B4-BE49-F238E27FC236}">
                <a16:creationId xmlns:a16="http://schemas.microsoft.com/office/drawing/2014/main" id="{2A854050-FDC1-491C-88AD-360689E4B92D}"/>
              </a:ext>
            </a:extLst>
          </p:cNvPr>
          <p:cNvSpPr txBox="1">
            <a:spLocks/>
          </p:cNvSpPr>
          <p:nvPr/>
        </p:nvSpPr>
        <p:spPr>
          <a:xfrm>
            <a:off x="1717158" y="876300"/>
            <a:ext cx="3362618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nghệ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dụng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4">
            <a:extLst>
              <a:ext uri="{FF2B5EF4-FFF2-40B4-BE49-F238E27FC236}">
                <a16:creationId xmlns:a16="http://schemas.microsoft.com/office/drawing/2014/main" id="{75B5EC9E-2394-4B5F-A0BC-DB2863E5A4DA}"/>
              </a:ext>
            </a:extLst>
          </p:cNvPr>
          <p:cNvSpPr txBox="1">
            <a:spLocks/>
          </p:cNvSpPr>
          <p:nvPr/>
        </p:nvSpPr>
        <p:spPr>
          <a:xfrm>
            <a:off x="10033000" y="105640"/>
            <a:ext cx="2159000" cy="42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cứu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F55DB-CF60-4F32-839D-51B0BE494ABA}"/>
              </a:ext>
            </a:extLst>
          </p:cNvPr>
          <p:cNvSpPr txBox="1"/>
          <p:nvPr/>
        </p:nvSpPr>
        <p:spPr>
          <a:xfrm>
            <a:off x="1713392" y="1489200"/>
            <a:ext cx="5862083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Backend</a:t>
            </a:r>
          </a:p>
        </p:txBody>
      </p:sp>
      <p:sp>
        <p:nvSpPr>
          <p:cNvPr id="7" name="Google Shape;13114;p66">
            <a:extLst>
              <a:ext uri="{FF2B5EF4-FFF2-40B4-BE49-F238E27FC236}">
                <a16:creationId xmlns:a16="http://schemas.microsoft.com/office/drawing/2014/main" id="{C5762B40-B006-401D-A360-711AA244C246}"/>
              </a:ext>
            </a:extLst>
          </p:cNvPr>
          <p:cNvSpPr/>
          <p:nvPr/>
        </p:nvSpPr>
        <p:spPr>
          <a:xfrm>
            <a:off x="726314" y="1524095"/>
            <a:ext cx="32241" cy="32241"/>
          </a:xfrm>
          <a:custGeom>
            <a:avLst/>
            <a:gdLst/>
            <a:ahLst/>
            <a:cxnLst/>
            <a:rect l="l" t="t" r="r" b="b"/>
            <a:pathLst>
              <a:path w="1013" h="1013" extrusionOk="0">
                <a:moveTo>
                  <a:pt x="691" y="310"/>
                </a:moveTo>
                <a:lnTo>
                  <a:pt x="691" y="691"/>
                </a:lnTo>
                <a:lnTo>
                  <a:pt x="310" y="691"/>
                </a:lnTo>
                <a:lnTo>
                  <a:pt x="310" y="310"/>
                </a:lnTo>
                <a:close/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845"/>
                </a:lnTo>
                <a:cubicBezTo>
                  <a:pt x="0" y="941"/>
                  <a:pt x="72" y="1012"/>
                  <a:pt x="167" y="1012"/>
                </a:cubicBezTo>
                <a:lnTo>
                  <a:pt x="846" y="1012"/>
                </a:lnTo>
                <a:cubicBezTo>
                  <a:pt x="941" y="1012"/>
                  <a:pt x="1012" y="941"/>
                  <a:pt x="1012" y="845"/>
                </a:cubicBezTo>
                <a:lnTo>
                  <a:pt x="1012" y="167"/>
                </a:lnTo>
                <a:cubicBezTo>
                  <a:pt x="1000" y="71"/>
                  <a:pt x="941" y="0"/>
                  <a:pt x="8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</p:txBody>
      </p:sp>
      <p:pic>
        <p:nvPicPr>
          <p:cNvPr id="8" name="Picture 10" descr="Káº¿t quáº£ hÃ¬nh áº£nh cho NODEJS">
            <a:extLst>
              <a:ext uri="{FF2B5EF4-FFF2-40B4-BE49-F238E27FC236}">
                <a16:creationId xmlns:a16="http://schemas.microsoft.com/office/drawing/2014/main" id="{D22DCC23-0656-48AD-B8DC-1073C58F1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71" y="2443660"/>
            <a:ext cx="2191678" cy="134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" descr="Những gì bạn cần biết về cơ sở dữ liệu đa nền tảng MongoDB">
            <a:extLst>
              <a:ext uri="{FF2B5EF4-FFF2-40B4-BE49-F238E27FC236}">
                <a16:creationId xmlns:a16="http://schemas.microsoft.com/office/drawing/2014/main" id="{92E7FDD3-61A9-42F8-ABA5-0EA9F63D29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28849" r="9578" b="28710"/>
          <a:stretch/>
        </p:blipFill>
        <p:spPr bwMode="auto">
          <a:xfrm>
            <a:off x="1663784" y="3991654"/>
            <a:ext cx="3565451" cy="97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Best Practice of Mongoose connection with MongoDB | by Vaibhav Sharma |  Medium">
            <a:extLst>
              <a:ext uri="{FF2B5EF4-FFF2-40B4-BE49-F238E27FC236}">
                <a16:creationId xmlns:a16="http://schemas.microsoft.com/office/drawing/2014/main" id="{90AFEE51-4E4F-4244-A14F-87AA00EBF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52"/>
          <a:stretch/>
        </p:blipFill>
        <p:spPr bwMode="auto">
          <a:xfrm>
            <a:off x="6090568" y="4260876"/>
            <a:ext cx="2973246" cy="62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reating a RESTful Web API with Node.js and Express.js from scratch">
            <a:extLst>
              <a:ext uri="{FF2B5EF4-FFF2-40B4-BE49-F238E27FC236}">
                <a16:creationId xmlns:a16="http://schemas.microsoft.com/office/drawing/2014/main" id="{6C0DFCB2-BC16-4BF8-973A-2A6C8CD88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 b="33716"/>
          <a:stretch/>
        </p:blipFill>
        <p:spPr bwMode="auto">
          <a:xfrm>
            <a:off x="5955793" y="2770704"/>
            <a:ext cx="3210800" cy="6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1343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06400" y="6324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 descr="python programming language | Python programming, Learning logo, Python">
            <a:extLst>
              <a:ext uri="{FF2B5EF4-FFF2-40B4-BE49-F238E27FC236}">
                <a16:creationId xmlns:a16="http://schemas.microsoft.com/office/drawing/2014/main" id="{3ED25CA8-353F-4A85-87E9-596201E74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77" y="3563855"/>
            <a:ext cx="2792697" cy="160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53A95879-6901-4A71-A0C1-3E0F7498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4" y="3543919"/>
            <a:ext cx="1991665" cy="14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cikit-learn - Wikipedia">
            <a:extLst>
              <a:ext uri="{FF2B5EF4-FFF2-40B4-BE49-F238E27FC236}">
                <a16:creationId xmlns:a16="http://schemas.microsoft.com/office/drawing/2014/main" id="{4F46DF05-314D-46E4-8724-FF4869B8B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35" y="3563855"/>
            <a:ext cx="2324986" cy="125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767;p28">
            <a:extLst>
              <a:ext uri="{FF2B5EF4-FFF2-40B4-BE49-F238E27FC236}">
                <a16:creationId xmlns:a16="http://schemas.microsoft.com/office/drawing/2014/main" id="{5BE21F15-C192-4511-86E4-462B26FDA231}"/>
              </a:ext>
            </a:extLst>
          </p:cNvPr>
          <p:cNvSpPr txBox="1">
            <a:spLocks/>
          </p:cNvSpPr>
          <p:nvPr/>
        </p:nvSpPr>
        <p:spPr>
          <a:xfrm>
            <a:off x="1717158" y="876300"/>
            <a:ext cx="3362618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nghệ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dụng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4">
            <a:extLst>
              <a:ext uri="{FF2B5EF4-FFF2-40B4-BE49-F238E27FC236}">
                <a16:creationId xmlns:a16="http://schemas.microsoft.com/office/drawing/2014/main" id="{1115D94D-A5ED-4C1B-8355-702148986436}"/>
              </a:ext>
            </a:extLst>
          </p:cNvPr>
          <p:cNvSpPr txBox="1">
            <a:spLocks/>
          </p:cNvSpPr>
          <p:nvPr/>
        </p:nvSpPr>
        <p:spPr>
          <a:xfrm>
            <a:off x="10033000" y="105640"/>
            <a:ext cx="2159000" cy="42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cứu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86A9A-AA19-49B7-8CB6-7EFAECF587A7}"/>
              </a:ext>
            </a:extLst>
          </p:cNvPr>
          <p:cNvSpPr txBox="1"/>
          <p:nvPr/>
        </p:nvSpPr>
        <p:spPr>
          <a:xfrm>
            <a:off x="1713392" y="1489200"/>
            <a:ext cx="5862083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AI-service</a:t>
            </a:r>
          </a:p>
        </p:txBody>
      </p:sp>
    </p:spTree>
    <p:extLst>
      <p:ext uri="{BB962C8B-B14F-4D97-AF65-F5344CB8AC3E}">
        <p14:creationId xmlns:p14="http://schemas.microsoft.com/office/powerpoint/2010/main" val="404565445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06400" y="6324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7F7DE-6161-42F9-B8F8-E3A0334E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3" y="2162175"/>
            <a:ext cx="7621019" cy="3997529"/>
          </a:xfrm>
          <a:prstGeom prst="rect">
            <a:avLst/>
          </a:prstGeom>
        </p:spPr>
      </p:pic>
      <p:sp>
        <p:nvSpPr>
          <p:cNvPr id="4" name="Google Shape;1767;p28">
            <a:extLst>
              <a:ext uri="{FF2B5EF4-FFF2-40B4-BE49-F238E27FC236}">
                <a16:creationId xmlns:a16="http://schemas.microsoft.com/office/drawing/2014/main" id="{65CCBFC5-B6CF-40C0-AF2C-82FD7E1DF7ED}"/>
              </a:ext>
            </a:extLst>
          </p:cNvPr>
          <p:cNvSpPr txBox="1">
            <a:spLocks/>
          </p:cNvSpPr>
          <p:nvPr/>
        </p:nvSpPr>
        <p:spPr>
          <a:xfrm>
            <a:off x="1717158" y="876300"/>
            <a:ext cx="3362618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thống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4">
            <a:extLst>
              <a:ext uri="{FF2B5EF4-FFF2-40B4-BE49-F238E27FC236}">
                <a16:creationId xmlns:a16="http://schemas.microsoft.com/office/drawing/2014/main" id="{3950DC9C-DBD7-4673-B75D-28C292DAC8B7}"/>
              </a:ext>
            </a:extLst>
          </p:cNvPr>
          <p:cNvSpPr txBox="1">
            <a:spLocks/>
          </p:cNvSpPr>
          <p:nvPr/>
        </p:nvSpPr>
        <p:spPr>
          <a:xfrm>
            <a:off x="10033000" y="105640"/>
            <a:ext cx="2159000" cy="42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cứu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123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06400" y="6324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Google Shape;1767;p28">
            <a:extLst>
              <a:ext uri="{FF2B5EF4-FFF2-40B4-BE49-F238E27FC236}">
                <a16:creationId xmlns:a16="http://schemas.microsoft.com/office/drawing/2014/main" id="{ADD2F009-CDAE-4300-A86C-7F9012BA11A7}"/>
              </a:ext>
            </a:extLst>
          </p:cNvPr>
          <p:cNvSpPr txBox="1">
            <a:spLocks/>
          </p:cNvSpPr>
          <p:nvPr/>
        </p:nvSpPr>
        <p:spPr>
          <a:xfrm>
            <a:off x="1717158" y="876300"/>
            <a:ext cx="3362618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use-case</a:t>
            </a:r>
          </a:p>
        </p:txBody>
      </p:sp>
      <p:sp>
        <p:nvSpPr>
          <p:cNvPr id="4" name="Subtitle 24">
            <a:extLst>
              <a:ext uri="{FF2B5EF4-FFF2-40B4-BE49-F238E27FC236}">
                <a16:creationId xmlns:a16="http://schemas.microsoft.com/office/drawing/2014/main" id="{A3753731-8366-4590-9365-EDBEB5F9748B}"/>
              </a:ext>
            </a:extLst>
          </p:cNvPr>
          <p:cNvSpPr txBox="1">
            <a:spLocks/>
          </p:cNvSpPr>
          <p:nvPr/>
        </p:nvSpPr>
        <p:spPr>
          <a:xfrm>
            <a:off x="10033000" y="105640"/>
            <a:ext cx="2159000" cy="42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cứu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0BA99-BD71-40A2-A367-62758865FC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62954" y="1489200"/>
            <a:ext cx="6561996" cy="51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068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06400" y="6324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CD9B4-CDF4-4E4F-A690-7AB217CDD6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2294" y="1901824"/>
            <a:ext cx="7143613" cy="4346575"/>
          </a:xfrm>
          <a:prstGeom prst="rect">
            <a:avLst/>
          </a:prstGeom>
        </p:spPr>
      </p:pic>
      <p:sp>
        <p:nvSpPr>
          <p:cNvPr id="4" name="Google Shape;1767;p28">
            <a:extLst>
              <a:ext uri="{FF2B5EF4-FFF2-40B4-BE49-F238E27FC236}">
                <a16:creationId xmlns:a16="http://schemas.microsoft.com/office/drawing/2014/main" id="{D1DC31AC-7908-4441-8723-D7310F64D0E9}"/>
              </a:ext>
            </a:extLst>
          </p:cNvPr>
          <p:cNvSpPr txBox="1">
            <a:spLocks/>
          </p:cNvSpPr>
          <p:nvPr/>
        </p:nvSpPr>
        <p:spPr>
          <a:xfrm>
            <a:off x="1717158" y="876300"/>
            <a:ext cx="3362618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use-case</a:t>
            </a:r>
          </a:p>
        </p:txBody>
      </p:sp>
      <p:sp>
        <p:nvSpPr>
          <p:cNvPr id="6" name="Subtitle 24">
            <a:extLst>
              <a:ext uri="{FF2B5EF4-FFF2-40B4-BE49-F238E27FC236}">
                <a16:creationId xmlns:a16="http://schemas.microsoft.com/office/drawing/2014/main" id="{309EB40F-82D3-4925-B9CD-7ECB763B927E}"/>
              </a:ext>
            </a:extLst>
          </p:cNvPr>
          <p:cNvSpPr txBox="1">
            <a:spLocks/>
          </p:cNvSpPr>
          <p:nvPr/>
        </p:nvSpPr>
        <p:spPr>
          <a:xfrm>
            <a:off x="10033000" y="105640"/>
            <a:ext cx="2159000" cy="42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cứu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0324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06400" y="6324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673B1-D0C6-43A7-9F00-1D8B3406AE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5176" y="1943100"/>
            <a:ext cx="7583357" cy="4486275"/>
          </a:xfrm>
          <a:prstGeom prst="rect">
            <a:avLst/>
          </a:prstGeom>
        </p:spPr>
      </p:pic>
      <p:sp>
        <p:nvSpPr>
          <p:cNvPr id="4" name="Google Shape;1767;p28">
            <a:extLst>
              <a:ext uri="{FF2B5EF4-FFF2-40B4-BE49-F238E27FC236}">
                <a16:creationId xmlns:a16="http://schemas.microsoft.com/office/drawing/2014/main" id="{6728BDF9-ED41-47C5-BF13-1BC5D4D875CE}"/>
              </a:ext>
            </a:extLst>
          </p:cNvPr>
          <p:cNvSpPr txBox="1">
            <a:spLocks/>
          </p:cNvSpPr>
          <p:nvPr/>
        </p:nvSpPr>
        <p:spPr>
          <a:xfrm>
            <a:off x="1717158" y="876300"/>
            <a:ext cx="3362618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use-case</a:t>
            </a:r>
          </a:p>
        </p:txBody>
      </p:sp>
      <p:sp>
        <p:nvSpPr>
          <p:cNvPr id="6" name="Subtitle 24">
            <a:extLst>
              <a:ext uri="{FF2B5EF4-FFF2-40B4-BE49-F238E27FC236}">
                <a16:creationId xmlns:a16="http://schemas.microsoft.com/office/drawing/2014/main" id="{D0544D9F-6693-4072-A136-9E77DAAC35DE}"/>
              </a:ext>
            </a:extLst>
          </p:cNvPr>
          <p:cNvSpPr txBox="1">
            <a:spLocks/>
          </p:cNvSpPr>
          <p:nvPr/>
        </p:nvSpPr>
        <p:spPr>
          <a:xfrm>
            <a:off x="10033000" y="105640"/>
            <a:ext cx="2159000" cy="42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cứu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3874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06400" y="6324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Google Shape;1767;p28">
            <a:extLst>
              <a:ext uri="{FF2B5EF4-FFF2-40B4-BE49-F238E27FC236}">
                <a16:creationId xmlns:a16="http://schemas.microsoft.com/office/drawing/2014/main" id="{2144A174-B023-49B9-9598-55808768D11A}"/>
              </a:ext>
            </a:extLst>
          </p:cNvPr>
          <p:cNvSpPr txBox="1">
            <a:spLocks/>
          </p:cNvSpPr>
          <p:nvPr/>
        </p:nvSpPr>
        <p:spPr>
          <a:xfrm>
            <a:off x="1717158" y="876300"/>
            <a:ext cx="3362618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CDM</a:t>
            </a:r>
          </a:p>
        </p:txBody>
      </p:sp>
      <p:sp>
        <p:nvSpPr>
          <p:cNvPr id="4" name="Subtitle 24">
            <a:extLst>
              <a:ext uri="{FF2B5EF4-FFF2-40B4-BE49-F238E27FC236}">
                <a16:creationId xmlns:a16="http://schemas.microsoft.com/office/drawing/2014/main" id="{06877325-948D-45A2-9DB7-082925EA3920}"/>
              </a:ext>
            </a:extLst>
          </p:cNvPr>
          <p:cNvSpPr txBox="1">
            <a:spLocks/>
          </p:cNvSpPr>
          <p:nvPr/>
        </p:nvSpPr>
        <p:spPr>
          <a:xfrm>
            <a:off x="10033000" y="105640"/>
            <a:ext cx="2159000" cy="42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cứu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647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06400" y="6324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6A6E8F1-46C7-4E03-8A64-ADFEE7C339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033722"/>
              </p:ext>
            </p:extLst>
          </p:nvPr>
        </p:nvGraphicFramePr>
        <p:xfrm>
          <a:off x="1634756" y="2606918"/>
          <a:ext cx="8233145" cy="2027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Google Shape;1767;p28">
            <a:extLst>
              <a:ext uri="{FF2B5EF4-FFF2-40B4-BE49-F238E27FC236}">
                <a16:creationId xmlns:a16="http://schemas.microsoft.com/office/drawing/2014/main" id="{A5B5FA5F-BE68-41DE-ADCC-48D4FCA05205}"/>
              </a:ext>
            </a:extLst>
          </p:cNvPr>
          <p:cNvSpPr txBox="1">
            <a:spLocks/>
          </p:cNvSpPr>
          <p:nvPr/>
        </p:nvSpPr>
        <p:spPr>
          <a:xfrm>
            <a:off x="1717157" y="876300"/>
            <a:ext cx="6902967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huấn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ý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ng</a:t>
            </a:r>
            <a:r>
              <a:rPr lang="vi-V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ời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dùng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24">
            <a:extLst>
              <a:ext uri="{FF2B5EF4-FFF2-40B4-BE49-F238E27FC236}">
                <a16:creationId xmlns:a16="http://schemas.microsoft.com/office/drawing/2014/main" id="{502AFCB7-FCEF-4DEF-B1DF-C80041FDF7D4}"/>
              </a:ext>
            </a:extLst>
          </p:cNvPr>
          <p:cNvSpPr txBox="1">
            <a:spLocks/>
          </p:cNvSpPr>
          <p:nvPr/>
        </p:nvSpPr>
        <p:spPr>
          <a:xfrm>
            <a:off x="10033000" y="105640"/>
            <a:ext cx="2159000" cy="42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cứu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EA553-E7EA-4CB0-BCC5-13E427032FC6}"/>
              </a:ext>
            </a:extLst>
          </p:cNvPr>
          <p:cNvSpPr txBox="1"/>
          <p:nvPr/>
        </p:nvSpPr>
        <p:spPr>
          <a:xfrm>
            <a:off x="1713392" y="1489200"/>
            <a:ext cx="5862083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AI-service</a:t>
            </a:r>
          </a:p>
        </p:txBody>
      </p:sp>
    </p:spTree>
    <p:extLst>
      <p:ext uri="{BB962C8B-B14F-4D97-AF65-F5344CB8AC3E}">
        <p14:creationId xmlns:p14="http://schemas.microsoft.com/office/powerpoint/2010/main" val="344751755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06400" y="6324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82600" y="636270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Google Shape;1767;p28">
            <a:extLst>
              <a:ext uri="{FF2B5EF4-FFF2-40B4-BE49-F238E27FC236}">
                <a16:creationId xmlns:a16="http://schemas.microsoft.com/office/drawing/2014/main" id="{A98A3B0E-41FC-4E83-88FB-2967C5AB1CF3}"/>
              </a:ext>
            </a:extLst>
          </p:cNvPr>
          <p:cNvSpPr txBox="1">
            <a:spLocks/>
          </p:cNvSpPr>
          <p:nvPr/>
        </p:nvSpPr>
        <p:spPr>
          <a:xfrm>
            <a:off x="126847" y="2984784"/>
            <a:ext cx="3362618" cy="1167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3600" b="1" dirty="0">
                <a:solidFill>
                  <a:schemeClr val="bg1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NỘI </a:t>
            </a:r>
            <a:endParaRPr lang="en-US" sz="3600" b="1" dirty="0">
              <a:solidFill>
                <a:schemeClr val="bg1"/>
              </a:solidFill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algn="ctr"/>
            <a:r>
              <a:rPr lang="vi-VN" sz="3600" b="1" dirty="0">
                <a:solidFill>
                  <a:schemeClr val="bg1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DUNG</a:t>
            </a:r>
            <a:endParaRPr lang="en-US" sz="3600" b="1" dirty="0">
              <a:solidFill>
                <a:schemeClr val="bg1"/>
              </a:solidFill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</p:txBody>
      </p:sp>
      <p:sp>
        <p:nvSpPr>
          <p:cNvPr id="9" name="Google Shape;1869;p31">
            <a:extLst>
              <a:ext uri="{FF2B5EF4-FFF2-40B4-BE49-F238E27FC236}">
                <a16:creationId xmlns:a16="http://schemas.microsoft.com/office/drawing/2014/main" id="{0D619362-C9D5-468C-89A5-73B39AD585FA}"/>
              </a:ext>
            </a:extLst>
          </p:cNvPr>
          <p:cNvSpPr txBox="1">
            <a:spLocks/>
          </p:cNvSpPr>
          <p:nvPr/>
        </p:nvSpPr>
        <p:spPr>
          <a:xfrm>
            <a:off x="6218982" y="1614161"/>
            <a:ext cx="3245682" cy="618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GIỚI THIỆU ĐỀ TÀI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4FD08A-7E33-4FB6-80F3-85CEE639D7EB}"/>
              </a:ext>
            </a:extLst>
          </p:cNvPr>
          <p:cNvGrpSpPr/>
          <p:nvPr/>
        </p:nvGrpSpPr>
        <p:grpSpPr>
          <a:xfrm>
            <a:off x="5683659" y="1698789"/>
            <a:ext cx="412341" cy="412698"/>
            <a:chOff x="484946" y="1315797"/>
            <a:chExt cx="623700" cy="624240"/>
          </a:xfrm>
        </p:grpSpPr>
        <p:sp>
          <p:nvSpPr>
            <p:cNvPr id="13" name="Google Shape;1841;p31">
              <a:extLst>
                <a:ext uri="{FF2B5EF4-FFF2-40B4-BE49-F238E27FC236}">
                  <a16:creationId xmlns:a16="http://schemas.microsoft.com/office/drawing/2014/main" id="{DB7CECD2-1D0D-4F58-9ADC-1EED3BE88A2A}"/>
                </a:ext>
              </a:extLst>
            </p:cNvPr>
            <p:cNvSpPr/>
            <p:nvPr/>
          </p:nvSpPr>
          <p:spPr>
            <a:xfrm>
              <a:off x="484946" y="1315797"/>
              <a:ext cx="623700" cy="6242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endParaRPr>
            </a:p>
          </p:txBody>
        </p:sp>
        <p:grpSp>
          <p:nvGrpSpPr>
            <p:cNvPr id="14" name="Google Shape;13097;p66">
              <a:extLst>
                <a:ext uri="{FF2B5EF4-FFF2-40B4-BE49-F238E27FC236}">
                  <a16:creationId xmlns:a16="http://schemas.microsoft.com/office/drawing/2014/main" id="{75B2178B-CDA6-4DFB-ADE0-04D7F973A271}"/>
                </a:ext>
              </a:extLst>
            </p:cNvPr>
            <p:cNvGrpSpPr/>
            <p:nvPr/>
          </p:nvGrpSpPr>
          <p:grpSpPr>
            <a:xfrm>
              <a:off x="670966" y="1452834"/>
              <a:ext cx="251660" cy="350166"/>
              <a:chOff x="910723" y="1508212"/>
              <a:chExt cx="251660" cy="350166"/>
            </a:xfrm>
            <a:solidFill>
              <a:schemeClr val="bg1"/>
            </a:solidFill>
          </p:grpSpPr>
          <p:sp>
            <p:nvSpPr>
              <p:cNvPr id="15" name="Google Shape;13098;p66">
                <a:extLst>
                  <a:ext uri="{FF2B5EF4-FFF2-40B4-BE49-F238E27FC236}">
                    <a16:creationId xmlns:a16="http://schemas.microsoft.com/office/drawing/2014/main" id="{FAD3D4A5-EB1F-4A0E-97F4-9D08D391D699}"/>
                  </a:ext>
                </a:extLst>
              </p:cNvPr>
              <p:cNvSpPr/>
              <p:nvPr/>
            </p:nvSpPr>
            <p:spPr>
              <a:xfrm>
                <a:off x="910723" y="1508212"/>
                <a:ext cx="251660" cy="350166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11002" extrusionOk="0">
                    <a:moveTo>
                      <a:pt x="3942" y="334"/>
                    </a:moveTo>
                    <a:cubicBezTo>
                      <a:pt x="4132" y="334"/>
                      <a:pt x="4299" y="441"/>
                      <a:pt x="4394" y="608"/>
                    </a:cubicBezTo>
                    <a:cubicBezTo>
                      <a:pt x="4418" y="644"/>
                      <a:pt x="4466" y="679"/>
                      <a:pt x="4525" y="679"/>
                    </a:cubicBezTo>
                    <a:lnTo>
                      <a:pt x="5132" y="679"/>
                    </a:lnTo>
                    <a:cubicBezTo>
                      <a:pt x="5240" y="679"/>
                      <a:pt x="5311" y="763"/>
                      <a:pt x="5311" y="858"/>
                    </a:cubicBezTo>
                    <a:lnTo>
                      <a:pt x="5311" y="1382"/>
                    </a:lnTo>
                    <a:lnTo>
                      <a:pt x="2573" y="1382"/>
                    </a:lnTo>
                    <a:lnTo>
                      <a:pt x="2573" y="858"/>
                    </a:lnTo>
                    <a:cubicBezTo>
                      <a:pt x="2573" y="751"/>
                      <a:pt x="2668" y="679"/>
                      <a:pt x="2751" y="679"/>
                    </a:cubicBezTo>
                    <a:lnTo>
                      <a:pt x="3358" y="679"/>
                    </a:lnTo>
                    <a:cubicBezTo>
                      <a:pt x="3418" y="679"/>
                      <a:pt x="3466" y="644"/>
                      <a:pt x="3501" y="608"/>
                    </a:cubicBezTo>
                    <a:cubicBezTo>
                      <a:pt x="3585" y="441"/>
                      <a:pt x="3763" y="334"/>
                      <a:pt x="3942" y="334"/>
                    </a:cubicBezTo>
                    <a:close/>
                    <a:moveTo>
                      <a:pt x="7240" y="1013"/>
                    </a:moveTo>
                    <a:cubicBezTo>
                      <a:pt x="7442" y="1013"/>
                      <a:pt x="7609" y="1179"/>
                      <a:pt x="7609" y="1370"/>
                    </a:cubicBezTo>
                    <a:lnTo>
                      <a:pt x="7609" y="10323"/>
                    </a:lnTo>
                    <a:lnTo>
                      <a:pt x="7585" y="10323"/>
                    </a:lnTo>
                    <a:cubicBezTo>
                      <a:pt x="7585" y="10514"/>
                      <a:pt x="7430" y="10681"/>
                      <a:pt x="7228" y="10681"/>
                    </a:cubicBezTo>
                    <a:lnTo>
                      <a:pt x="691" y="10681"/>
                    </a:lnTo>
                    <a:cubicBezTo>
                      <a:pt x="501" y="10681"/>
                      <a:pt x="334" y="10514"/>
                      <a:pt x="334" y="10323"/>
                    </a:cubicBezTo>
                    <a:lnTo>
                      <a:pt x="334" y="1370"/>
                    </a:lnTo>
                    <a:cubicBezTo>
                      <a:pt x="334" y="1179"/>
                      <a:pt x="501" y="1013"/>
                      <a:pt x="691" y="1013"/>
                    </a:cubicBezTo>
                    <a:lnTo>
                      <a:pt x="2263" y="1013"/>
                    </a:lnTo>
                    <a:lnTo>
                      <a:pt x="2263" y="1537"/>
                    </a:lnTo>
                    <a:cubicBezTo>
                      <a:pt x="2263" y="1632"/>
                      <a:pt x="2335" y="1703"/>
                      <a:pt x="2418" y="1703"/>
                    </a:cubicBezTo>
                    <a:lnTo>
                      <a:pt x="5525" y="1703"/>
                    </a:lnTo>
                    <a:cubicBezTo>
                      <a:pt x="5609" y="1703"/>
                      <a:pt x="5680" y="1632"/>
                      <a:pt x="5680" y="1537"/>
                    </a:cubicBezTo>
                    <a:lnTo>
                      <a:pt x="5680" y="1013"/>
                    </a:lnTo>
                    <a:close/>
                    <a:moveTo>
                      <a:pt x="3954" y="1"/>
                    </a:moveTo>
                    <a:cubicBezTo>
                      <a:pt x="3692" y="1"/>
                      <a:pt x="3442" y="144"/>
                      <a:pt x="3275" y="346"/>
                    </a:cubicBezTo>
                    <a:lnTo>
                      <a:pt x="2751" y="346"/>
                    </a:lnTo>
                    <a:cubicBezTo>
                      <a:pt x="2525" y="346"/>
                      <a:pt x="2335" y="501"/>
                      <a:pt x="2275" y="691"/>
                    </a:cubicBezTo>
                    <a:lnTo>
                      <a:pt x="680" y="691"/>
                    </a:lnTo>
                    <a:cubicBezTo>
                      <a:pt x="310" y="691"/>
                      <a:pt x="1" y="989"/>
                      <a:pt x="1" y="1382"/>
                    </a:cubicBezTo>
                    <a:lnTo>
                      <a:pt x="1" y="10323"/>
                    </a:lnTo>
                    <a:cubicBezTo>
                      <a:pt x="1" y="10692"/>
                      <a:pt x="299" y="11002"/>
                      <a:pt x="680" y="11002"/>
                    </a:cubicBezTo>
                    <a:lnTo>
                      <a:pt x="7216" y="11002"/>
                    </a:lnTo>
                    <a:cubicBezTo>
                      <a:pt x="7585" y="11002"/>
                      <a:pt x="7907" y="10704"/>
                      <a:pt x="7907" y="10323"/>
                    </a:cubicBezTo>
                    <a:lnTo>
                      <a:pt x="7907" y="1382"/>
                    </a:lnTo>
                    <a:cubicBezTo>
                      <a:pt x="7907" y="989"/>
                      <a:pt x="7609" y="691"/>
                      <a:pt x="7228" y="691"/>
                    </a:cubicBezTo>
                    <a:lnTo>
                      <a:pt x="5644" y="691"/>
                    </a:lnTo>
                    <a:cubicBezTo>
                      <a:pt x="5561" y="501"/>
                      <a:pt x="5383" y="346"/>
                      <a:pt x="5168" y="346"/>
                    </a:cubicBezTo>
                    <a:lnTo>
                      <a:pt x="4644" y="346"/>
                    </a:lnTo>
                    <a:cubicBezTo>
                      <a:pt x="4478" y="144"/>
                      <a:pt x="4228" y="1"/>
                      <a:pt x="395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16" name="Google Shape;13099;p66">
                <a:extLst>
                  <a:ext uri="{FF2B5EF4-FFF2-40B4-BE49-F238E27FC236}">
                    <a16:creationId xmlns:a16="http://schemas.microsoft.com/office/drawing/2014/main" id="{0A9F8811-5B22-4798-9196-A0CA02AA410E}"/>
                  </a:ext>
                </a:extLst>
              </p:cNvPr>
              <p:cNvSpPr/>
              <p:nvPr/>
            </p:nvSpPr>
            <p:spPr>
              <a:xfrm>
                <a:off x="1031604" y="1530205"/>
                <a:ext cx="10280" cy="10248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67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17" name="Google Shape;13100;p66">
                <a:extLst>
                  <a:ext uri="{FF2B5EF4-FFF2-40B4-BE49-F238E27FC236}">
                    <a16:creationId xmlns:a16="http://schemas.microsoft.com/office/drawing/2014/main" id="{6C0BC475-8369-461E-8DAC-69BFA4EB8A24}"/>
                  </a:ext>
                </a:extLst>
              </p:cNvPr>
              <p:cNvSpPr/>
              <p:nvPr/>
            </p:nvSpPr>
            <p:spPr>
              <a:xfrm>
                <a:off x="932334" y="1551784"/>
                <a:ext cx="208088" cy="273653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8598" extrusionOk="0">
                    <a:moveTo>
                      <a:pt x="167" y="1"/>
                    </a:moveTo>
                    <a:cubicBezTo>
                      <a:pt x="72" y="1"/>
                      <a:pt x="1" y="84"/>
                      <a:pt x="1" y="168"/>
                    </a:cubicBezTo>
                    <a:lnTo>
                      <a:pt x="1" y="8430"/>
                    </a:lnTo>
                    <a:cubicBezTo>
                      <a:pt x="1" y="8526"/>
                      <a:pt x="72" y="8597"/>
                      <a:pt x="167" y="8597"/>
                    </a:cubicBezTo>
                    <a:lnTo>
                      <a:pt x="6358" y="8597"/>
                    </a:lnTo>
                    <a:cubicBezTo>
                      <a:pt x="6442" y="8597"/>
                      <a:pt x="6525" y="8526"/>
                      <a:pt x="6525" y="8430"/>
                    </a:cubicBezTo>
                    <a:lnTo>
                      <a:pt x="6525" y="168"/>
                    </a:lnTo>
                    <a:cubicBezTo>
                      <a:pt x="6537" y="84"/>
                      <a:pt x="6466" y="13"/>
                      <a:pt x="6370" y="13"/>
                    </a:cubicBezTo>
                    <a:lnTo>
                      <a:pt x="5513" y="13"/>
                    </a:lnTo>
                    <a:cubicBezTo>
                      <a:pt x="5418" y="13"/>
                      <a:pt x="5346" y="84"/>
                      <a:pt x="5346" y="168"/>
                    </a:cubicBezTo>
                    <a:cubicBezTo>
                      <a:pt x="5346" y="263"/>
                      <a:pt x="5418" y="334"/>
                      <a:pt x="5513" y="334"/>
                    </a:cubicBezTo>
                    <a:lnTo>
                      <a:pt x="6204" y="334"/>
                    </a:lnTo>
                    <a:lnTo>
                      <a:pt x="6204" y="8264"/>
                    </a:lnTo>
                    <a:lnTo>
                      <a:pt x="334" y="8264"/>
                    </a:lnTo>
                    <a:lnTo>
                      <a:pt x="334" y="334"/>
                    </a:lnTo>
                    <a:lnTo>
                      <a:pt x="1024" y="334"/>
                    </a:lnTo>
                    <a:cubicBezTo>
                      <a:pt x="1120" y="334"/>
                      <a:pt x="1191" y="263"/>
                      <a:pt x="1191" y="168"/>
                    </a:cubicBezTo>
                    <a:cubicBezTo>
                      <a:pt x="1191" y="84"/>
                      <a:pt x="1120" y="1"/>
                      <a:pt x="10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18" name="Google Shape;13101;p66">
                <a:extLst>
                  <a:ext uri="{FF2B5EF4-FFF2-40B4-BE49-F238E27FC236}">
                    <a16:creationId xmlns:a16="http://schemas.microsoft.com/office/drawing/2014/main" id="{C0B0BACA-5486-4B68-91A5-AAA5DA2A8B2D}"/>
                  </a:ext>
                </a:extLst>
              </p:cNvPr>
              <p:cNvSpPr/>
              <p:nvPr/>
            </p:nvSpPr>
            <p:spPr>
              <a:xfrm>
                <a:off x="965689" y="1661302"/>
                <a:ext cx="32241" cy="32241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13" extrusionOk="0">
                    <a:moveTo>
                      <a:pt x="500" y="346"/>
                    </a:moveTo>
                    <a:cubicBezTo>
                      <a:pt x="608" y="346"/>
                      <a:pt x="679" y="441"/>
                      <a:pt x="679" y="525"/>
                    </a:cubicBezTo>
                    <a:cubicBezTo>
                      <a:pt x="703" y="620"/>
                      <a:pt x="608" y="703"/>
                      <a:pt x="500" y="703"/>
                    </a:cubicBezTo>
                    <a:cubicBezTo>
                      <a:pt x="405" y="703"/>
                      <a:pt x="322" y="620"/>
                      <a:pt x="322" y="525"/>
                    </a:cubicBezTo>
                    <a:cubicBezTo>
                      <a:pt x="322" y="417"/>
                      <a:pt x="417" y="346"/>
                      <a:pt x="500" y="346"/>
                    </a:cubicBezTo>
                    <a:close/>
                    <a:moveTo>
                      <a:pt x="500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87"/>
                      <a:pt x="227" y="1013"/>
                      <a:pt x="500" y="1013"/>
                    </a:cubicBezTo>
                    <a:cubicBezTo>
                      <a:pt x="786" y="1013"/>
                      <a:pt x="1012" y="787"/>
                      <a:pt x="1012" y="513"/>
                    </a:cubicBezTo>
                    <a:cubicBezTo>
                      <a:pt x="1012" y="227"/>
                      <a:pt x="786" y="1"/>
                      <a:pt x="50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19" name="Google Shape;13102;p66">
                <a:extLst>
                  <a:ext uri="{FF2B5EF4-FFF2-40B4-BE49-F238E27FC236}">
                    <a16:creationId xmlns:a16="http://schemas.microsoft.com/office/drawing/2014/main" id="{300CD551-CA30-42D9-B640-B444B94CEB78}"/>
                  </a:ext>
                </a:extLst>
              </p:cNvPr>
              <p:cNvSpPr/>
              <p:nvPr/>
            </p:nvSpPr>
            <p:spPr>
              <a:xfrm>
                <a:off x="965689" y="1710571"/>
                <a:ext cx="32241" cy="32241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13" extrusionOk="0">
                    <a:moveTo>
                      <a:pt x="500" y="346"/>
                    </a:moveTo>
                    <a:cubicBezTo>
                      <a:pt x="608" y="346"/>
                      <a:pt x="679" y="441"/>
                      <a:pt x="679" y="524"/>
                    </a:cubicBezTo>
                    <a:cubicBezTo>
                      <a:pt x="679" y="608"/>
                      <a:pt x="608" y="703"/>
                      <a:pt x="500" y="703"/>
                    </a:cubicBezTo>
                    <a:cubicBezTo>
                      <a:pt x="405" y="703"/>
                      <a:pt x="322" y="608"/>
                      <a:pt x="322" y="524"/>
                    </a:cubicBezTo>
                    <a:cubicBezTo>
                      <a:pt x="322" y="441"/>
                      <a:pt x="417" y="346"/>
                      <a:pt x="500" y="346"/>
                    </a:cubicBezTo>
                    <a:close/>
                    <a:moveTo>
                      <a:pt x="500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86"/>
                      <a:pt x="227" y="1013"/>
                      <a:pt x="500" y="1013"/>
                    </a:cubicBezTo>
                    <a:cubicBezTo>
                      <a:pt x="786" y="1013"/>
                      <a:pt x="1012" y="786"/>
                      <a:pt x="1012" y="513"/>
                    </a:cubicBezTo>
                    <a:cubicBezTo>
                      <a:pt x="1012" y="227"/>
                      <a:pt x="786" y="1"/>
                      <a:pt x="50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20" name="Google Shape;13103;p66">
                <a:extLst>
                  <a:ext uri="{FF2B5EF4-FFF2-40B4-BE49-F238E27FC236}">
                    <a16:creationId xmlns:a16="http://schemas.microsoft.com/office/drawing/2014/main" id="{4EFC62EF-FA46-4656-AF7C-5FB8694C0C7C}"/>
                  </a:ext>
                </a:extLst>
              </p:cNvPr>
              <p:cNvSpPr/>
              <p:nvPr/>
            </p:nvSpPr>
            <p:spPr>
              <a:xfrm>
                <a:off x="965689" y="1760604"/>
                <a:ext cx="32241" cy="3185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500" y="322"/>
                    </a:moveTo>
                    <a:cubicBezTo>
                      <a:pt x="608" y="322"/>
                      <a:pt x="679" y="417"/>
                      <a:pt x="679" y="500"/>
                    </a:cubicBezTo>
                    <a:cubicBezTo>
                      <a:pt x="703" y="596"/>
                      <a:pt x="608" y="679"/>
                      <a:pt x="500" y="679"/>
                    </a:cubicBezTo>
                    <a:cubicBezTo>
                      <a:pt x="405" y="679"/>
                      <a:pt x="322" y="584"/>
                      <a:pt x="322" y="500"/>
                    </a:cubicBezTo>
                    <a:cubicBezTo>
                      <a:pt x="322" y="393"/>
                      <a:pt x="417" y="322"/>
                      <a:pt x="500" y="322"/>
                    </a:cubicBezTo>
                    <a:close/>
                    <a:moveTo>
                      <a:pt x="500" y="0"/>
                    </a:moveTo>
                    <a:cubicBezTo>
                      <a:pt x="227" y="0"/>
                      <a:pt x="0" y="215"/>
                      <a:pt x="0" y="500"/>
                    </a:cubicBezTo>
                    <a:cubicBezTo>
                      <a:pt x="0" y="786"/>
                      <a:pt x="227" y="1000"/>
                      <a:pt x="500" y="1000"/>
                    </a:cubicBezTo>
                    <a:cubicBezTo>
                      <a:pt x="786" y="1000"/>
                      <a:pt x="1012" y="786"/>
                      <a:pt x="1012" y="500"/>
                    </a:cubicBezTo>
                    <a:cubicBezTo>
                      <a:pt x="1012" y="215"/>
                      <a:pt x="786" y="0"/>
                      <a:pt x="5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21" name="Google Shape;13104;p66">
                <a:extLst>
                  <a:ext uri="{FF2B5EF4-FFF2-40B4-BE49-F238E27FC236}">
                    <a16:creationId xmlns:a16="http://schemas.microsoft.com/office/drawing/2014/main" id="{4E957537-35B9-430C-840F-C7F5912FCA01}"/>
                  </a:ext>
                </a:extLst>
              </p:cNvPr>
              <p:cNvSpPr/>
              <p:nvPr/>
            </p:nvSpPr>
            <p:spPr>
              <a:xfrm>
                <a:off x="1009643" y="1661302"/>
                <a:ext cx="59899" cy="10662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1715" y="334"/>
                    </a:lnTo>
                    <a:cubicBezTo>
                      <a:pt x="1798" y="334"/>
                      <a:pt x="1882" y="263"/>
                      <a:pt x="1882" y="167"/>
                    </a:cubicBezTo>
                    <a:cubicBezTo>
                      <a:pt x="1882" y="72"/>
                      <a:pt x="1798" y="1"/>
                      <a:pt x="17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22" name="Google Shape;13105;p66">
                <a:extLst>
                  <a:ext uri="{FF2B5EF4-FFF2-40B4-BE49-F238E27FC236}">
                    <a16:creationId xmlns:a16="http://schemas.microsoft.com/office/drawing/2014/main" id="{AC3BA923-2334-47C1-817A-D343863DFF1C}"/>
                  </a:ext>
                </a:extLst>
              </p:cNvPr>
              <p:cNvSpPr/>
              <p:nvPr/>
            </p:nvSpPr>
            <p:spPr>
              <a:xfrm>
                <a:off x="1009643" y="1683677"/>
                <a:ext cx="98188" cy="1063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34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34"/>
                      <a:pt x="167" y="334"/>
                    </a:cubicBezTo>
                    <a:lnTo>
                      <a:pt x="2917" y="334"/>
                    </a:lnTo>
                    <a:cubicBezTo>
                      <a:pt x="3013" y="334"/>
                      <a:pt x="3084" y="250"/>
                      <a:pt x="3084" y="167"/>
                    </a:cubicBezTo>
                    <a:cubicBezTo>
                      <a:pt x="3084" y="72"/>
                      <a:pt x="3013" y="0"/>
                      <a:pt x="29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23" name="Google Shape;13106;p66">
                <a:extLst>
                  <a:ext uri="{FF2B5EF4-FFF2-40B4-BE49-F238E27FC236}">
                    <a16:creationId xmlns:a16="http://schemas.microsoft.com/office/drawing/2014/main" id="{645CBBF3-368A-44A8-80BF-DB773C1D3B75}"/>
                  </a:ext>
                </a:extLst>
              </p:cNvPr>
              <p:cNvSpPr/>
              <p:nvPr/>
            </p:nvSpPr>
            <p:spPr>
              <a:xfrm>
                <a:off x="1009643" y="1710571"/>
                <a:ext cx="59899" cy="10630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34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1715" y="334"/>
                    </a:lnTo>
                    <a:cubicBezTo>
                      <a:pt x="1798" y="334"/>
                      <a:pt x="1882" y="263"/>
                      <a:pt x="1882" y="167"/>
                    </a:cubicBezTo>
                    <a:cubicBezTo>
                      <a:pt x="1882" y="84"/>
                      <a:pt x="1798" y="1"/>
                      <a:pt x="17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24" name="Google Shape;13107;p66">
                <a:extLst>
                  <a:ext uri="{FF2B5EF4-FFF2-40B4-BE49-F238E27FC236}">
                    <a16:creationId xmlns:a16="http://schemas.microsoft.com/office/drawing/2014/main" id="{18551F6B-4AAA-4753-B252-404D6EDD7F41}"/>
                  </a:ext>
                </a:extLst>
              </p:cNvPr>
              <p:cNvSpPr/>
              <p:nvPr/>
            </p:nvSpPr>
            <p:spPr>
              <a:xfrm>
                <a:off x="1009643" y="1732946"/>
                <a:ext cx="98188" cy="1063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34" extrusionOk="0">
                    <a:moveTo>
                      <a:pt x="167" y="0"/>
                    </a:moveTo>
                    <a:cubicBezTo>
                      <a:pt x="72" y="0"/>
                      <a:pt x="0" y="71"/>
                      <a:pt x="0" y="167"/>
                    </a:cubicBezTo>
                    <a:cubicBezTo>
                      <a:pt x="0" y="250"/>
                      <a:pt x="72" y="333"/>
                      <a:pt x="167" y="333"/>
                    </a:cubicBezTo>
                    <a:lnTo>
                      <a:pt x="2917" y="333"/>
                    </a:lnTo>
                    <a:cubicBezTo>
                      <a:pt x="3013" y="333"/>
                      <a:pt x="3084" y="250"/>
                      <a:pt x="3084" y="167"/>
                    </a:cubicBezTo>
                    <a:cubicBezTo>
                      <a:pt x="3084" y="71"/>
                      <a:pt x="3013" y="0"/>
                      <a:pt x="29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25" name="Google Shape;13108;p66">
                <a:extLst>
                  <a:ext uri="{FF2B5EF4-FFF2-40B4-BE49-F238E27FC236}">
                    <a16:creationId xmlns:a16="http://schemas.microsoft.com/office/drawing/2014/main" id="{2780BCBF-9278-464B-A1B9-FCAA0573995F}"/>
                  </a:ext>
                </a:extLst>
              </p:cNvPr>
              <p:cNvSpPr/>
              <p:nvPr/>
            </p:nvSpPr>
            <p:spPr>
              <a:xfrm>
                <a:off x="1009643" y="1760604"/>
                <a:ext cx="59899" cy="1024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322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55"/>
                    </a:cubicBezTo>
                    <a:cubicBezTo>
                      <a:pt x="0" y="250"/>
                      <a:pt x="72" y="322"/>
                      <a:pt x="167" y="322"/>
                    </a:cubicBezTo>
                    <a:lnTo>
                      <a:pt x="1715" y="322"/>
                    </a:lnTo>
                    <a:cubicBezTo>
                      <a:pt x="1798" y="322"/>
                      <a:pt x="1882" y="250"/>
                      <a:pt x="1882" y="155"/>
                    </a:cubicBezTo>
                    <a:cubicBezTo>
                      <a:pt x="1882" y="72"/>
                      <a:pt x="1798" y="0"/>
                      <a:pt x="17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26" name="Google Shape;13109;p66">
                <a:extLst>
                  <a:ext uri="{FF2B5EF4-FFF2-40B4-BE49-F238E27FC236}">
                    <a16:creationId xmlns:a16="http://schemas.microsoft.com/office/drawing/2014/main" id="{DEF89A7D-4A9A-4066-90D6-FE664245E8CD}"/>
                  </a:ext>
                </a:extLst>
              </p:cNvPr>
              <p:cNvSpPr/>
              <p:nvPr/>
            </p:nvSpPr>
            <p:spPr>
              <a:xfrm>
                <a:off x="1009643" y="1782183"/>
                <a:ext cx="98188" cy="10662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8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2917" y="334"/>
                    </a:lnTo>
                    <a:cubicBezTo>
                      <a:pt x="3013" y="334"/>
                      <a:pt x="3084" y="251"/>
                      <a:pt x="3084" y="168"/>
                    </a:cubicBezTo>
                    <a:cubicBezTo>
                      <a:pt x="3084" y="72"/>
                      <a:pt x="3013" y="1"/>
                      <a:pt x="29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27" name="Google Shape;13110;p66">
                <a:extLst>
                  <a:ext uri="{FF2B5EF4-FFF2-40B4-BE49-F238E27FC236}">
                    <a16:creationId xmlns:a16="http://schemas.microsoft.com/office/drawing/2014/main" id="{9ED8CAD1-BD49-4698-B9C7-CAB83F050F9D}"/>
                  </a:ext>
                </a:extLst>
              </p:cNvPr>
              <p:cNvSpPr/>
              <p:nvPr/>
            </p:nvSpPr>
            <p:spPr>
              <a:xfrm>
                <a:off x="1009643" y="1579473"/>
                <a:ext cx="98188" cy="1063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34" extrusionOk="0">
                    <a:moveTo>
                      <a:pt x="167" y="0"/>
                    </a:moveTo>
                    <a:cubicBezTo>
                      <a:pt x="72" y="0"/>
                      <a:pt x="0" y="71"/>
                      <a:pt x="0" y="167"/>
                    </a:cubicBezTo>
                    <a:cubicBezTo>
                      <a:pt x="0" y="250"/>
                      <a:pt x="72" y="333"/>
                      <a:pt x="167" y="333"/>
                    </a:cubicBezTo>
                    <a:lnTo>
                      <a:pt x="2917" y="333"/>
                    </a:lnTo>
                    <a:cubicBezTo>
                      <a:pt x="3013" y="333"/>
                      <a:pt x="3084" y="250"/>
                      <a:pt x="3084" y="167"/>
                    </a:cubicBezTo>
                    <a:cubicBezTo>
                      <a:pt x="3084" y="71"/>
                      <a:pt x="3013" y="0"/>
                      <a:pt x="29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28" name="Google Shape;13111;p66">
                <a:extLst>
                  <a:ext uri="{FF2B5EF4-FFF2-40B4-BE49-F238E27FC236}">
                    <a16:creationId xmlns:a16="http://schemas.microsoft.com/office/drawing/2014/main" id="{0B9F478E-86EC-45BA-926B-79495EA1C247}"/>
                  </a:ext>
                </a:extLst>
              </p:cNvPr>
              <p:cNvSpPr/>
              <p:nvPr/>
            </p:nvSpPr>
            <p:spPr>
              <a:xfrm>
                <a:off x="965689" y="1628711"/>
                <a:ext cx="142142" cy="10662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335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8"/>
                    </a:cubicBezTo>
                    <a:cubicBezTo>
                      <a:pt x="0" y="251"/>
                      <a:pt x="72" y="334"/>
                      <a:pt x="155" y="334"/>
                    </a:cubicBezTo>
                    <a:lnTo>
                      <a:pt x="4298" y="334"/>
                    </a:lnTo>
                    <a:cubicBezTo>
                      <a:pt x="4394" y="334"/>
                      <a:pt x="4465" y="251"/>
                      <a:pt x="4465" y="168"/>
                    </a:cubicBezTo>
                    <a:cubicBezTo>
                      <a:pt x="4465" y="72"/>
                      <a:pt x="4394" y="1"/>
                      <a:pt x="429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29" name="Google Shape;13112;p66">
                <a:extLst>
                  <a:ext uri="{FF2B5EF4-FFF2-40B4-BE49-F238E27FC236}">
                    <a16:creationId xmlns:a16="http://schemas.microsoft.com/office/drawing/2014/main" id="{34D77FA4-ED2F-45BF-A82D-30F70117F9F1}"/>
                  </a:ext>
                </a:extLst>
              </p:cNvPr>
              <p:cNvSpPr/>
              <p:nvPr/>
            </p:nvSpPr>
            <p:spPr>
              <a:xfrm>
                <a:off x="1009643" y="1601434"/>
                <a:ext cx="26926" cy="1028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323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55"/>
                    </a:cubicBezTo>
                    <a:cubicBezTo>
                      <a:pt x="0" y="251"/>
                      <a:pt x="72" y="322"/>
                      <a:pt x="167" y="322"/>
                    </a:cubicBezTo>
                    <a:lnTo>
                      <a:pt x="691" y="322"/>
                    </a:lnTo>
                    <a:cubicBezTo>
                      <a:pt x="774" y="322"/>
                      <a:pt x="846" y="251"/>
                      <a:pt x="846" y="155"/>
                    </a:cubicBezTo>
                    <a:cubicBezTo>
                      <a:pt x="846" y="72"/>
                      <a:pt x="762" y="1"/>
                      <a:pt x="6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30" name="Google Shape;13113;p66">
                <a:extLst>
                  <a:ext uri="{FF2B5EF4-FFF2-40B4-BE49-F238E27FC236}">
                    <a16:creationId xmlns:a16="http://schemas.microsoft.com/office/drawing/2014/main" id="{DD18B76C-DA50-4FBA-893C-B0563E194C5C}"/>
                  </a:ext>
                </a:extLst>
              </p:cNvPr>
              <p:cNvSpPr/>
              <p:nvPr/>
            </p:nvSpPr>
            <p:spPr>
              <a:xfrm>
                <a:off x="1047550" y="1601434"/>
                <a:ext cx="26926" cy="1028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323" extrusionOk="0">
                    <a:moveTo>
                      <a:pt x="167" y="1"/>
                    </a:moveTo>
                    <a:cubicBezTo>
                      <a:pt x="71" y="1"/>
                      <a:pt x="0" y="72"/>
                      <a:pt x="0" y="155"/>
                    </a:cubicBezTo>
                    <a:cubicBezTo>
                      <a:pt x="0" y="251"/>
                      <a:pt x="71" y="322"/>
                      <a:pt x="167" y="322"/>
                    </a:cubicBezTo>
                    <a:lnTo>
                      <a:pt x="691" y="322"/>
                    </a:lnTo>
                    <a:cubicBezTo>
                      <a:pt x="774" y="322"/>
                      <a:pt x="845" y="251"/>
                      <a:pt x="845" y="155"/>
                    </a:cubicBezTo>
                    <a:cubicBezTo>
                      <a:pt x="845" y="72"/>
                      <a:pt x="774" y="1"/>
                      <a:pt x="6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31" name="Google Shape;13114;p66">
                <a:extLst>
                  <a:ext uri="{FF2B5EF4-FFF2-40B4-BE49-F238E27FC236}">
                    <a16:creationId xmlns:a16="http://schemas.microsoft.com/office/drawing/2014/main" id="{EF16E9CB-FCB4-41B5-A8D4-09D0069ADFF0}"/>
                  </a:ext>
                </a:extLst>
              </p:cNvPr>
              <p:cNvSpPr/>
              <p:nvPr/>
            </p:nvSpPr>
            <p:spPr>
              <a:xfrm>
                <a:off x="966071" y="1579473"/>
                <a:ext cx="32241" cy="32241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13" extrusionOk="0">
                    <a:moveTo>
                      <a:pt x="691" y="310"/>
                    </a:moveTo>
                    <a:lnTo>
                      <a:pt x="691" y="691"/>
                    </a:lnTo>
                    <a:lnTo>
                      <a:pt x="310" y="691"/>
                    </a:lnTo>
                    <a:lnTo>
                      <a:pt x="310" y="310"/>
                    </a:lnTo>
                    <a:close/>
                    <a:moveTo>
                      <a:pt x="167" y="0"/>
                    </a:moveTo>
                    <a:cubicBezTo>
                      <a:pt x="72" y="0"/>
                      <a:pt x="0" y="71"/>
                      <a:pt x="0" y="167"/>
                    </a:cubicBezTo>
                    <a:lnTo>
                      <a:pt x="0" y="845"/>
                    </a:lnTo>
                    <a:cubicBezTo>
                      <a:pt x="0" y="941"/>
                      <a:pt x="72" y="1012"/>
                      <a:pt x="167" y="1012"/>
                    </a:cubicBezTo>
                    <a:lnTo>
                      <a:pt x="846" y="1012"/>
                    </a:lnTo>
                    <a:cubicBezTo>
                      <a:pt x="941" y="1012"/>
                      <a:pt x="1012" y="941"/>
                      <a:pt x="1012" y="845"/>
                    </a:cubicBezTo>
                    <a:lnTo>
                      <a:pt x="1012" y="167"/>
                    </a:lnTo>
                    <a:cubicBezTo>
                      <a:pt x="1000" y="71"/>
                      <a:pt x="941" y="0"/>
                      <a:pt x="8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65BC9B-7B5E-4465-9A1D-F6FBBC2B82F6}"/>
              </a:ext>
            </a:extLst>
          </p:cNvPr>
          <p:cNvGrpSpPr/>
          <p:nvPr/>
        </p:nvGrpSpPr>
        <p:grpSpPr>
          <a:xfrm>
            <a:off x="5705469" y="2444111"/>
            <a:ext cx="412341" cy="412698"/>
            <a:chOff x="6188880" y="1315797"/>
            <a:chExt cx="623700" cy="624240"/>
          </a:xfrm>
        </p:grpSpPr>
        <p:sp>
          <p:nvSpPr>
            <p:cNvPr id="33" name="Google Shape;1841;p31">
              <a:extLst>
                <a:ext uri="{FF2B5EF4-FFF2-40B4-BE49-F238E27FC236}">
                  <a16:creationId xmlns:a16="http://schemas.microsoft.com/office/drawing/2014/main" id="{E4730709-FA58-4A5F-94C2-0D8B153A3E7D}"/>
                </a:ext>
              </a:extLst>
            </p:cNvPr>
            <p:cNvSpPr/>
            <p:nvPr/>
          </p:nvSpPr>
          <p:spPr>
            <a:xfrm>
              <a:off x="6188880" y="1315797"/>
              <a:ext cx="623700" cy="6242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endParaRPr>
            </a:p>
          </p:txBody>
        </p:sp>
        <p:grpSp>
          <p:nvGrpSpPr>
            <p:cNvPr id="34" name="Google Shape;15242;p68">
              <a:extLst>
                <a:ext uri="{FF2B5EF4-FFF2-40B4-BE49-F238E27FC236}">
                  <a16:creationId xmlns:a16="http://schemas.microsoft.com/office/drawing/2014/main" id="{8C159274-0ECF-440A-95A5-417BB669C978}"/>
                </a:ext>
              </a:extLst>
            </p:cNvPr>
            <p:cNvGrpSpPr/>
            <p:nvPr/>
          </p:nvGrpSpPr>
          <p:grpSpPr>
            <a:xfrm>
              <a:off x="6361360" y="1458381"/>
              <a:ext cx="278739" cy="339073"/>
              <a:chOff x="1768821" y="3361108"/>
              <a:chExt cx="278739" cy="339073"/>
            </a:xfrm>
            <a:solidFill>
              <a:schemeClr val="bg1"/>
            </a:solidFill>
          </p:grpSpPr>
          <p:sp>
            <p:nvSpPr>
              <p:cNvPr id="35" name="Google Shape;15243;p68">
                <a:extLst>
                  <a:ext uri="{FF2B5EF4-FFF2-40B4-BE49-F238E27FC236}">
                    <a16:creationId xmlns:a16="http://schemas.microsoft.com/office/drawing/2014/main" id="{BDB0480B-53C0-4F08-B003-0DDC2BF693AA}"/>
                  </a:ext>
                </a:extLst>
              </p:cNvPr>
              <p:cNvSpPr/>
              <p:nvPr/>
            </p:nvSpPr>
            <p:spPr>
              <a:xfrm>
                <a:off x="1784374" y="3549744"/>
                <a:ext cx="32218" cy="2156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678" extrusionOk="0">
                    <a:moveTo>
                      <a:pt x="830" y="1"/>
                    </a:moveTo>
                    <a:cubicBezTo>
                      <a:pt x="804" y="1"/>
                      <a:pt x="776" y="8"/>
                      <a:pt x="750" y="23"/>
                    </a:cubicBezTo>
                    <a:lnTo>
                      <a:pt x="143" y="380"/>
                    </a:lnTo>
                    <a:cubicBezTo>
                      <a:pt x="0" y="451"/>
                      <a:pt x="48" y="677"/>
                      <a:pt x="214" y="677"/>
                    </a:cubicBezTo>
                    <a:cubicBezTo>
                      <a:pt x="238" y="677"/>
                      <a:pt x="274" y="677"/>
                      <a:pt x="286" y="665"/>
                    </a:cubicBezTo>
                    <a:lnTo>
                      <a:pt x="893" y="308"/>
                    </a:lnTo>
                    <a:cubicBezTo>
                      <a:pt x="1000" y="261"/>
                      <a:pt x="1012" y="154"/>
                      <a:pt x="976" y="82"/>
                    </a:cubicBezTo>
                    <a:cubicBezTo>
                      <a:pt x="944" y="33"/>
                      <a:pt x="889" y="1"/>
                      <a:pt x="8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36" name="Google Shape;15244;p68">
                <a:extLst>
                  <a:ext uri="{FF2B5EF4-FFF2-40B4-BE49-F238E27FC236}">
                    <a16:creationId xmlns:a16="http://schemas.microsoft.com/office/drawing/2014/main" id="{4F4656C6-D0B4-4968-AFBA-CBA27C115343}"/>
                  </a:ext>
                </a:extLst>
              </p:cNvPr>
              <p:cNvSpPr/>
              <p:nvPr/>
            </p:nvSpPr>
            <p:spPr>
              <a:xfrm>
                <a:off x="1998326" y="3551652"/>
                <a:ext cx="32218" cy="2153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677" extrusionOk="0">
                    <a:moveTo>
                      <a:pt x="199" y="0"/>
                    </a:moveTo>
                    <a:cubicBezTo>
                      <a:pt x="141" y="0"/>
                      <a:pt x="80" y="33"/>
                      <a:pt x="48" y="82"/>
                    </a:cubicBezTo>
                    <a:cubicBezTo>
                      <a:pt x="0" y="153"/>
                      <a:pt x="36" y="260"/>
                      <a:pt x="107" y="308"/>
                    </a:cubicBezTo>
                    <a:cubicBezTo>
                      <a:pt x="726" y="665"/>
                      <a:pt x="714" y="677"/>
                      <a:pt x="810" y="677"/>
                    </a:cubicBezTo>
                    <a:cubicBezTo>
                      <a:pt x="953" y="677"/>
                      <a:pt x="1012" y="451"/>
                      <a:pt x="881" y="379"/>
                    </a:cubicBezTo>
                    <a:lnTo>
                      <a:pt x="274" y="22"/>
                    </a:lnTo>
                    <a:cubicBezTo>
                      <a:pt x="251" y="7"/>
                      <a:pt x="226" y="0"/>
                      <a:pt x="1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37" name="Google Shape;15245;p68">
                <a:extLst>
                  <a:ext uri="{FF2B5EF4-FFF2-40B4-BE49-F238E27FC236}">
                    <a16:creationId xmlns:a16="http://schemas.microsoft.com/office/drawing/2014/main" id="{649CC173-B284-48D7-ABA6-D9455AA6C735}"/>
                  </a:ext>
                </a:extLst>
              </p:cNvPr>
              <p:cNvSpPr/>
              <p:nvPr/>
            </p:nvSpPr>
            <p:spPr>
              <a:xfrm>
                <a:off x="1826007" y="3466383"/>
                <a:ext cx="142041" cy="233799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7351" extrusionOk="0">
                    <a:moveTo>
                      <a:pt x="1715" y="346"/>
                    </a:moveTo>
                    <a:cubicBezTo>
                      <a:pt x="1882" y="346"/>
                      <a:pt x="2013" y="489"/>
                      <a:pt x="2013" y="643"/>
                    </a:cubicBezTo>
                    <a:lnTo>
                      <a:pt x="2013" y="941"/>
                    </a:lnTo>
                    <a:lnTo>
                      <a:pt x="1668" y="941"/>
                    </a:lnTo>
                    <a:cubicBezTo>
                      <a:pt x="1501" y="941"/>
                      <a:pt x="1370" y="810"/>
                      <a:pt x="1370" y="643"/>
                    </a:cubicBezTo>
                    <a:cubicBezTo>
                      <a:pt x="1370" y="489"/>
                      <a:pt x="1501" y="346"/>
                      <a:pt x="1668" y="346"/>
                    </a:cubicBezTo>
                    <a:close/>
                    <a:moveTo>
                      <a:pt x="3573" y="346"/>
                    </a:moveTo>
                    <a:cubicBezTo>
                      <a:pt x="3739" y="346"/>
                      <a:pt x="3870" y="489"/>
                      <a:pt x="3870" y="643"/>
                    </a:cubicBezTo>
                    <a:cubicBezTo>
                      <a:pt x="3870" y="810"/>
                      <a:pt x="3739" y="941"/>
                      <a:pt x="3573" y="941"/>
                    </a:cubicBezTo>
                    <a:lnTo>
                      <a:pt x="3239" y="941"/>
                    </a:lnTo>
                    <a:lnTo>
                      <a:pt x="3239" y="643"/>
                    </a:lnTo>
                    <a:cubicBezTo>
                      <a:pt x="3239" y="489"/>
                      <a:pt x="3370" y="346"/>
                      <a:pt x="3537" y="346"/>
                    </a:cubicBezTo>
                    <a:close/>
                    <a:moveTo>
                      <a:pt x="3727" y="4370"/>
                    </a:moveTo>
                    <a:lnTo>
                      <a:pt x="3727" y="5049"/>
                    </a:lnTo>
                    <a:lnTo>
                      <a:pt x="1513" y="5049"/>
                    </a:lnTo>
                    <a:lnTo>
                      <a:pt x="1513" y="4370"/>
                    </a:lnTo>
                    <a:close/>
                    <a:moveTo>
                      <a:pt x="3739" y="5370"/>
                    </a:moveTo>
                    <a:lnTo>
                      <a:pt x="3739" y="5799"/>
                    </a:lnTo>
                    <a:lnTo>
                      <a:pt x="3727" y="5799"/>
                    </a:lnTo>
                    <a:cubicBezTo>
                      <a:pt x="3727" y="5930"/>
                      <a:pt x="3620" y="6037"/>
                      <a:pt x="3489" y="6037"/>
                    </a:cubicBezTo>
                    <a:lnTo>
                      <a:pt x="1763" y="6037"/>
                    </a:lnTo>
                    <a:cubicBezTo>
                      <a:pt x="1620" y="6037"/>
                      <a:pt x="1525" y="5930"/>
                      <a:pt x="1525" y="5799"/>
                    </a:cubicBezTo>
                    <a:lnTo>
                      <a:pt x="1525" y="5370"/>
                    </a:lnTo>
                    <a:close/>
                    <a:moveTo>
                      <a:pt x="1656" y="0"/>
                    </a:moveTo>
                    <a:cubicBezTo>
                      <a:pt x="1310" y="0"/>
                      <a:pt x="1037" y="286"/>
                      <a:pt x="1037" y="631"/>
                    </a:cubicBezTo>
                    <a:cubicBezTo>
                      <a:pt x="1037" y="977"/>
                      <a:pt x="1310" y="1262"/>
                      <a:pt x="1656" y="1262"/>
                    </a:cubicBezTo>
                    <a:lnTo>
                      <a:pt x="2001" y="1262"/>
                    </a:lnTo>
                    <a:lnTo>
                      <a:pt x="2001" y="2548"/>
                    </a:lnTo>
                    <a:cubicBezTo>
                      <a:pt x="2001" y="2644"/>
                      <a:pt x="2072" y="2715"/>
                      <a:pt x="2168" y="2715"/>
                    </a:cubicBezTo>
                    <a:cubicBezTo>
                      <a:pt x="2251" y="2715"/>
                      <a:pt x="2322" y="2644"/>
                      <a:pt x="2322" y="2548"/>
                    </a:cubicBezTo>
                    <a:lnTo>
                      <a:pt x="2322" y="1262"/>
                    </a:lnTo>
                    <a:lnTo>
                      <a:pt x="2906" y="1262"/>
                    </a:lnTo>
                    <a:lnTo>
                      <a:pt x="2906" y="4037"/>
                    </a:lnTo>
                    <a:lnTo>
                      <a:pt x="2322" y="4037"/>
                    </a:lnTo>
                    <a:lnTo>
                      <a:pt x="2322" y="3191"/>
                    </a:lnTo>
                    <a:cubicBezTo>
                      <a:pt x="2322" y="3108"/>
                      <a:pt x="2251" y="3025"/>
                      <a:pt x="2168" y="3025"/>
                    </a:cubicBezTo>
                    <a:cubicBezTo>
                      <a:pt x="2072" y="3025"/>
                      <a:pt x="2001" y="3108"/>
                      <a:pt x="2001" y="3191"/>
                    </a:cubicBezTo>
                    <a:lnTo>
                      <a:pt x="2001" y="4060"/>
                    </a:lnTo>
                    <a:lnTo>
                      <a:pt x="1513" y="4060"/>
                    </a:lnTo>
                    <a:cubicBezTo>
                      <a:pt x="1489" y="3596"/>
                      <a:pt x="1298" y="3167"/>
                      <a:pt x="941" y="2846"/>
                    </a:cubicBezTo>
                    <a:cubicBezTo>
                      <a:pt x="679" y="2608"/>
                      <a:pt x="465" y="2310"/>
                      <a:pt x="334" y="1989"/>
                    </a:cubicBezTo>
                    <a:cubicBezTo>
                      <a:pt x="305" y="1930"/>
                      <a:pt x="235" y="1887"/>
                      <a:pt x="165" y="1887"/>
                    </a:cubicBezTo>
                    <a:cubicBezTo>
                      <a:pt x="150" y="1887"/>
                      <a:pt x="135" y="1889"/>
                      <a:pt x="120" y="1893"/>
                    </a:cubicBezTo>
                    <a:cubicBezTo>
                      <a:pt x="48" y="1929"/>
                      <a:pt x="1" y="2036"/>
                      <a:pt x="36" y="2108"/>
                    </a:cubicBezTo>
                    <a:cubicBezTo>
                      <a:pt x="179" y="2477"/>
                      <a:pt x="417" y="2810"/>
                      <a:pt x="715" y="3084"/>
                    </a:cubicBezTo>
                    <a:cubicBezTo>
                      <a:pt x="1001" y="3358"/>
                      <a:pt x="1179" y="3727"/>
                      <a:pt x="1179" y="4120"/>
                    </a:cubicBezTo>
                    <a:lnTo>
                      <a:pt x="1179" y="5823"/>
                    </a:lnTo>
                    <a:cubicBezTo>
                      <a:pt x="1179" y="6096"/>
                      <a:pt x="1358" y="6311"/>
                      <a:pt x="1608" y="6382"/>
                    </a:cubicBezTo>
                    <a:cubicBezTo>
                      <a:pt x="1608" y="6513"/>
                      <a:pt x="1644" y="6644"/>
                      <a:pt x="1703" y="6775"/>
                    </a:cubicBezTo>
                    <a:cubicBezTo>
                      <a:pt x="1738" y="6837"/>
                      <a:pt x="1793" y="6872"/>
                      <a:pt x="1848" y="6872"/>
                    </a:cubicBezTo>
                    <a:cubicBezTo>
                      <a:pt x="1868" y="6872"/>
                      <a:pt x="1887" y="6868"/>
                      <a:pt x="1906" y="6858"/>
                    </a:cubicBezTo>
                    <a:cubicBezTo>
                      <a:pt x="1989" y="6811"/>
                      <a:pt x="2025" y="6715"/>
                      <a:pt x="1989" y="6644"/>
                    </a:cubicBezTo>
                    <a:cubicBezTo>
                      <a:pt x="1953" y="6573"/>
                      <a:pt x="1930" y="6477"/>
                      <a:pt x="1930" y="6394"/>
                    </a:cubicBezTo>
                    <a:lnTo>
                      <a:pt x="3263" y="6394"/>
                    </a:lnTo>
                    <a:cubicBezTo>
                      <a:pt x="3243" y="6759"/>
                      <a:pt x="2922" y="7025"/>
                      <a:pt x="2575" y="7025"/>
                    </a:cubicBezTo>
                    <a:cubicBezTo>
                      <a:pt x="2503" y="7025"/>
                      <a:pt x="2430" y="7014"/>
                      <a:pt x="2358" y="6989"/>
                    </a:cubicBezTo>
                    <a:cubicBezTo>
                      <a:pt x="2336" y="6981"/>
                      <a:pt x="2314" y="6977"/>
                      <a:pt x="2294" y="6977"/>
                    </a:cubicBezTo>
                    <a:cubicBezTo>
                      <a:pt x="2227" y="6977"/>
                      <a:pt x="2171" y="7018"/>
                      <a:pt x="2144" y="7073"/>
                    </a:cubicBezTo>
                    <a:cubicBezTo>
                      <a:pt x="2120" y="7168"/>
                      <a:pt x="2168" y="7251"/>
                      <a:pt x="2239" y="7287"/>
                    </a:cubicBezTo>
                    <a:cubicBezTo>
                      <a:pt x="2356" y="7330"/>
                      <a:pt x="2473" y="7350"/>
                      <a:pt x="2588" y="7350"/>
                    </a:cubicBezTo>
                    <a:cubicBezTo>
                      <a:pt x="3106" y="7350"/>
                      <a:pt x="3563" y="6940"/>
                      <a:pt x="3573" y="6394"/>
                    </a:cubicBezTo>
                    <a:cubicBezTo>
                      <a:pt x="3835" y="6334"/>
                      <a:pt x="4013" y="6108"/>
                      <a:pt x="4013" y="5846"/>
                    </a:cubicBezTo>
                    <a:lnTo>
                      <a:pt x="4013" y="4156"/>
                    </a:lnTo>
                    <a:cubicBezTo>
                      <a:pt x="4013" y="3798"/>
                      <a:pt x="4144" y="3465"/>
                      <a:pt x="4370" y="3203"/>
                    </a:cubicBezTo>
                    <a:cubicBezTo>
                      <a:pt x="4466" y="3108"/>
                      <a:pt x="4454" y="3001"/>
                      <a:pt x="4394" y="2941"/>
                    </a:cubicBezTo>
                    <a:cubicBezTo>
                      <a:pt x="4366" y="2913"/>
                      <a:pt x="4326" y="2898"/>
                      <a:pt x="4287" y="2898"/>
                    </a:cubicBezTo>
                    <a:cubicBezTo>
                      <a:pt x="4243" y="2898"/>
                      <a:pt x="4199" y="2916"/>
                      <a:pt x="4168" y="2953"/>
                    </a:cubicBezTo>
                    <a:cubicBezTo>
                      <a:pt x="3906" y="3251"/>
                      <a:pt x="3739" y="3644"/>
                      <a:pt x="3727" y="4060"/>
                    </a:cubicBezTo>
                    <a:lnTo>
                      <a:pt x="3239" y="4060"/>
                    </a:lnTo>
                    <a:lnTo>
                      <a:pt x="3239" y="1262"/>
                    </a:lnTo>
                    <a:lnTo>
                      <a:pt x="3573" y="1262"/>
                    </a:lnTo>
                    <a:cubicBezTo>
                      <a:pt x="3918" y="1262"/>
                      <a:pt x="4204" y="977"/>
                      <a:pt x="4204" y="631"/>
                    </a:cubicBezTo>
                    <a:cubicBezTo>
                      <a:pt x="4204" y="286"/>
                      <a:pt x="3918" y="0"/>
                      <a:pt x="3573" y="0"/>
                    </a:cubicBezTo>
                    <a:lnTo>
                      <a:pt x="3537" y="0"/>
                    </a:lnTo>
                    <a:cubicBezTo>
                      <a:pt x="3192" y="0"/>
                      <a:pt x="2906" y="286"/>
                      <a:pt x="2906" y="631"/>
                    </a:cubicBezTo>
                    <a:lnTo>
                      <a:pt x="2906" y="929"/>
                    </a:lnTo>
                    <a:lnTo>
                      <a:pt x="2322" y="929"/>
                    </a:lnTo>
                    <a:lnTo>
                      <a:pt x="2322" y="631"/>
                    </a:lnTo>
                    <a:cubicBezTo>
                      <a:pt x="2322" y="286"/>
                      <a:pt x="2049" y="0"/>
                      <a:pt x="17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38" name="Google Shape;15246;p68">
                <a:extLst>
                  <a:ext uri="{FF2B5EF4-FFF2-40B4-BE49-F238E27FC236}">
                    <a16:creationId xmlns:a16="http://schemas.microsoft.com/office/drawing/2014/main" id="{C21F1784-E7B8-46B2-B83D-5A3C8D07B668}"/>
                  </a:ext>
                </a:extLst>
              </p:cNvPr>
              <p:cNvSpPr/>
              <p:nvPr/>
            </p:nvSpPr>
            <p:spPr>
              <a:xfrm>
                <a:off x="1820345" y="3409706"/>
                <a:ext cx="177631" cy="144236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4535" extrusionOk="0">
                    <a:moveTo>
                      <a:pt x="2818" y="1"/>
                    </a:moveTo>
                    <a:cubicBezTo>
                      <a:pt x="1382" y="1"/>
                      <a:pt x="0" y="1113"/>
                      <a:pt x="0" y="2782"/>
                    </a:cubicBezTo>
                    <a:cubicBezTo>
                      <a:pt x="0" y="2937"/>
                      <a:pt x="24" y="3080"/>
                      <a:pt x="36" y="3223"/>
                    </a:cubicBezTo>
                    <a:cubicBezTo>
                      <a:pt x="47" y="3299"/>
                      <a:pt x="107" y="3355"/>
                      <a:pt x="190" y="3355"/>
                    </a:cubicBezTo>
                    <a:cubicBezTo>
                      <a:pt x="198" y="3355"/>
                      <a:pt x="206" y="3355"/>
                      <a:pt x="214" y="3354"/>
                    </a:cubicBezTo>
                    <a:cubicBezTo>
                      <a:pt x="298" y="3342"/>
                      <a:pt x="357" y="3259"/>
                      <a:pt x="345" y="3175"/>
                    </a:cubicBezTo>
                    <a:cubicBezTo>
                      <a:pt x="333" y="3044"/>
                      <a:pt x="310" y="2925"/>
                      <a:pt x="310" y="2782"/>
                    </a:cubicBezTo>
                    <a:cubicBezTo>
                      <a:pt x="310" y="1416"/>
                      <a:pt x="1429" y="318"/>
                      <a:pt x="2779" y="318"/>
                    </a:cubicBezTo>
                    <a:cubicBezTo>
                      <a:pt x="2793" y="318"/>
                      <a:pt x="2807" y="318"/>
                      <a:pt x="2822" y="318"/>
                    </a:cubicBezTo>
                    <a:cubicBezTo>
                      <a:pt x="4143" y="330"/>
                      <a:pt x="5227" y="1437"/>
                      <a:pt x="5239" y="2759"/>
                    </a:cubicBezTo>
                    <a:lnTo>
                      <a:pt x="5239" y="2782"/>
                    </a:lnTo>
                    <a:cubicBezTo>
                      <a:pt x="5239" y="3318"/>
                      <a:pt x="5060" y="3842"/>
                      <a:pt x="4751" y="4271"/>
                    </a:cubicBezTo>
                    <a:cubicBezTo>
                      <a:pt x="4691" y="4354"/>
                      <a:pt x="4703" y="4437"/>
                      <a:pt x="4775" y="4497"/>
                    </a:cubicBezTo>
                    <a:cubicBezTo>
                      <a:pt x="4809" y="4522"/>
                      <a:pt x="4844" y="4534"/>
                      <a:pt x="4877" y="4534"/>
                    </a:cubicBezTo>
                    <a:cubicBezTo>
                      <a:pt x="4923" y="4534"/>
                      <a:pt x="4966" y="4510"/>
                      <a:pt x="5001" y="4461"/>
                    </a:cubicBezTo>
                    <a:cubicBezTo>
                      <a:pt x="5370" y="3973"/>
                      <a:pt x="5572" y="3390"/>
                      <a:pt x="5572" y="2782"/>
                    </a:cubicBezTo>
                    <a:cubicBezTo>
                      <a:pt x="5584" y="2782"/>
                      <a:pt x="5584" y="2771"/>
                      <a:pt x="5584" y="2759"/>
                    </a:cubicBezTo>
                    <a:cubicBezTo>
                      <a:pt x="5572" y="2032"/>
                      <a:pt x="5286" y="1342"/>
                      <a:pt x="4763" y="818"/>
                    </a:cubicBezTo>
                    <a:cubicBezTo>
                      <a:pt x="4198" y="253"/>
                      <a:pt x="3502" y="1"/>
                      <a:pt x="28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39" name="Google Shape;15247;p68">
                <a:extLst>
                  <a:ext uri="{FF2B5EF4-FFF2-40B4-BE49-F238E27FC236}">
                    <a16:creationId xmlns:a16="http://schemas.microsoft.com/office/drawing/2014/main" id="{904CD242-9076-4AF6-A376-96B1E3E09C50}"/>
                  </a:ext>
                </a:extLst>
              </p:cNvPr>
              <p:cNvSpPr/>
              <p:nvPr/>
            </p:nvSpPr>
            <p:spPr>
              <a:xfrm>
                <a:off x="1904406" y="3361108"/>
                <a:ext cx="10241" cy="3298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37" extrusionOk="0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870"/>
                    </a:lnTo>
                    <a:cubicBezTo>
                      <a:pt x="0" y="965"/>
                      <a:pt x="72" y="1036"/>
                      <a:pt x="155" y="1036"/>
                    </a:cubicBezTo>
                    <a:cubicBezTo>
                      <a:pt x="250" y="1036"/>
                      <a:pt x="322" y="965"/>
                      <a:pt x="322" y="870"/>
                    </a:cubicBezTo>
                    <a:lnTo>
                      <a:pt x="322" y="167"/>
                    </a:lnTo>
                    <a:cubicBezTo>
                      <a:pt x="310" y="60"/>
                      <a:pt x="250" y="0"/>
                      <a:pt x="1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40" name="Google Shape;15248;p68">
                <a:extLst>
                  <a:ext uri="{FF2B5EF4-FFF2-40B4-BE49-F238E27FC236}">
                    <a16:creationId xmlns:a16="http://schemas.microsoft.com/office/drawing/2014/main" id="{0656E11F-A6EF-4536-B04C-69DB3FD7A429}"/>
                  </a:ext>
                </a:extLst>
              </p:cNvPr>
              <p:cNvSpPr/>
              <p:nvPr/>
            </p:nvSpPr>
            <p:spPr>
              <a:xfrm>
                <a:off x="1836248" y="3378219"/>
                <a:ext cx="23504" cy="2986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939" extrusionOk="0">
                    <a:moveTo>
                      <a:pt x="181" y="0"/>
                    </a:moveTo>
                    <a:cubicBezTo>
                      <a:pt x="154" y="0"/>
                      <a:pt x="125" y="7"/>
                      <a:pt x="95" y="22"/>
                    </a:cubicBezTo>
                    <a:cubicBezTo>
                      <a:pt x="24" y="70"/>
                      <a:pt x="0" y="165"/>
                      <a:pt x="36" y="248"/>
                    </a:cubicBezTo>
                    <a:lnTo>
                      <a:pt x="393" y="855"/>
                    </a:lnTo>
                    <a:cubicBezTo>
                      <a:pt x="429" y="903"/>
                      <a:pt x="488" y="939"/>
                      <a:pt x="536" y="939"/>
                    </a:cubicBezTo>
                    <a:cubicBezTo>
                      <a:pt x="667" y="939"/>
                      <a:pt x="738" y="796"/>
                      <a:pt x="679" y="701"/>
                    </a:cubicBezTo>
                    <a:lnTo>
                      <a:pt x="322" y="82"/>
                    </a:lnTo>
                    <a:cubicBezTo>
                      <a:pt x="289" y="33"/>
                      <a:pt x="239" y="0"/>
                      <a:pt x="1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41" name="Google Shape;15249;p68">
                <a:extLst>
                  <a:ext uri="{FF2B5EF4-FFF2-40B4-BE49-F238E27FC236}">
                    <a16:creationId xmlns:a16="http://schemas.microsoft.com/office/drawing/2014/main" id="{E79B4BE7-13A1-4A95-A827-4B0FAEAAF404}"/>
                  </a:ext>
                </a:extLst>
              </p:cNvPr>
              <p:cNvSpPr/>
              <p:nvPr/>
            </p:nvSpPr>
            <p:spPr>
              <a:xfrm>
                <a:off x="1787014" y="3427072"/>
                <a:ext cx="31073" cy="21691"/>
              </a:xfrm>
              <a:custGeom>
                <a:avLst/>
                <a:gdLst/>
                <a:ahLst/>
                <a:cxnLst/>
                <a:rect l="l" t="t" r="r" b="b"/>
                <a:pathLst>
                  <a:path w="977" h="682" extrusionOk="0">
                    <a:moveTo>
                      <a:pt x="187" y="0"/>
                    </a:moveTo>
                    <a:cubicBezTo>
                      <a:pt x="129" y="0"/>
                      <a:pt x="69" y="32"/>
                      <a:pt x="36" y="81"/>
                    </a:cubicBezTo>
                    <a:cubicBezTo>
                      <a:pt x="0" y="153"/>
                      <a:pt x="24" y="260"/>
                      <a:pt x="96" y="308"/>
                    </a:cubicBezTo>
                    <a:lnTo>
                      <a:pt x="715" y="665"/>
                    </a:lnTo>
                    <a:cubicBezTo>
                      <a:pt x="737" y="676"/>
                      <a:pt x="762" y="681"/>
                      <a:pt x="788" y="681"/>
                    </a:cubicBezTo>
                    <a:cubicBezTo>
                      <a:pt x="846" y="681"/>
                      <a:pt x="904" y="655"/>
                      <a:pt x="929" y="605"/>
                    </a:cubicBezTo>
                    <a:cubicBezTo>
                      <a:pt x="977" y="510"/>
                      <a:pt x="953" y="427"/>
                      <a:pt x="870" y="379"/>
                    </a:cubicBezTo>
                    <a:lnTo>
                      <a:pt x="262" y="22"/>
                    </a:lnTo>
                    <a:cubicBezTo>
                      <a:pt x="240" y="7"/>
                      <a:pt x="214" y="0"/>
                      <a:pt x="1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42" name="Google Shape;15250;p68">
                <a:extLst>
                  <a:ext uri="{FF2B5EF4-FFF2-40B4-BE49-F238E27FC236}">
                    <a16:creationId xmlns:a16="http://schemas.microsoft.com/office/drawing/2014/main" id="{F837EDA5-49E8-4F71-8E73-0B7000F1567F}"/>
                  </a:ext>
                </a:extLst>
              </p:cNvPr>
              <p:cNvSpPr/>
              <p:nvPr/>
            </p:nvSpPr>
            <p:spPr>
              <a:xfrm>
                <a:off x="1768821" y="3494021"/>
                <a:ext cx="33363" cy="10623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334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882" y="334"/>
                    </a:lnTo>
                    <a:cubicBezTo>
                      <a:pt x="965" y="334"/>
                      <a:pt x="1049" y="251"/>
                      <a:pt x="1049" y="167"/>
                    </a:cubicBezTo>
                    <a:cubicBezTo>
                      <a:pt x="1049" y="72"/>
                      <a:pt x="965" y="1"/>
                      <a:pt x="8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43" name="Google Shape;15251;p68">
                <a:extLst>
                  <a:ext uri="{FF2B5EF4-FFF2-40B4-BE49-F238E27FC236}">
                    <a16:creationId xmlns:a16="http://schemas.microsoft.com/office/drawing/2014/main" id="{5C881238-0AB7-41D7-8E50-ED29D8F67B52}"/>
                  </a:ext>
                </a:extLst>
              </p:cNvPr>
              <p:cNvSpPr/>
              <p:nvPr/>
            </p:nvSpPr>
            <p:spPr>
              <a:xfrm>
                <a:off x="2014610" y="3495930"/>
                <a:ext cx="32950" cy="10623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334" extrusionOk="0">
                    <a:moveTo>
                      <a:pt x="167" y="0"/>
                    </a:moveTo>
                    <a:cubicBezTo>
                      <a:pt x="71" y="0"/>
                      <a:pt x="0" y="71"/>
                      <a:pt x="0" y="167"/>
                    </a:cubicBezTo>
                    <a:cubicBezTo>
                      <a:pt x="0" y="250"/>
                      <a:pt x="71" y="333"/>
                      <a:pt x="167" y="333"/>
                    </a:cubicBezTo>
                    <a:lnTo>
                      <a:pt x="881" y="333"/>
                    </a:lnTo>
                    <a:cubicBezTo>
                      <a:pt x="964" y="333"/>
                      <a:pt x="1036" y="250"/>
                      <a:pt x="1036" y="167"/>
                    </a:cubicBezTo>
                    <a:cubicBezTo>
                      <a:pt x="1024" y="71"/>
                      <a:pt x="953" y="0"/>
                      <a:pt x="8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44" name="Google Shape;15252;p68">
                <a:extLst>
                  <a:ext uri="{FF2B5EF4-FFF2-40B4-BE49-F238E27FC236}">
                    <a16:creationId xmlns:a16="http://schemas.microsoft.com/office/drawing/2014/main" id="{244C4B14-F9EB-414B-AAAE-779FFA9B7590}"/>
                  </a:ext>
                </a:extLst>
              </p:cNvPr>
              <p:cNvSpPr/>
              <p:nvPr/>
            </p:nvSpPr>
            <p:spPr>
              <a:xfrm>
                <a:off x="1999439" y="3428948"/>
                <a:ext cx="31105" cy="21882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88" extrusionOk="0">
                    <a:moveTo>
                      <a:pt x="795" y="1"/>
                    </a:moveTo>
                    <a:cubicBezTo>
                      <a:pt x="769" y="1"/>
                      <a:pt x="741" y="8"/>
                      <a:pt x="715" y="22"/>
                    </a:cubicBezTo>
                    <a:lnTo>
                      <a:pt x="108" y="380"/>
                    </a:lnTo>
                    <a:cubicBezTo>
                      <a:pt x="25" y="427"/>
                      <a:pt x="1" y="511"/>
                      <a:pt x="48" y="606"/>
                    </a:cubicBezTo>
                    <a:cubicBezTo>
                      <a:pt x="73" y="655"/>
                      <a:pt x="125" y="687"/>
                      <a:pt x="183" y="687"/>
                    </a:cubicBezTo>
                    <a:cubicBezTo>
                      <a:pt x="209" y="687"/>
                      <a:pt x="237" y="680"/>
                      <a:pt x="263" y="665"/>
                    </a:cubicBezTo>
                    <a:lnTo>
                      <a:pt x="882" y="308"/>
                    </a:lnTo>
                    <a:cubicBezTo>
                      <a:pt x="953" y="249"/>
                      <a:pt x="977" y="153"/>
                      <a:pt x="941" y="82"/>
                    </a:cubicBezTo>
                    <a:cubicBezTo>
                      <a:pt x="909" y="33"/>
                      <a:pt x="854" y="1"/>
                      <a:pt x="7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45" name="Google Shape;15253;p68">
                <a:extLst>
                  <a:ext uri="{FF2B5EF4-FFF2-40B4-BE49-F238E27FC236}">
                    <a16:creationId xmlns:a16="http://schemas.microsoft.com/office/drawing/2014/main" id="{A08EB0C8-554E-4D52-B2B1-C4EA17A408BE}"/>
                  </a:ext>
                </a:extLst>
              </p:cNvPr>
              <p:cNvSpPr/>
              <p:nvPr/>
            </p:nvSpPr>
            <p:spPr>
              <a:xfrm>
                <a:off x="1958156" y="3379269"/>
                <a:ext cx="23917" cy="29579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30" extrusionOk="0">
                    <a:moveTo>
                      <a:pt x="562" y="0"/>
                    </a:moveTo>
                    <a:cubicBezTo>
                      <a:pt x="506" y="0"/>
                      <a:pt x="449" y="30"/>
                      <a:pt x="418" y="84"/>
                    </a:cubicBezTo>
                    <a:lnTo>
                      <a:pt x="61" y="691"/>
                    </a:lnTo>
                    <a:cubicBezTo>
                      <a:pt x="1" y="799"/>
                      <a:pt x="72" y="930"/>
                      <a:pt x="191" y="930"/>
                    </a:cubicBezTo>
                    <a:cubicBezTo>
                      <a:pt x="251" y="930"/>
                      <a:pt x="299" y="894"/>
                      <a:pt x="334" y="858"/>
                    </a:cubicBezTo>
                    <a:lnTo>
                      <a:pt x="692" y="239"/>
                    </a:lnTo>
                    <a:cubicBezTo>
                      <a:pt x="751" y="168"/>
                      <a:pt x="715" y="72"/>
                      <a:pt x="644" y="25"/>
                    </a:cubicBezTo>
                    <a:cubicBezTo>
                      <a:pt x="619" y="8"/>
                      <a:pt x="591" y="0"/>
                      <a:pt x="5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4A434C-270D-42AA-BF48-CB01ABDB850D}"/>
              </a:ext>
            </a:extLst>
          </p:cNvPr>
          <p:cNvGrpSpPr/>
          <p:nvPr/>
        </p:nvGrpSpPr>
        <p:grpSpPr>
          <a:xfrm>
            <a:off x="5698325" y="3189433"/>
            <a:ext cx="412341" cy="412698"/>
            <a:chOff x="484946" y="3240157"/>
            <a:chExt cx="623700" cy="624240"/>
          </a:xfrm>
        </p:grpSpPr>
        <p:sp>
          <p:nvSpPr>
            <p:cNvPr id="47" name="Google Shape;1841;p31">
              <a:extLst>
                <a:ext uri="{FF2B5EF4-FFF2-40B4-BE49-F238E27FC236}">
                  <a16:creationId xmlns:a16="http://schemas.microsoft.com/office/drawing/2014/main" id="{9C294020-FCDB-4183-BB9D-3865F94267E1}"/>
                </a:ext>
              </a:extLst>
            </p:cNvPr>
            <p:cNvSpPr/>
            <p:nvPr/>
          </p:nvSpPr>
          <p:spPr>
            <a:xfrm>
              <a:off x="484946" y="3240157"/>
              <a:ext cx="623700" cy="6242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endParaRPr>
            </a:p>
          </p:txBody>
        </p:sp>
        <p:grpSp>
          <p:nvGrpSpPr>
            <p:cNvPr id="48" name="Google Shape;14978;p68">
              <a:extLst>
                <a:ext uri="{FF2B5EF4-FFF2-40B4-BE49-F238E27FC236}">
                  <a16:creationId xmlns:a16="http://schemas.microsoft.com/office/drawing/2014/main" id="{5622FB89-4D55-454F-9B38-8CDE25C983B8}"/>
                </a:ext>
              </a:extLst>
            </p:cNvPr>
            <p:cNvGrpSpPr/>
            <p:nvPr/>
          </p:nvGrpSpPr>
          <p:grpSpPr>
            <a:xfrm>
              <a:off x="640587" y="3376173"/>
              <a:ext cx="318495" cy="352209"/>
              <a:chOff x="7541397" y="2904802"/>
              <a:chExt cx="318495" cy="352209"/>
            </a:xfrm>
            <a:solidFill>
              <a:schemeClr val="bg1"/>
            </a:solidFill>
          </p:grpSpPr>
          <p:sp>
            <p:nvSpPr>
              <p:cNvPr id="49" name="Google Shape;14979;p68">
                <a:extLst>
                  <a:ext uri="{FF2B5EF4-FFF2-40B4-BE49-F238E27FC236}">
                    <a16:creationId xmlns:a16="http://schemas.microsoft.com/office/drawing/2014/main" id="{201F9273-61B7-4130-82A7-A0B412DB7700}"/>
                  </a:ext>
                </a:extLst>
              </p:cNvPr>
              <p:cNvSpPr/>
              <p:nvPr/>
            </p:nvSpPr>
            <p:spPr>
              <a:xfrm>
                <a:off x="7541397" y="2904802"/>
                <a:ext cx="318495" cy="352209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1074" extrusionOk="0">
                    <a:moveTo>
                      <a:pt x="2287" y="1763"/>
                    </a:moveTo>
                    <a:lnTo>
                      <a:pt x="2453" y="3941"/>
                    </a:lnTo>
                    <a:cubicBezTo>
                      <a:pt x="2501" y="4501"/>
                      <a:pt x="2668" y="5037"/>
                      <a:pt x="2918" y="5537"/>
                    </a:cubicBezTo>
                    <a:lnTo>
                      <a:pt x="2096" y="5120"/>
                    </a:lnTo>
                    <a:cubicBezTo>
                      <a:pt x="1560" y="4846"/>
                      <a:pt x="1120" y="4430"/>
                      <a:pt x="787" y="3929"/>
                    </a:cubicBezTo>
                    <a:cubicBezTo>
                      <a:pt x="477" y="3418"/>
                      <a:pt x="310" y="2822"/>
                      <a:pt x="310" y="2227"/>
                    </a:cubicBezTo>
                    <a:lnTo>
                      <a:pt x="310" y="1977"/>
                    </a:lnTo>
                    <a:cubicBezTo>
                      <a:pt x="310" y="1858"/>
                      <a:pt x="406" y="1763"/>
                      <a:pt x="525" y="1763"/>
                    </a:cubicBezTo>
                    <a:close/>
                    <a:moveTo>
                      <a:pt x="7383" y="1036"/>
                    </a:moveTo>
                    <a:lnTo>
                      <a:pt x="7168" y="3799"/>
                    </a:lnTo>
                    <a:cubicBezTo>
                      <a:pt x="7168" y="3882"/>
                      <a:pt x="7228" y="3953"/>
                      <a:pt x="7323" y="3977"/>
                    </a:cubicBezTo>
                    <a:cubicBezTo>
                      <a:pt x="7406" y="3977"/>
                      <a:pt x="7490" y="3918"/>
                      <a:pt x="7502" y="3822"/>
                    </a:cubicBezTo>
                    <a:lnTo>
                      <a:pt x="7645" y="1751"/>
                    </a:lnTo>
                    <a:lnTo>
                      <a:pt x="9419" y="1751"/>
                    </a:lnTo>
                    <a:cubicBezTo>
                      <a:pt x="9538" y="1751"/>
                      <a:pt x="9633" y="1846"/>
                      <a:pt x="9633" y="1965"/>
                    </a:cubicBezTo>
                    <a:lnTo>
                      <a:pt x="9633" y="2227"/>
                    </a:lnTo>
                    <a:lnTo>
                      <a:pt x="9645" y="2227"/>
                    </a:lnTo>
                    <a:cubicBezTo>
                      <a:pt x="9645" y="2822"/>
                      <a:pt x="9478" y="3418"/>
                      <a:pt x="9169" y="3929"/>
                    </a:cubicBezTo>
                    <a:cubicBezTo>
                      <a:pt x="8859" y="4430"/>
                      <a:pt x="8395" y="4846"/>
                      <a:pt x="7859" y="5120"/>
                    </a:cubicBezTo>
                    <a:lnTo>
                      <a:pt x="7037" y="5525"/>
                    </a:lnTo>
                    <a:cubicBezTo>
                      <a:pt x="7204" y="5239"/>
                      <a:pt x="7323" y="4930"/>
                      <a:pt x="7395" y="4596"/>
                    </a:cubicBezTo>
                    <a:cubicBezTo>
                      <a:pt x="7406" y="4501"/>
                      <a:pt x="7371" y="4418"/>
                      <a:pt x="7275" y="4406"/>
                    </a:cubicBezTo>
                    <a:cubicBezTo>
                      <a:pt x="7265" y="4404"/>
                      <a:pt x="7255" y="4404"/>
                      <a:pt x="7244" y="4404"/>
                    </a:cubicBezTo>
                    <a:cubicBezTo>
                      <a:pt x="7170" y="4404"/>
                      <a:pt x="7095" y="4441"/>
                      <a:pt x="7085" y="4525"/>
                    </a:cubicBezTo>
                    <a:cubicBezTo>
                      <a:pt x="6966" y="5013"/>
                      <a:pt x="6740" y="5477"/>
                      <a:pt x="6430" y="5858"/>
                    </a:cubicBezTo>
                    <a:lnTo>
                      <a:pt x="6418" y="5882"/>
                    </a:lnTo>
                    <a:cubicBezTo>
                      <a:pt x="6240" y="6096"/>
                      <a:pt x="6025" y="6311"/>
                      <a:pt x="5787" y="6489"/>
                    </a:cubicBezTo>
                    <a:lnTo>
                      <a:pt x="4156" y="6489"/>
                    </a:lnTo>
                    <a:cubicBezTo>
                      <a:pt x="3930" y="6311"/>
                      <a:pt x="3715" y="6120"/>
                      <a:pt x="3537" y="5894"/>
                    </a:cubicBezTo>
                    <a:cubicBezTo>
                      <a:pt x="3525" y="5882"/>
                      <a:pt x="3525" y="5858"/>
                      <a:pt x="3513" y="5846"/>
                    </a:cubicBezTo>
                    <a:cubicBezTo>
                      <a:pt x="3084" y="5299"/>
                      <a:pt x="2811" y="4608"/>
                      <a:pt x="2751" y="3894"/>
                    </a:cubicBezTo>
                    <a:lnTo>
                      <a:pt x="2549" y="1036"/>
                    </a:lnTo>
                    <a:close/>
                    <a:moveTo>
                      <a:pt x="5668" y="6811"/>
                    </a:moveTo>
                    <a:cubicBezTo>
                      <a:pt x="5680" y="6811"/>
                      <a:pt x="5692" y="6835"/>
                      <a:pt x="5692" y="6835"/>
                    </a:cubicBezTo>
                    <a:cubicBezTo>
                      <a:pt x="5740" y="6858"/>
                      <a:pt x="5751" y="6906"/>
                      <a:pt x="5751" y="6954"/>
                    </a:cubicBezTo>
                    <a:lnTo>
                      <a:pt x="5751" y="7049"/>
                    </a:lnTo>
                    <a:cubicBezTo>
                      <a:pt x="5787" y="7120"/>
                      <a:pt x="5716" y="7192"/>
                      <a:pt x="5644" y="7192"/>
                    </a:cubicBezTo>
                    <a:lnTo>
                      <a:pt x="4311" y="7192"/>
                    </a:lnTo>
                    <a:cubicBezTo>
                      <a:pt x="4239" y="7192"/>
                      <a:pt x="4180" y="7132"/>
                      <a:pt x="4180" y="7049"/>
                    </a:cubicBezTo>
                    <a:lnTo>
                      <a:pt x="4180" y="6954"/>
                    </a:lnTo>
                    <a:cubicBezTo>
                      <a:pt x="4180" y="6906"/>
                      <a:pt x="4216" y="6858"/>
                      <a:pt x="4239" y="6835"/>
                    </a:cubicBezTo>
                    <a:cubicBezTo>
                      <a:pt x="4251" y="6835"/>
                      <a:pt x="4275" y="6811"/>
                      <a:pt x="4275" y="6811"/>
                    </a:cubicBezTo>
                    <a:close/>
                    <a:moveTo>
                      <a:pt x="5382" y="7513"/>
                    </a:moveTo>
                    <a:cubicBezTo>
                      <a:pt x="5466" y="7787"/>
                      <a:pt x="5656" y="8013"/>
                      <a:pt x="5906" y="8156"/>
                    </a:cubicBezTo>
                    <a:lnTo>
                      <a:pt x="6013" y="8216"/>
                    </a:lnTo>
                    <a:cubicBezTo>
                      <a:pt x="6180" y="8287"/>
                      <a:pt x="6263" y="8454"/>
                      <a:pt x="6263" y="8632"/>
                    </a:cubicBezTo>
                    <a:lnTo>
                      <a:pt x="6263" y="8668"/>
                    </a:lnTo>
                    <a:lnTo>
                      <a:pt x="3680" y="8668"/>
                    </a:lnTo>
                    <a:lnTo>
                      <a:pt x="3680" y="8632"/>
                    </a:lnTo>
                    <a:cubicBezTo>
                      <a:pt x="3680" y="8454"/>
                      <a:pt x="3775" y="8299"/>
                      <a:pt x="3930" y="8216"/>
                    </a:cubicBezTo>
                    <a:lnTo>
                      <a:pt x="4037" y="8156"/>
                    </a:lnTo>
                    <a:cubicBezTo>
                      <a:pt x="4287" y="8025"/>
                      <a:pt x="4477" y="7799"/>
                      <a:pt x="4537" y="7513"/>
                    </a:cubicBezTo>
                    <a:close/>
                    <a:moveTo>
                      <a:pt x="6966" y="8978"/>
                    </a:moveTo>
                    <a:cubicBezTo>
                      <a:pt x="7168" y="8978"/>
                      <a:pt x="7347" y="9156"/>
                      <a:pt x="7347" y="9359"/>
                    </a:cubicBezTo>
                    <a:lnTo>
                      <a:pt x="7347" y="10002"/>
                    </a:lnTo>
                    <a:lnTo>
                      <a:pt x="2572" y="10002"/>
                    </a:lnTo>
                    <a:lnTo>
                      <a:pt x="2572" y="9359"/>
                    </a:lnTo>
                    <a:cubicBezTo>
                      <a:pt x="2572" y="9156"/>
                      <a:pt x="2751" y="8978"/>
                      <a:pt x="2953" y="8978"/>
                    </a:cubicBezTo>
                    <a:close/>
                    <a:moveTo>
                      <a:pt x="7859" y="10347"/>
                    </a:moveTo>
                    <a:lnTo>
                      <a:pt x="7859" y="10716"/>
                    </a:lnTo>
                    <a:lnTo>
                      <a:pt x="2084" y="10716"/>
                    </a:lnTo>
                    <a:lnTo>
                      <a:pt x="2084" y="10347"/>
                    </a:lnTo>
                    <a:close/>
                    <a:moveTo>
                      <a:pt x="2132" y="0"/>
                    </a:moveTo>
                    <a:cubicBezTo>
                      <a:pt x="1930" y="0"/>
                      <a:pt x="1763" y="167"/>
                      <a:pt x="1763" y="358"/>
                    </a:cubicBezTo>
                    <a:lnTo>
                      <a:pt x="1763" y="703"/>
                    </a:lnTo>
                    <a:cubicBezTo>
                      <a:pt x="1763" y="893"/>
                      <a:pt x="1930" y="1060"/>
                      <a:pt x="2132" y="1060"/>
                    </a:cubicBezTo>
                    <a:lnTo>
                      <a:pt x="2251" y="1060"/>
                    </a:lnTo>
                    <a:lnTo>
                      <a:pt x="2275" y="1441"/>
                    </a:lnTo>
                    <a:lnTo>
                      <a:pt x="537" y="1441"/>
                    </a:lnTo>
                    <a:cubicBezTo>
                      <a:pt x="239" y="1441"/>
                      <a:pt x="1" y="1679"/>
                      <a:pt x="1" y="1977"/>
                    </a:cubicBezTo>
                    <a:lnTo>
                      <a:pt x="1" y="2227"/>
                    </a:lnTo>
                    <a:cubicBezTo>
                      <a:pt x="1" y="2882"/>
                      <a:pt x="179" y="3537"/>
                      <a:pt x="537" y="4108"/>
                    </a:cubicBezTo>
                    <a:cubicBezTo>
                      <a:pt x="870" y="4668"/>
                      <a:pt x="1382" y="5120"/>
                      <a:pt x="1965" y="5418"/>
                    </a:cubicBezTo>
                    <a:lnTo>
                      <a:pt x="3239" y="6061"/>
                    </a:lnTo>
                    <a:cubicBezTo>
                      <a:pt x="3251" y="6061"/>
                      <a:pt x="3275" y="6073"/>
                      <a:pt x="3287" y="6085"/>
                    </a:cubicBezTo>
                    <a:cubicBezTo>
                      <a:pt x="3287" y="6085"/>
                      <a:pt x="3287" y="6096"/>
                      <a:pt x="3299" y="6096"/>
                    </a:cubicBezTo>
                    <a:cubicBezTo>
                      <a:pt x="3311" y="6120"/>
                      <a:pt x="3334" y="6144"/>
                      <a:pt x="3334" y="6180"/>
                    </a:cubicBezTo>
                    <a:cubicBezTo>
                      <a:pt x="3334" y="6251"/>
                      <a:pt x="3275" y="6311"/>
                      <a:pt x="3192" y="6311"/>
                    </a:cubicBezTo>
                    <a:lnTo>
                      <a:pt x="3013" y="6311"/>
                    </a:lnTo>
                    <a:cubicBezTo>
                      <a:pt x="2930" y="6311"/>
                      <a:pt x="2858" y="6382"/>
                      <a:pt x="2858" y="6477"/>
                    </a:cubicBezTo>
                    <a:cubicBezTo>
                      <a:pt x="2858" y="6561"/>
                      <a:pt x="2930" y="6632"/>
                      <a:pt x="3013" y="6632"/>
                    </a:cubicBezTo>
                    <a:lnTo>
                      <a:pt x="3192" y="6632"/>
                    </a:lnTo>
                    <a:cubicBezTo>
                      <a:pt x="3358" y="6632"/>
                      <a:pt x="3489" y="6549"/>
                      <a:pt x="3585" y="6430"/>
                    </a:cubicBezTo>
                    <a:cubicBezTo>
                      <a:pt x="3692" y="6537"/>
                      <a:pt x="3811" y="6632"/>
                      <a:pt x="3930" y="6739"/>
                    </a:cubicBezTo>
                    <a:cubicBezTo>
                      <a:pt x="3882" y="6811"/>
                      <a:pt x="3870" y="6894"/>
                      <a:pt x="3870" y="6977"/>
                    </a:cubicBezTo>
                    <a:lnTo>
                      <a:pt x="3870" y="7085"/>
                    </a:lnTo>
                    <a:cubicBezTo>
                      <a:pt x="3870" y="7311"/>
                      <a:pt x="4025" y="7501"/>
                      <a:pt x="4239" y="7549"/>
                    </a:cubicBezTo>
                    <a:cubicBezTo>
                      <a:pt x="4180" y="7692"/>
                      <a:pt x="4073" y="7823"/>
                      <a:pt x="3906" y="7906"/>
                    </a:cubicBezTo>
                    <a:lnTo>
                      <a:pt x="3811" y="7966"/>
                    </a:lnTo>
                    <a:cubicBezTo>
                      <a:pt x="3537" y="8097"/>
                      <a:pt x="3370" y="8359"/>
                      <a:pt x="3370" y="8656"/>
                    </a:cubicBezTo>
                    <a:lnTo>
                      <a:pt x="3370" y="8704"/>
                    </a:lnTo>
                    <a:lnTo>
                      <a:pt x="3001" y="8704"/>
                    </a:lnTo>
                    <a:cubicBezTo>
                      <a:pt x="2620" y="8704"/>
                      <a:pt x="2287" y="9037"/>
                      <a:pt x="2287" y="9418"/>
                    </a:cubicBezTo>
                    <a:lnTo>
                      <a:pt x="2287" y="10061"/>
                    </a:lnTo>
                    <a:lnTo>
                      <a:pt x="2025" y="10061"/>
                    </a:lnTo>
                    <a:cubicBezTo>
                      <a:pt x="1906" y="10061"/>
                      <a:pt x="1799" y="10168"/>
                      <a:pt x="1799" y="10287"/>
                    </a:cubicBezTo>
                    <a:lnTo>
                      <a:pt x="1799" y="10847"/>
                    </a:lnTo>
                    <a:cubicBezTo>
                      <a:pt x="1799" y="10966"/>
                      <a:pt x="1906" y="11073"/>
                      <a:pt x="2025" y="11073"/>
                    </a:cubicBezTo>
                    <a:lnTo>
                      <a:pt x="8002" y="11073"/>
                    </a:lnTo>
                    <a:cubicBezTo>
                      <a:pt x="8121" y="11073"/>
                      <a:pt x="8228" y="10966"/>
                      <a:pt x="8228" y="10847"/>
                    </a:cubicBezTo>
                    <a:lnTo>
                      <a:pt x="8228" y="10287"/>
                    </a:lnTo>
                    <a:cubicBezTo>
                      <a:pt x="8228" y="10168"/>
                      <a:pt x="8121" y="10061"/>
                      <a:pt x="8002" y="10061"/>
                    </a:cubicBezTo>
                    <a:lnTo>
                      <a:pt x="7740" y="10061"/>
                    </a:lnTo>
                    <a:lnTo>
                      <a:pt x="7740" y="9418"/>
                    </a:lnTo>
                    <a:cubicBezTo>
                      <a:pt x="7740" y="9037"/>
                      <a:pt x="7406" y="8704"/>
                      <a:pt x="7025" y="8704"/>
                    </a:cubicBezTo>
                    <a:lnTo>
                      <a:pt x="6644" y="8704"/>
                    </a:lnTo>
                    <a:lnTo>
                      <a:pt x="6644" y="8656"/>
                    </a:lnTo>
                    <a:cubicBezTo>
                      <a:pt x="6644" y="8359"/>
                      <a:pt x="6490" y="8097"/>
                      <a:pt x="6216" y="7966"/>
                    </a:cubicBezTo>
                    <a:lnTo>
                      <a:pt x="6109" y="7906"/>
                    </a:lnTo>
                    <a:cubicBezTo>
                      <a:pt x="5966" y="7823"/>
                      <a:pt x="5847" y="7692"/>
                      <a:pt x="5787" y="7549"/>
                    </a:cubicBezTo>
                    <a:cubicBezTo>
                      <a:pt x="5990" y="7501"/>
                      <a:pt x="6156" y="7323"/>
                      <a:pt x="6156" y="7085"/>
                    </a:cubicBezTo>
                    <a:lnTo>
                      <a:pt x="6156" y="6977"/>
                    </a:lnTo>
                    <a:cubicBezTo>
                      <a:pt x="6156" y="6894"/>
                      <a:pt x="6132" y="6811"/>
                      <a:pt x="6097" y="6739"/>
                    </a:cubicBezTo>
                    <a:cubicBezTo>
                      <a:pt x="6216" y="6656"/>
                      <a:pt x="6335" y="6549"/>
                      <a:pt x="6442" y="6430"/>
                    </a:cubicBezTo>
                    <a:cubicBezTo>
                      <a:pt x="6513" y="6561"/>
                      <a:pt x="6668" y="6632"/>
                      <a:pt x="6823" y="6632"/>
                    </a:cubicBezTo>
                    <a:lnTo>
                      <a:pt x="7002" y="6632"/>
                    </a:lnTo>
                    <a:cubicBezTo>
                      <a:pt x="7097" y="6632"/>
                      <a:pt x="7168" y="6561"/>
                      <a:pt x="7168" y="6477"/>
                    </a:cubicBezTo>
                    <a:cubicBezTo>
                      <a:pt x="7168" y="6382"/>
                      <a:pt x="7097" y="6311"/>
                      <a:pt x="7002" y="6311"/>
                    </a:cubicBezTo>
                    <a:lnTo>
                      <a:pt x="6823" y="6311"/>
                    </a:lnTo>
                    <a:cubicBezTo>
                      <a:pt x="6752" y="6311"/>
                      <a:pt x="6692" y="6251"/>
                      <a:pt x="6692" y="6180"/>
                    </a:cubicBezTo>
                    <a:cubicBezTo>
                      <a:pt x="6692" y="6144"/>
                      <a:pt x="6704" y="6120"/>
                      <a:pt x="6728" y="6085"/>
                    </a:cubicBezTo>
                    <a:cubicBezTo>
                      <a:pt x="6740" y="6073"/>
                      <a:pt x="6752" y="6061"/>
                      <a:pt x="6763" y="6061"/>
                    </a:cubicBezTo>
                    <a:lnTo>
                      <a:pt x="8049" y="5418"/>
                    </a:lnTo>
                    <a:cubicBezTo>
                      <a:pt x="8645" y="5120"/>
                      <a:pt x="9133" y="4668"/>
                      <a:pt x="9478" y="4108"/>
                    </a:cubicBezTo>
                    <a:cubicBezTo>
                      <a:pt x="9823" y="3537"/>
                      <a:pt x="10014" y="2906"/>
                      <a:pt x="10014" y="2227"/>
                    </a:cubicBezTo>
                    <a:lnTo>
                      <a:pt x="10014" y="1977"/>
                    </a:lnTo>
                    <a:cubicBezTo>
                      <a:pt x="9954" y="1679"/>
                      <a:pt x="9716" y="1441"/>
                      <a:pt x="9430" y="1441"/>
                    </a:cubicBezTo>
                    <a:lnTo>
                      <a:pt x="7692" y="1441"/>
                    </a:lnTo>
                    <a:lnTo>
                      <a:pt x="7728" y="1060"/>
                    </a:lnTo>
                    <a:lnTo>
                      <a:pt x="7847" y="1060"/>
                    </a:lnTo>
                    <a:cubicBezTo>
                      <a:pt x="8037" y="1060"/>
                      <a:pt x="8204" y="893"/>
                      <a:pt x="8204" y="703"/>
                    </a:cubicBezTo>
                    <a:lnTo>
                      <a:pt x="8204" y="358"/>
                    </a:lnTo>
                    <a:cubicBezTo>
                      <a:pt x="8204" y="167"/>
                      <a:pt x="8037" y="0"/>
                      <a:pt x="7847" y="0"/>
                    </a:cubicBezTo>
                    <a:lnTo>
                      <a:pt x="3501" y="0"/>
                    </a:lnTo>
                    <a:cubicBezTo>
                      <a:pt x="3406" y="0"/>
                      <a:pt x="3334" y="72"/>
                      <a:pt x="3334" y="167"/>
                    </a:cubicBezTo>
                    <a:cubicBezTo>
                      <a:pt x="3334" y="250"/>
                      <a:pt x="3406" y="322"/>
                      <a:pt x="3501" y="322"/>
                    </a:cubicBezTo>
                    <a:lnTo>
                      <a:pt x="7847" y="322"/>
                    </a:lnTo>
                    <a:cubicBezTo>
                      <a:pt x="7859" y="322"/>
                      <a:pt x="7883" y="346"/>
                      <a:pt x="7883" y="370"/>
                    </a:cubicBezTo>
                    <a:lnTo>
                      <a:pt x="7883" y="715"/>
                    </a:lnTo>
                    <a:cubicBezTo>
                      <a:pt x="7883" y="727"/>
                      <a:pt x="7871" y="762"/>
                      <a:pt x="7847" y="762"/>
                    </a:cubicBezTo>
                    <a:lnTo>
                      <a:pt x="2132" y="762"/>
                    </a:lnTo>
                    <a:cubicBezTo>
                      <a:pt x="2108" y="762"/>
                      <a:pt x="2084" y="739"/>
                      <a:pt x="2084" y="715"/>
                    </a:cubicBezTo>
                    <a:lnTo>
                      <a:pt x="2084" y="370"/>
                    </a:lnTo>
                    <a:cubicBezTo>
                      <a:pt x="2084" y="358"/>
                      <a:pt x="2096" y="322"/>
                      <a:pt x="2132" y="322"/>
                    </a:cubicBezTo>
                    <a:lnTo>
                      <a:pt x="2739" y="322"/>
                    </a:lnTo>
                    <a:cubicBezTo>
                      <a:pt x="2823" y="322"/>
                      <a:pt x="2894" y="250"/>
                      <a:pt x="2894" y="167"/>
                    </a:cubicBezTo>
                    <a:cubicBezTo>
                      <a:pt x="2894" y="72"/>
                      <a:pt x="2823" y="0"/>
                      <a:pt x="273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50" name="Google Shape;14980;p68">
                <a:extLst>
                  <a:ext uri="{FF2B5EF4-FFF2-40B4-BE49-F238E27FC236}">
                    <a16:creationId xmlns:a16="http://schemas.microsoft.com/office/drawing/2014/main" id="{B7F0B729-BD24-4371-9B85-A26DB5F5EC03}"/>
                  </a:ext>
                </a:extLst>
              </p:cNvPr>
              <p:cNvSpPr/>
              <p:nvPr/>
            </p:nvSpPr>
            <p:spPr>
              <a:xfrm>
                <a:off x="7642505" y="2952128"/>
                <a:ext cx="112876" cy="106451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3347" extrusionOk="0">
                    <a:moveTo>
                      <a:pt x="1822" y="548"/>
                    </a:moveTo>
                    <a:lnTo>
                      <a:pt x="2084" y="1287"/>
                    </a:lnTo>
                    <a:cubicBezTo>
                      <a:pt x="2120" y="1346"/>
                      <a:pt x="2156" y="1394"/>
                      <a:pt x="2239" y="1394"/>
                    </a:cubicBezTo>
                    <a:lnTo>
                      <a:pt x="3037" y="1429"/>
                    </a:lnTo>
                    <a:lnTo>
                      <a:pt x="2382" y="1918"/>
                    </a:lnTo>
                    <a:cubicBezTo>
                      <a:pt x="2322" y="1965"/>
                      <a:pt x="2311" y="2025"/>
                      <a:pt x="2322" y="2096"/>
                    </a:cubicBezTo>
                    <a:lnTo>
                      <a:pt x="2549" y="2870"/>
                    </a:lnTo>
                    <a:lnTo>
                      <a:pt x="1894" y="2430"/>
                    </a:lnTo>
                    <a:cubicBezTo>
                      <a:pt x="1864" y="2412"/>
                      <a:pt x="1831" y="2403"/>
                      <a:pt x="1800" y="2403"/>
                    </a:cubicBezTo>
                    <a:cubicBezTo>
                      <a:pt x="1769" y="2403"/>
                      <a:pt x="1739" y="2412"/>
                      <a:pt x="1715" y="2430"/>
                    </a:cubicBezTo>
                    <a:lnTo>
                      <a:pt x="1060" y="2870"/>
                    </a:lnTo>
                    <a:lnTo>
                      <a:pt x="1287" y="2096"/>
                    </a:lnTo>
                    <a:cubicBezTo>
                      <a:pt x="1298" y="2037"/>
                      <a:pt x="1287" y="1965"/>
                      <a:pt x="1227" y="1918"/>
                    </a:cubicBezTo>
                    <a:lnTo>
                      <a:pt x="596" y="1429"/>
                    </a:lnTo>
                    <a:lnTo>
                      <a:pt x="1406" y="1394"/>
                    </a:lnTo>
                    <a:cubicBezTo>
                      <a:pt x="1465" y="1394"/>
                      <a:pt x="1525" y="1358"/>
                      <a:pt x="1549" y="1287"/>
                    </a:cubicBezTo>
                    <a:lnTo>
                      <a:pt x="1822" y="548"/>
                    </a:lnTo>
                    <a:close/>
                    <a:moveTo>
                      <a:pt x="1775" y="1"/>
                    </a:moveTo>
                    <a:cubicBezTo>
                      <a:pt x="1691" y="1"/>
                      <a:pt x="1608" y="60"/>
                      <a:pt x="1560" y="144"/>
                    </a:cubicBezTo>
                    <a:lnTo>
                      <a:pt x="1227" y="1084"/>
                    </a:lnTo>
                    <a:lnTo>
                      <a:pt x="227" y="1120"/>
                    </a:lnTo>
                    <a:cubicBezTo>
                      <a:pt x="144" y="1120"/>
                      <a:pt x="60" y="1168"/>
                      <a:pt x="36" y="1263"/>
                    </a:cubicBezTo>
                    <a:cubicBezTo>
                      <a:pt x="1" y="1358"/>
                      <a:pt x="36" y="1441"/>
                      <a:pt x="108" y="1501"/>
                    </a:cubicBezTo>
                    <a:lnTo>
                      <a:pt x="894" y="2108"/>
                    </a:lnTo>
                    <a:lnTo>
                      <a:pt x="632" y="3061"/>
                    </a:lnTo>
                    <a:cubicBezTo>
                      <a:pt x="596" y="3156"/>
                      <a:pt x="632" y="3239"/>
                      <a:pt x="703" y="3299"/>
                    </a:cubicBezTo>
                    <a:cubicBezTo>
                      <a:pt x="739" y="3328"/>
                      <a:pt x="781" y="3343"/>
                      <a:pt x="824" y="3343"/>
                    </a:cubicBezTo>
                    <a:cubicBezTo>
                      <a:pt x="867" y="3343"/>
                      <a:pt x="912" y="3328"/>
                      <a:pt x="953" y="3299"/>
                    </a:cubicBezTo>
                    <a:lnTo>
                      <a:pt x="1775" y="2751"/>
                    </a:lnTo>
                    <a:lnTo>
                      <a:pt x="2596" y="3299"/>
                    </a:lnTo>
                    <a:cubicBezTo>
                      <a:pt x="2620" y="3334"/>
                      <a:pt x="2668" y="3346"/>
                      <a:pt x="2715" y="3346"/>
                    </a:cubicBezTo>
                    <a:cubicBezTo>
                      <a:pt x="2751" y="3346"/>
                      <a:pt x="2799" y="3334"/>
                      <a:pt x="2834" y="3299"/>
                    </a:cubicBezTo>
                    <a:cubicBezTo>
                      <a:pt x="2906" y="3239"/>
                      <a:pt x="2942" y="3156"/>
                      <a:pt x="2906" y="3061"/>
                    </a:cubicBezTo>
                    <a:lnTo>
                      <a:pt x="2644" y="2108"/>
                    </a:lnTo>
                    <a:lnTo>
                      <a:pt x="3430" y="1501"/>
                    </a:lnTo>
                    <a:cubicBezTo>
                      <a:pt x="3513" y="1441"/>
                      <a:pt x="3549" y="1358"/>
                      <a:pt x="3513" y="1263"/>
                    </a:cubicBezTo>
                    <a:cubicBezTo>
                      <a:pt x="3489" y="1168"/>
                      <a:pt x="3418" y="1120"/>
                      <a:pt x="3323" y="1120"/>
                    </a:cubicBezTo>
                    <a:lnTo>
                      <a:pt x="2322" y="1084"/>
                    </a:lnTo>
                    <a:lnTo>
                      <a:pt x="1989" y="144"/>
                    </a:lnTo>
                    <a:cubicBezTo>
                      <a:pt x="1953" y="60"/>
                      <a:pt x="1882" y="1"/>
                      <a:pt x="177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414C097-30C5-44EF-97B0-DC1D9C1D7E09}"/>
              </a:ext>
            </a:extLst>
          </p:cNvPr>
          <p:cNvGrpSpPr/>
          <p:nvPr/>
        </p:nvGrpSpPr>
        <p:grpSpPr>
          <a:xfrm>
            <a:off x="5687183" y="3909284"/>
            <a:ext cx="412341" cy="412698"/>
            <a:chOff x="3451145" y="3240157"/>
            <a:chExt cx="623700" cy="624240"/>
          </a:xfrm>
        </p:grpSpPr>
        <p:sp>
          <p:nvSpPr>
            <p:cNvPr id="52" name="Google Shape;1841;p31">
              <a:extLst>
                <a:ext uri="{FF2B5EF4-FFF2-40B4-BE49-F238E27FC236}">
                  <a16:creationId xmlns:a16="http://schemas.microsoft.com/office/drawing/2014/main" id="{04FCEF7A-017A-467A-BBAB-49E45BE218F2}"/>
                </a:ext>
              </a:extLst>
            </p:cNvPr>
            <p:cNvSpPr/>
            <p:nvPr/>
          </p:nvSpPr>
          <p:spPr>
            <a:xfrm>
              <a:off x="3451145" y="3240157"/>
              <a:ext cx="623700" cy="6242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endParaRPr>
            </a:p>
          </p:txBody>
        </p:sp>
        <p:grpSp>
          <p:nvGrpSpPr>
            <p:cNvPr id="53" name="Google Shape;16083;p70">
              <a:extLst>
                <a:ext uri="{FF2B5EF4-FFF2-40B4-BE49-F238E27FC236}">
                  <a16:creationId xmlns:a16="http://schemas.microsoft.com/office/drawing/2014/main" id="{01FF54A1-0CCC-4946-A2CB-67B23677F963}"/>
                </a:ext>
              </a:extLst>
            </p:cNvPr>
            <p:cNvGrpSpPr/>
            <p:nvPr/>
          </p:nvGrpSpPr>
          <p:grpSpPr>
            <a:xfrm>
              <a:off x="3571585" y="3396883"/>
              <a:ext cx="382819" cy="310788"/>
              <a:chOff x="6083810" y="1547297"/>
              <a:chExt cx="382819" cy="310788"/>
            </a:xfrm>
            <a:solidFill>
              <a:schemeClr val="bg1"/>
            </a:solidFill>
          </p:grpSpPr>
          <p:sp>
            <p:nvSpPr>
              <p:cNvPr id="54" name="Google Shape;16084;p70">
                <a:extLst>
                  <a:ext uri="{FF2B5EF4-FFF2-40B4-BE49-F238E27FC236}">
                    <a16:creationId xmlns:a16="http://schemas.microsoft.com/office/drawing/2014/main" id="{A9C03884-548A-44CD-9087-9F164A779E49}"/>
                  </a:ext>
                </a:extLst>
              </p:cNvPr>
              <p:cNvSpPr/>
              <p:nvPr/>
            </p:nvSpPr>
            <p:spPr>
              <a:xfrm>
                <a:off x="6083810" y="1547297"/>
                <a:ext cx="382819" cy="310788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9764" extrusionOk="0">
                    <a:moveTo>
                      <a:pt x="1834" y="334"/>
                    </a:moveTo>
                    <a:cubicBezTo>
                      <a:pt x="1834" y="334"/>
                      <a:pt x="1846" y="334"/>
                      <a:pt x="1846" y="358"/>
                    </a:cubicBezTo>
                    <a:lnTo>
                      <a:pt x="1846" y="1108"/>
                    </a:lnTo>
                    <a:cubicBezTo>
                      <a:pt x="1846" y="1108"/>
                      <a:pt x="1846" y="1132"/>
                      <a:pt x="1834" y="1132"/>
                    </a:cubicBezTo>
                    <a:lnTo>
                      <a:pt x="1465" y="1132"/>
                    </a:lnTo>
                    <a:cubicBezTo>
                      <a:pt x="1465" y="1132"/>
                      <a:pt x="1453" y="1132"/>
                      <a:pt x="1453" y="1108"/>
                    </a:cubicBezTo>
                    <a:lnTo>
                      <a:pt x="1453" y="358"/>
                    </a:lnTo>
                    <a:lnTo>
                      <a:pt x="1834" y="334"/>
                    </a:lnTo>
                    <a:close/>
                    <a:moveTo>
                      <a:pt x="10502" y="334"/>
                    </a:moveTo>
                    <a:cubicBezTo>
                      <a:pt x="10502" y="334"/>
                      <a:pt x="10514" y="334"/>
                      <a:pt x="10514" y="358"/>
                    </a:cubicBezTo>
                    <a:lnTo>
                      <a:pt x="10514" y="1108"/>
                    </a:lnTo>
                    <a:cubicBezTo>
                      <a:pt x="10514" y="1108"/>
                      <a:pt x="10514" y="1132"/>
                      <a:pt x="10502" y="1132"/>
                    </a:cubicBezTo>
                    <a:lnTo>
                      <a:pt x="10133" y="1132"/>
                    </a:lnTo>
                    <a:cubicBezTo>
                      <a:pt x="10133" y="1132"/>
                      <a:pt x="10109" y="1132"/>
                      <a:pt x="10109" y="1108"/>
                    </a:cubicBezTo>
                    <a:lnTo>
                      <a:pt x="10109" y="358"/>
                    </a:lnTo>
                    <a:lnTo>
                      <a:pt x="10502" y="334"/>
                    </a:lnTo>
                    <a:close/>
                    <a:moveTo>
                      <a:pt x="11229" y="1096"/>
                    </a:moveTo>
                    <a:cubicBezTo>
                      <a:pt x="11443" y="1096"/>
                      <a:pt x="11621" y="1274"/>
                      <a:pt x="11621" y="1477"/>
                    </a:cubicBezTo>
                    <a:lnTo>
                      <a:pt x="11621" y="9013"/>
                    </a:lnTo>
                    <a:cubicBezTo>
                      <a:pt x="11645" y="9240"/>
                      <a:pt x="11467" y="9406"/>
                      <a:pt x="11264" y="9406"/>
                    </a:cubicBezTo>
                    <a:lnTo>
                      <a:pt x="727" y="9406"/>
                    </a:lnTo>
                    <a:cubicBezTo>
                      <a:pt x="513" y="9406"/>
                      <a:pt x="334" y="9228"/>
                      <a:pt x="334" y="9013"/>
                    </a:cubicBezTo>
                    <a:lnTo>
                      <a:pt x="334" y="1477"/>
                    </a:lnTo>
                    <a:cubicBezTo>
                      <a:pt x="334" y="1274"/>
                      <a:pt x="513" y="1096"/>
                      <a:pt x="727" y="1096"/>
                    </a:cubicBezTo>
                    <a:lnTo>
                      <a:pt x="1108" y="1096"/>
                    </a:lnTo>
                    <a:lnTo>
                      <a:pt x="1108" y="1108"/>
                    </a:lnTo>
                    <a:cubicBezTo>
                      <a:pt x="1108" y="1322"/>
                      <a:pt x="1275" y="1465"/>
                      <a:pt x="1465" y="1465"/>
                    </a:cubicBezTo>
                    <a:lnTo>
                      <a:pt x="1834" y="1465"/>
                    </a:lnTo>
                    <a:cubicBezTo>
                      <a:pt x="2049" y="1465"/>
                      <a:pt x="2192" y="1298"/>
                      <a:pt x="2192" y="1108"/>
                    </a:cubicBezTo>
                    <a:lnTo>
                      <a:pt x="2192" y="1096"/>
                    </a:lnTo>
                    <a:lnTo>
                      <a:pt x="9752" y="1096"/>
                    </a:lnTo>
                    <a:lnTo>
                      <a:pt x="9752" y="1108"/>
                    </a:lnTo>
                    <a:cubicBezTo>
                      <a:pt x="9752" y="1322"/>
                      <a:pt x="9919" y="1465"/>
                      <a:pt x="10109" y="1465"/>
                    </a:cubicBezTo>
                    <a:lnTo>
                      <a:pt x="10490" y="1465"/>
                    </a:lnTo>
                    <a:cubicBezTo>
                      <a:pt x="10693" y="1465"/>
                      <a:pt x="10848" y="1298"/>
                      <a:pt x="10848" y="1108"/>
                    </a:cubicBezTo>
                    <a:lnTo>
                      <a:pt x="10848" y="1096"/>
                    </a:lnTo>
                    <a:close/>
                    <a:moveTo>
                      <a:pt x="1489" y="0"/>
                    </a:moveTo>
                    <a:cubicBezTo>
                      <a:pt x="1287" y="0"/>
                      <a:pt x="1132" y="155"/>
                      <a:pt x="1132" y="358"/>
                    </a:cubicBezTo>
                    <a:lnTo>
                      <a:pt x="1132" y="739"/>
                    </a:lnTo>
                    <a:lnTo>
                      <a:pt x="751" y="739"/>
                    </a:lnTo>
                    <a:cubicBezTo>
                      <a:pt x="346" y="739"/>
                      <a:pt x="1" y="1072"/>
                      <a:pt x="1" y="1489"/>
                    </a:cubicBezTo>
                    <a:lnTo>
                      <a:pt x="1" y="9013"/>
                    </a:lnTo>
                    <a:cubicBezTo>
                      <a:pt x="1" y="9418"/>
                      <a:pt x="334" y="9764"/>
                      <a:pt x="751" y="9764"/>
                    </a:cubicBezTo>
                    <a:lnTo>
                      <a:pt x="11288" y="9764"/>
                    </a:lnTo>
                    <a:cubicBezTo>
                      <a:pt x="11693" y="9764"/>
                      <a:pt x="12026" y="9430"/>
                      <a:pt x="12026" y="9013"/>
                    </a:cubicBezTo>
                    <a:lnTo>
                      <a:pt x="12026" y="1489"/>
                    </a:lnTo>
                    <a:cubicBezTo>
                      <a:pt x="12002" y="1084"/>
                      <a:pt x="11657" y="739"/>
                      <a:pt x="11264" y="739"/>
                    </a:cubicBezTo>
                    <a:lnTo>
                      <a:pt x="10871" y="739"/>
                    </a:lnTo>
                    <a:lnTo>
                      <a:pt x="10871" y="358"/>
                    </a:lnTo>
                    <a:cubicBezTo>
                      <a:pt x="10871" y="143"/>
                      <a:pt x="10705" y="0"/>
                      <a:pt x="10514" y="0"/>
                    </a:cubicBezTo>
                    <a:lnTo>
                      <a:pt x="10145" y="0"/>
                    </a:lnTo>
                    <a:cubicBezTo>
                      <a:pt x="9931" y="0"/>
                      <a:pt x="9788" y="155"/>
                      <a:pt x="9788" y="358"/>
                    </a:cubicBezTo>
                    <a:lnTo>
                      <a:pt x="9788" y="739"/>
                    </a:lnTo>
                    <a:lnTo>
                      <a:pt x="2227" y="739"/>
                    </a:lnTo>
                    <a:lnTo>
                      <a:pt x="2227" y="358"/>
                    </a:lnTo>
                    <a:cubicBezTo>
                      <a:pt x="2227" y="143"/>
                      <a:pt x="2061" y="0"/>
                      <a:pt x="18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55" name="Google Shape;16085;p70">
                <a:extLst>
                  <a:ext uri="{FF2B5EF4-FFF2-40B4-BE49-F238E27FC236}">
                    <a16:creationId xmlns:a16="http://schemas.microsoft.com/office/drawing/2014/main" id="{7897BF58-6120-4DA0-993F-11712B25BA98}"/>
                  </a:ext>
                </a:extLst>
              </p:cNvPr>
              <p:cNvSpPr/>
              <p:nvPr/>
            </p:nvSpPr>
            <p:spPr>
              <a:xfrm>
                <a:off x="6106950" y="1606787"/>
                <a:ext cx="334661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358" extrusionOk="0">
                    <a:moveTo>
                      <a:pt x="179" y="1"/>
                    </a:moveTo>
                    <a:cubicBezTo>
                      <a:pt x="72" y="1"/>
                      <a:pt x="0" y="72"/>
                      <a:pt x="0" y="179"/>
                    </a:cubicBezTo>
                    <a:cubicBezTo>
                      <a:pt x="0" y="286"/>
                      <a:pt x="72" y="358"/>
                      <a:pt x="179" y="358"/>
                    </a:cubicBezTo>
                    <a:lnTo>
                      <a:pt x="10335" y="358"/>
                    </a:lnTo>
                    <a:cubicBezTo>
                      <a:pt x="10442" y="358"/>
                      <a:pt x="10513" y="286"/>
                      <a:pt x="10513" y="179"/>
                    </a:cubicBezTo>
                    <a:cubicBezTo>
                      <a:pt x="10513" y="72"/>
                      <a:pt x="10442" y="1"/>
                      <a:pt x="103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56" name="Google Shape;16086;p70">
                <a:extLst>
                  <a:ext uri="{FF2B5EF4-FFF2-40B4-BE49-F238E27FC236}">
                    <a16:creationId xmlns:a16="http://schemas.microsoft.com/office/drawing/2014/main" id="{A0CF72F8-6AA6-4FFA-B1B7-2E49721AD9B3}"/>
                  </a:ext>
                </a:extLst>
              </p:cNvPr>
              <p:cNvSpPr/>
              <p:nvPr/>
            </p:nvSpPr>
            <p:spPr>
              <a:xfrm>
                <a:off x="6124743" y="1655296"/>
                <a:ext cx="47427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58" extrusionOk="0">
                    <a:moveTo>
                      <a:pt x="179" y="1"/>
                    </a:moveTo>
                    <a:cubicBezTo>
                      <a:pt x="72" y="1"/>
                      <a:pt x="1" y="72"/>
                      <a:pt x="1" y="179"/>
                    </a:cubicBezTo>
                    <a:cubicBezTo>
                      <a:pt x="1" y="275"/>
                      <a:pt x="72" y="358"/>
                      <a:pt x="179" y="358"/>
                    </a:cubicBezTo>
                    <a:lnTo>
                      <a:pt x="1310" y="358"/>
                    </a:lnTo>
                    <a:cubicBezTo>
                      <a:pt x="1418" y="358"/>
                      <a:pt x="1489" y="275"/>
                      <a:pt x="1489" y="179"/>
                    </a:cubicBezTo>
                    <a:cubicBezTo>
                      <a:pt x="1489" y="72"/>
                      <a:pt x="1406" y="1"/>
                      <a:pt x="13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57" name="Google Shape;16087;p70">
                <a:extLst>
                  <a:ext uri="{FF2B5EF4-FFF2-40B4-BE49-F238E27FC236}">
                    <a16:creationId xmlns:a16="http://schemas.microsoft.com/office/drawing/2014/main" id="{F99B6E4B-AC56-48FD-9FFA-53001CAE5EA4}"/>
                  </a:ext>
                </a:extLst>
              </p:cNvPr>
              <p:cNvSpPr/>
              <p:nvPr/>
            </p:nvSpPr>
            <p:spPr>
              <a:xfrm>
                <a:off x="6208520" y="1655296"/>
                <a:ext cx="47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358" extrusionOk="0">
                    <a:moveTo>
                      <a:pt x="179" y="1"/>
                    </a:moveTo>
                    <a:cubicBezTo>
                      <a:pt x="83" y="1"/>
                      <a:pt x="0" y="72"/>
                      <a:pt x="0" y="179"/>
                    </a:cubicBezTo>
                    <a:cubicBezTo>
                      <a:pt x="0" y="275"/>
                      <a:pt x="83" y="358"/>
                      <a:pt x="179" y="358"/>
                    </a:cubicBezTo>
                    <a:lnTo>
                      <a:pt x="1310" y="358"/>
                    </a:lnTo>
                    <a:cubicBezTo>
                      <a:pt x="1417" y="358"/>
                      <a:pt x="1488" y="275"/>
                      <a:pt x="1488" y="179"/>
                    </a:cubicBezTo>
                    <a:cubicBezTo>
                      <a:pt x="1488" y="72"/>
                      <a:pt x="1405" y="1"/>
                      <a:pt x="13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58" name="Google Shape;16088;p70">
                <a:extLst>
                  <a:ext uri="{FF2B5EF4-FFF2-40B4-BE49-F238E27FC236}">
                    <a16:creationId xmlns:a16="http://schemas.microsoft.com/office/drawing/2014/main" id="{4FAED1A8-ACC5-465C-BAB2-460705F99F2F}"/>
                  </a:ext>
                </a:extLst>
              </p:cNvPr>
              <p:cNvSpPr/>
              <p:nvPr/>
            </p:nvSpPr>
            <p:spPr>
              <a:xfrm>
                <a:off x="6376391" y="1655296"/>
                <a:ext cx="47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358" extrusionOk="0">
                    <a:moveTo>
                      <a:pt x="179" y="1"/>
                    </a:moveTo>
                    <a:cubicBezTo>
                      <a:pt x="72" y="1"/>
                      <a:pt x="1" y="72"/>
                      <a:pt x="1" y="179"/>
                    </a:cubicBezTo>
                    <a:cubicBezTo>
                      <a:pt x="1" y="275"/>
                      <a:pt x="72" y="358"/>
                      <a:pt x="179" y="358"/>
                    </a:cubicBezTo>
                    <a:lnTo>
                      <a:pt x="1310" y="358"/>
                    </a:lnTo>
                    <a:cubicBezTo>
                      <a:pt x="1417" y="358"/>
                      <a:pt x="1489" y="275"/>
                      <a:pt x="1489" y="179"/>
                    </a:cubicBezTo>
                    <a:cubicBezTo>
                      <a:pt x="1489" y="72"/>
                      <a:pt x="1417" y="1"/>
                      <a:pt x="13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59" name="Google Shape;16089;p70">
                <a:extLst>
                  <a:ext uri="{FF2B5EF4-FFF2-40B4-BE49-F238E27FC236}">
                    <a16:creationId xmlns:a16="http://schemas.microsoft.com/office/drawing/2014/main" id="{1F811059-2A91-4DE0-916D-9E96890CA8C4}"/>
                  </a:ext>
                </a:extLst>
              </p:cNvPr>
              <p:cNvSpPr/>
              <p:nvPr/>
            </p:nvSpPr>
            <p:spPr>
              <a:xfrm>
                <a:off x="6124743" y="1703041"/>
                <a:ext cx="47427" cy="11427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59" extrusionOk="0">
                    <a:moveTo>
                      <a:pt x="179" y="1"/>
                    </a:moveTo>
                    <a:cubicBezTo>
                      <a:pt x="72" y="1"/>
                      <a:pt x="1" y="72"/>
                      <a:pt x="1" y="180"/>
                    </a:cubicBezTo>
                    <a:cubicBezTo>
                      <a:pt x="1" y="275"/>
                      <a:pt x="72" y="358"/>
                      <a:pt x="179" y="358"/>
                    </a:cubicBezTo>
                    <a:lnTo>
                      <a:pt x="1310" y="358"/>
                    </a:lnTo>
                    <a:cubicBezTo>
                      <a:pt x="1418" y="358"/>
                      <a:pt x="1489" y="275"/>
                      <a:pt x="1489" y="180"/>
                    </a:cubicBezTo>
                    <a:cubicBezTo>
                      <a:pt x="1489" y="72"/>
                      <a:pt x="1406" y="1"/>
                      <a:pt x="13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60" name="Google Shape;16090;p70">
                <a:extLst>
                  <a:ext uri="{FF2B5EF4-FFF2-40B4-BE49-F238E27FC236}">
                    <a16:creationId xmlns:a16="http://schemas.microsoft.com/office/drawing/2014/main" id="{4344B8CD-A7DA-4C51-9920-799D9805F6FE}"/>
                  </a:ext>
                </a:extLst>
              </p:cNvPr>
              <p:cNvSpPr/>
              <p:nvPr/>
            </p:nvSpPr>
            <p:spPr>
              <a:xfrm>
                <a:off x="6292646" y="1703041"/>
                <a:ext cx="47395" cy="11427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359" extrusionOk="0">
                    <a:moveTo>
                      <a:pt x="179" y="1"/>
                    </a:moveTo>
                    <a:cubicBezTo>
                      <a:pt x="72" y="1"/>
                      <a:pt x="0" y="72"/>
                      <a:pt x="0" y="180"/>
                    </a:cubicBezTo>
                    <a:cubicBezTo>
                      <a:pt x="0" y="275"/>
                      <a:pt x="72" y="358"/>
                      <a:pt x="179" y="358"/>
                    </a:cubicBezTo>
                    <a:lnTo>
                      <a:pt x="1310" y="358"/>
                    </a:lnTo>
                    <a:cubicBezTo>
                      <a:pt x="1405" y="358"/>
                      <a:pt x="1489" y="275"/>
                      <a:pt x="1489" y="180"/>
                    </a:cubicBezTo>
                    <a:cubicBezTo>
                      <a:pt x="1489" y="72"/>
                      <a:pt x="1405" y="1"/>
                      <a:pt x="13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61" name="Google Shape;16091;p70">
                <a:extLst>
                  <a:ext uri="{FF2B5EF4-FFF2-40B4-BE49-F238E27FC236}">
                    <a16:creationId xmlns:a16="http://schemas.microsoft.com/office/drawing/2014/main" id="{3B9DFDB8-32A8-4DF6-A818-9E2464FA5CE5}"/>
                  </a:ext>
                </a:extLst>
              </p:cNvPr>
              <p:cNvSpPr/>
              <p:nvPr/>
            </p:nvSpPr>
            <p:spPr>
              <a:xfrm>
                <a:off x="6124743" y="1750818"/>
                <a:ext cx="47427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58" extrusionOk="0">
                    <a:moveTo>
                      <a:pt x="179" y="0"/>
                    </a:moveTo>
                    <a:cubicBezTo>
                      <a:pt x="72" y="0"/>
                      <a:pt x="1" y="72"/>
                      <a:pt x="1" y="179"/>
                    </a:cubicBezTo>
                    <a:cubicBezTo>
                      <a:pt x="1" y="286"/>
                      <a:pt x="72" y="357"/>
                      <a:pt x="179" y="357"/>
                    </a:cubicBezTo>
                    <a:lnTo>
                      <a:pt x="1310" y="357"/>
                    </a:lnTo>
                    <a:cubicBezTo>
                      <a:pt x="1418" y="357"/>
                      <a:pt x="1489" y="286"/>
                      <a:pt x="1489" y="179"/>
                    </a:cubicBezTo>
                    <a:cubicBezTo>
                      <a:pt x="1489" y="72"/>
                      <a:pt x="1406" y="0"/>
                      <a:pt x="13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62" name="Google Shape;16092;p70">
                <a:extLst>
                  <a:ext uri="{FF2B5EF4-FFF2-40B4-BE49-F238E27FC236}">
                    <a16:creationId xmlns:a16="http://schemas.microsoft.com/office/drawing/2014/main" id="{D372E295-5032-41EE-8CD1-1A18D407BF75}"/>
                  </a:ext>
                </a:extLst>
              </p:cNvPr>
              <p:cNvSpPr/>
              <p:nvPr/>
            </p:nvSpPr>
            <p:spPr>
              <a:xfrm>
                <a:off x="6208520" y="1750818"/>
                <a:ext cx="47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358" extrusionOk="0">
                    <a:moveTo>
                      <a:pt x="179" y="0"/>
                    </a:moveTo>
                    <a:cubicBezTo>
                      <a:pt x="83" y="0"/>
                      <a:pt x="0" y="72"/>
                      <a:pt x="0" y="179"/>
                    </a:cubicBezTo>
                    <a:cubicBezTo>
                      <a:pt x="0" y="286"/>
                      <a:pt x="83" y="357"/>
                      <a:pt x="179" y="357"/>
                    </a:cubicBezTo>
                    <a:lnTo>
                      <a:pt x="1310" y="357"/>
                    </a:lnTo>
                    <a:cubicBezTo>
                      <a:pt x="1417" y="357"/>
                      <a:pt x="1488" y="286"/>
                      <a:pt x="1488" y="179"/>
                    </a:cubicBezTo>
                    <a:cubicBezTo>
                      <a:pt x="1488" y="72"/>
                      <a:pt x="1405" y="0"/>
                      <a:pt x="13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63" name="Google Shape;16093;p70">
                <a:extLst>
                  <a:ext uri="{FF2B5EF4-FFF2-40B4-BE49-F238E27FC236}">
                    <a16:creationId xmlns:a16="http://schemas.microsoft.com/office/drawing/2014/main" id="{7DC058FC-E646-4988-8537-EBA0FF6F68CC}"/>
                  </a:ext>
                </a:extLst>
              </p:cNvPr>
              <p:cNvSpPr/>
              <p:nvPr/>
            </p:nvSpPr>
            <p:spPr>
              <a:xfrm>
                <a:off x="6376391" y="1750818"/>
                <a:ext cx="47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358" extrusionOk="0">
                    <a:moveTo>
                      <a:pt x="179" y="0"/>
                    </a:moveTo>
                    <a:cubicBezTo>
                      <a:pt x="72" y="0"/>
                      <a:pt x="1" y="72"/>
                      <a:pt x="1" y="179"/>
                    </a:cubicBezTo>
                    <a:cubicBezTo>
                      <a:pt x="1" y="286"/>
                      <a:pt x="72" y="357"/>
                      <a:pt x="179" y="357"/>
                    </a:cubicBezTo>
                    <a:lnTo>
                      <a:pt x="1310" y="357"/>
                    </a:lnTo>
                    <a:cubicBezTo>
                      <a:pt x="1417" y="357"/>
                      <a:pt x="1489" y="286"/>
                      <a:pt x="1489" y="179"/>
                    </a:cubicBezTo>
                    <a:cubicBezTo>
                      <a:pt x="1489" y="72"/>
                      <a:pt x="1417" y="0"/>
                      <a:pt x="13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64" name="Google Shape;16094;p70">
                <a:extLst>
                  <a:ext uri="{FF2B5EF4-FFF2-40B4-BE49-F238E27FC236}">
                    <a16:creationId xmlns:a16="http://schemas.microsoft.com/office/drawing/2014/main" id="{10F66873-0579-4590-B497-46708DE62549}"/>
                  </a:ext>
                </a:extLst>
              </p:cNvPr>
              <p:cNvSpPr/>
              <p:nvPr/>
            </p:nvSpPr>
            <p:spPr>
              <a:xfrm>
                <a:off x="6208520" y="1798563"/>
                <a:ext cx="47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358" extrusionOk="0">
                    <a:moveTo>
                      <a:pt x="179" y="0"/>
                    </a:moveTo>
                    <a:cubicBezTo>
                      <a:pt x="83" y="0"/>
                      <a:pt x="0" y="72"/>
                      <a:pt x="0" y="179"/>
                    </a:cubicBezTo>
                    <a:cubicBezTo>
                      <a:pt x="0" y="286"/>
                      <a:pt x="83" y="357"/>
                      <a:pt x="179" y="357"/>
                    </a:cubicBezTo>
                    <a:lnTo>
                      <a:pt x="1310" y="357"/>
                    </a:lnTo>
                    <a:cubicBezTo>
                      <a:pt x="1417" y="357"/>
                      <a:pt x="1488" y="286"/>
                      <a:pt x="1488" y="179"/>
                    </a:cubicBezTo>
                    <a:cubicBezTo>
                      <a:pt x="1488" y="72"/>
                      <a:pt x="1405" y="0"/>
                      <a:pt x="13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65" name="Google Shape;16095;p70">
                <a:extLst>
                  <a:ext uri="{FF2B5EF4-FFF2-40B4-BE49-F238E27FC236}">
                    <a16:creationId xmlns:a16="http://schemas.microsoft.com/office/drawing/2014/main" id="{2641B02D-6831-4B96-B4F2-3DB7A27C0965}"/>
                  </a:ext>
                </a:extLst>
              </p:cNvPr>
              <p:cNvSpPr/>
              <p:nvPr/>
            </p:nvSpPr>
            <p:spPr>
              <a:xfrm>
                <a:off x="6292646" y="1798563"/>
                <a:ext cx="47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358" extrusionOk="0">
                    <a:moveTo>
                      <a:pt x="179" y="0"/>
                    </a:moveTo>
                    <a:cubicBezTo>
                      <a:pt x="72" y="0"/>
                      <a:pt x="0" y="72"/>
                      <a:pt x="0" y="179"/>
                    </a:cubicBezTo>
                    <a:cubicBezTo>
                      <a:pt x="0" y="286"/>
                      <a:pt x="72" y="357"/>
                      <a:pt x="179" y="357"/>
                    </a:cubicBezTo>
                    <a:lnTo>
                      <a:pt x="1310" y="357"/>
                    </a:lnTo>
                    <a:cubicBezTo>
                      <a:pt x="1405" y="357"/>
                      <a:pt x="1489" y="286"/>
                      <a:pt x="1489" y="179"/>
                    </a:cubicBezTo>
                    <a:cubicBezTo>
                      <a:pt x="1489" y="72"/>
                      <a:pt x="1405" y="0"/>
                      <a:pt x="13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66" name="Google Shape;16096;p70">
                <a:extLst>
                  <a:ext uri="{FF2B5EF4-FFF2-40B4-BE49-F238E27FC236}">
                    <a16:creationId xmlns:a16="http://schemas.microsoft.com/office/drawing/2014/main" id="{004219FE-A1B2-4A53-A14E-9DC88912ACBE}"/>
                  </a:ext>
                </a:extLst>
              </p:cNvPr>
              <p:cNvSpPr/>
              <p:nvPr/>
            </p:nvSpPr>
            <p:spPr>
              <a:xfrm>
                <a:off x="6376391" y="1798563"/>
                <a:ext cx="47395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358" extrusionOk="0">
                    <a:moveTo>
                      <a:pt x="179" y="0"/>
                    </a:moveTo>
                    <a:cubicBezTo>
                      <a:pt x="72" y="0"/>
                      <a:pt x="1" y="72"/>
                      <a:pt x="1" y="179"/>
                    </a:cubicBezTo>
                    <a:cubicBezTo>
                      <a:pt x="1" y="286"/>
                      <a:pt x="72" y="357"/>
                      <a:pt x="179" y="357"/>
                    </a:cubicBezTo>
                    <a:lnTo>
                      <a:pt x="1310" y="357"/>
                    </a:lnTo>
                    <a:cubicBezTo>
                      <a:pt x="1417" y="357"/>
                      <a:pt x="1489" y="286"/>
                      <a:pt x="1489" y="179"/>
                    </a:cubicBezTo>
                    <a:cubicBezTo>
                      <a:pt x="1489" y="72"/>
                      <a:pt x="1417" y="0"/>
                      <a:pt x="13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67" name="Google Shape;16097;p70">
                <a:extLst>
                  <a:ext uri="{FF2B5EF4-FFF2-40B4-BE49-F238E27FC236}">
                    <a16:creationId xmlns:a16="http://schemas.microsoft.com/office/drawing/2014/main" id="{741E2078-B96C-4C80-9A73-3A43F87E3B30}"/>
                  </a:ext>
                </a:extLst>
              </p:cNvPr>
              <p:cNvSpPr/>
              <p:nvPr/>
            </p:nvSpPr>
            <p:spPr>
              <a:xfrm>
                <a:off x="6207756" y="1690723"/>
                <a:ext cx="48923" cy="35108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103" extrusionOk="0">
                    <a:moveTo>
                      <a:pt x="1328" y="1"/>
                    </a:moveTo>
                    <a:cubicBezTo>
                      <a:pt x="1283" y="1"/>
                      <a:pt x="1239" y="19"/>
                      <a:pt x="1203" y="55"/>
                    </a:cubicBezTo>
                    <a:lnTo>
                      <a:pt x="584" y="686"/>
                    </a:lnTo>
                    <a:lnTo>
                      <a:pt x="322" y="436"/>
                    </a:lnTo>
                    <a:cubicBezTo>
                      <a:pt x="286" y="394"/>
                      <a:pt x="241" y="373"/>
                      <a:pt x="197" y="373"/>
                    </a:cubicBezTo>
                    <a:cubicBezTo>
                      <a:pt x="152" y="373"/>
                      <a:pt x="107" y="394"/>
                      <a:pt x="72" y="436"/>
                    </a:cubicBezTo>
                    <a:cubicBezTo>
                      <a:pt x="0" y="507"/>
                      <a:pt x="0" y="614"/>
                      <a:pt x="72" y="686"/>
                    </a:cubicBezTo>
                    <a:lnTo>
                      <a:pt x="441" y="1055"/>
                    </a:lnTo>
                    <a:cubicBezTo>
                      <a:pt x="477" y="1078"/>
                      <a:pt x="512" y="1102"/>
                      <a:pt x="560" y="1102"/>
                    </a:cubicBezTo>
                    <a:cubicBezTo>
                      <a:pt x="607" y="1102"/>
                      <a:pt x="655" y="1078"/>
                      <a:pt x="679" y="1055"/>
                    </a:cubicBezTo>
                    <a:lnTo>
                      <a:pt x="1441" y="293"/>
                    </a:lnTo>
                    <a:cubicBezTo>
                      <a:pt x="1536" y="233"/>
                      <a:pt x="1536" y="138"/>
                      <a:pt x="1453" y="55"/>
                    </a:cubicBezTo>
                    <a:cubicBezTo>
                      <a:pt x="1417" y="19"/>
                      <a:pt x="1372" y="1"/>
                      <a:pt x="13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68" name="Google Shape;16098;p70">
                <a:extLst>
                  <a:ext uri="{FF2B5EF4-FFF2-40B4-BE49-F238E27FC236}">
                    <a16:creationId xmlns:a16="http://schemas.microsoft.com/office/drawing/2014/main" id="{B2D34F0A-422F-4DB7-B0DA-071928645E0D}"/>
                  </a:ext>
                </a:extLst>
              </p:cNvPr>
              <p:cNvSpPr/>
              <p:nvPr/>
            </p:nvSpPr>
            <p:spPr>
              <a:xfrm>
                <a:off x="6376009" y="1690723"/>
                <a:ext cx="48159" cy="35108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103" extrusionOk="0">
                    <a:moveTo>
                      <a:pt x="1328" y="1"/>
                    </a:moveTo>
                    <a:cubicBezTo>
                      <a:pt x="1284" y="1"/>
                      <a:pt x="1239" y="19"/>
                      <a:pt x="1203" y="55"/>
                    </a:cubicBezTo>
                    <a:lnTo>
                      <a:pt x="572" y="686"/>
                    </a:lnTo>
                    <a:lnTo>
                      <a:pt x="322" y="436"/>
                    </a:lnTo>
                    <a:cubicBezTo>
                      <a:pt x="286" y="394"/>
                      <a:pt x="242" y="373"/>
                      <a:pt x="197" y="373"/>
                    </a:cubicBezTo>
                    <a:cubicBezTo>
                      <a:pt x="152" y="373"/>
                      <a:pt x="108" y="394"/>
                      <a:pt x="72" y="436"/>
                    </a:cubicBezTo>
                    <a:cubicBezTo>
                      <a:pt x="1" y="507"/>
                      <a:pt x="1" y="614"/>
                      <a:pt x="72" y="686"/>
                    </a:cubicBezTo>
                    <a:lnTo>
                      <a:pt x="441" y="1055"/>
                    </a:lnTo>
                    <a:cubicBezTo>
                      <a:pt x="477" y="1078"/>
                      <a:pt x="513" y="1102"/>
                      <a:pt x="560" y="1102"/>
                    </a:cubicBezTo>
                    <a:cubicBezTo>
                      <a:pt x="608" y="1102"/>
                      <a:pt x="644" y="1078"/>
                      <a:pt x="679" y="1055"/>
                    </a:cubicBezTo>
                    <a:lnTo>
                      <a:pt x="1441" y="293"/>
                    </a:lnTo>
                    <a:cubicBezTo>
                      <a:pt x="1513" y="233"/>
                      <a:pt x="1513" y="138"/>
                      <a:pt x="1453" y="55"/>
                    </a:cubicBezTo>
                    <a:cubicBezTo>
                      <a:pt x="1417" y="19"/>
                      <a:pt x="1373" y="1"/>
                      <a:pt x="13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69" name="Google Shape;16099;p70">
                <a:extLst>
                  <a:ext uri="{FF2B5EF4-FFF2-40B4-BE49-F238E27FC236}">
                    <a16:creationId xmlns:a16="http://schemas.microsoft.com/office/drawing/2014/main" id="{2EF2C8E6-A67F-4435-BE8C-130A0B74FB24}"/>
                  </a:ext>
                </a:extLst>
              </p:cNvPr>
              <p:cNvSpPr/>
              <p:nvPr/>
            </p:nvSpPr>
            <p:spPr>
              <a:xfrm>
                <a:off x="6291500" y="1738595"/>
                <a:ext cx="4892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099" extrusionOk="0">
                    <a:moveTo>
                      <a:pt x="1334" y="0"/>
                    </a:moveTo>
                    <a:cubicBezTo>
                      <a:pt x="1289" y="0"/>
                      <a:pt x="1245" y="21"/>
                      <a:pt x="1203" y="63"/>
                    </a:cubicBezTo>
                    <a:lnTo>
                      <a:pt x="584" y="682"/>
                    </a:lnTo>
                    <a:lnTo>
                      <a:pt x="322" y="432"/>
                    </a:lnTo>
                    <a:cubicBezTo>
                      <a:pt x="286" y="396"/>
                      <a:pt x="242" y="378"/>
                      <a:pt x="197" y="378"/>
                    </a:cubicBezTo>
                    <a:cubicBezTo>
                      <a:pt x="152" y="378"/>
                      <a:pt x="108" y="396"/>
                      <a:pt x="72" y="432"/>
                    </a:cubicBezTo>
                    <a:cubicBezTo>
                      <a:pt x="1" y="503"/>
                      <a:pt x="1" y="610"/>
                      <a:pt x="72" y="682"/>
                    </a:cubicBezTo>
                    <a:lnTo>
                      <a:pt x="441" y="1051"/>
                    </a:lnTo>
                    <a:cubicBezTo>
                      <a:pt x="477" y="1087"/>
                      <a:pt x="524" y="1098"/>
                      <a:pt x="560" y="1098"/>
                    </a:cubicBezTo>
                    <a:cubicBezTo>
                      <a:pt x="608" y="1098"/>
                      <a:pt x="655" y="1087"/>
                      <a:pt x="679" y="1051"/>
                    </a:cubicBezTo>
                    <a:lnTo>
                      <a:pt x="1441" y="301"/>
                    </a:lnTo>
                    <a:cubicBezTo>
                      <a:pt x="1536" y="241"/>
                      <a:pt x="1536" y="134"/>
                      <a:pt x="1465" y="63"/>
                    </a:cubicBezTo>
                    <a:cubicBezTo>
                      <a:pt x="1423" y="21"/>
                      <a:pt x="1379" y="0"/>
                      <a:pt x="13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70" name="Google Shape;16100;p70">
                <a:extLst>
                  <a:ext uri="{FF2B5EF4-FFF2-40B4-BE49-F238E27FC236}">
                    <a16:creationId xmlns:a16="http://schemas.microsoft.com/office/drawing/2014/main" id="{89CEE913-2F14-422B-876F-BABDA098E959}"/>
                  </a:ext>
                </a:extLst>
              </p:cNvPr>
              <p:cNvSpPr/>
              <p:nvPr/>
            </p:nvSpPr>
            <p:spPr>
              <a:xfrm>
                <a:off x="6123629" y="1786627"/>
                <a:ext cx="48891" cy="3469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090" extrusionOk="0">
                    <a:moveTo>
                      <a:pt x="1340" y="0"/>
                    </a:moveTo>
                    <a:cubicBezTo>
                      <a:pt x="1295" y="0"/>
                      <a:pt x="1250" y="18"/>
                      <a:pt x="1215" y="54"/>
                    </a:cubicBezTo>
                    <a:lnTo>
                      <a:pt x="583" y="673"/>
                    </a:lnTo>
                    <a:lnTo>
                      <a:pt x="333" y="423"/>
                    </a:lnTo>
                    <a:cubicBezTo>
                      <a:pt x="298" y="387"/>
                      <a:pt x="253" y="369"/>
                      <a:pt x="208" y="369"/>
                    </a:cubicBezTo>
                    <a:cubicBezTo>
                      <a:pt x="164" y="369"/>
                      <a:pt x="119" y="387"/>
                      <a:pt x="83" y="423"/>
                    </a:cubicBezTo>
                    <a:cubicBezTo>
                      <a:pt x="0" y="494"/>
                      <a:pt x="0" y="601"/>
                      <a:pt x="83" y="673"/>
                    </a:cubicBezTo>
                    <a:lnTo>
                      <a:pt x="453" y="1042"/>
                    </a:lnTo>
                    <a:cubicBezTo>
                      <a:pt x="476" y="1078"/>
                      <a:pt x="524" y="1090"/>
                      <a:pt x="572" y="1090"/>
                    </a:cubicBezTo>
                    <a:cubicBezTo>
                      <a:pt x="619" y="1090"/>
                      <a:pt x="655" y="1078"/>
                      <a:pt x="691" y="1042"/>
                    </a:cubicBezTo>
                    <a:lnTo>
                      <a:pt x="1453" y="292"/>
                    </a:lnTo>
                    <a:cubicBezTo>
                      <a:pt x="1536" y="232"/>
                      <a:pt x="1536" y="125"/>
                      <a:pt x="1465" y="54"/>
                    </a:cubicBezTo>
                    <a:cubicBezTo>
                      <a:pt x="1429" y="18"/>
                      <a:pt x="1384" y="0"/>
                      <a:pt x="13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71" name="Google Shape;16101;p70">
                <a:extLst>
                  <a:ext uri="{FF2B5EF4-FFF2-40B4-BE49-F238E27FC236}">
                    <a16:creationId xmlns:a16="http://schemas.microsoft.com/office/drawing/2014/main" id="{DE80330F-FBAC-4D03-AD72-18EEF234992A}"/>
                  </a:ext>
                </a:extLst>
              </p:cNvPr>
              <p:cNvSpPr/>
              <p:nvPr/>
            </p:nvSpPr>
            <p:spPr>
              <a:xfrm>
                <a:off x="6291500" y="1642978"/>
                <a:ext cx="48923" cy="3472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091" extrusionOk="0">
                    <a:moveTo>
                      <a:pt x="1334" y="1"/>
                    </a:moveTo>
                    <a:cubicBezTo>
                      <a:pt x="1289" y="1"/>
                      <a:pt x="1245" y="19"/>
                      <a:pt x="1203" y="54"/>
                    </a:cubicBezTo>
                    <a:lnTo>
                      <a:pt x="584" y="673"/>
                    </a:lnTo>
                    <a:lnTo>
                      <a:pt x="322" y="423"/>
                    </a:lnTo>
                    <a:cubicBezTo>
                      <a:pt x="286" y="388"/>
                      <a:pt x="242" y="370"/>
                      <a:pt x="197" y="370"/>
                    </a:cubicBezTo>
                    <a:cubicBezTo>
                      <a:pt x="152" y="370"/>
                      <a:pt x="108" y="388"/>
                      <a:pt x="72" y="423"/>
                    </a:cubicBezTo>
                    <a:cubicBezTo>
                      <a:pt x="1" y="495"/>
                      <a:pt x="1" y="602"/>
                      <a:pt x="72" y="673"/>
                    </a:cubicBezTo>
                    <a:lnTo>
                      <a:pt x="441" y="1054"/>
                    </a:lnTo>
                    <a:cubicBezTo>
                      <a:pt x="477" y="1078"/>
                      <a:pt x="524" y="1090"/>
                      <a:pt x="560" y="1090"/>
                    </a:cubicBezTo>
                    <a:cubicBezTo>
                      <a:pt x="608" y="1090"/>
                      <a:pt x="655" y="1078"/>
                      <a:pt x="679" y="1054"/>
                    </a:cubicBezTo>
                    <a:lnTo>
                      <a:pt x="1441" y="292"/>
                    </a:lnTo>
                    <a:cubicBezTo>
                      <a:pt x="1536" y="233"/>
                      <a:pt x="1536" y="114"/>
                      <a:pt x="1465" y="54"/>
                    </a:cubicBezTo>
                    <a:cubicBezTo>
                      <a:pt x="1423" y="19"/>
                      <a:pt x="1379" y="1"/>
                      <a:pt x="13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671DA68-9EC8-4DD0-BC45-09C03E1C85DF}"/>
              </a:ext>
            </a:extLst>
          </p:cNvPr>
          <p:cNvGrpSpPr/>
          <p:nvPr/>
        </p:nvGrpSpPr>
        <p:grpSpPr>
          <a:xfrm>
            <a:off x="5687182" y="4560341"/>
            <a:ext cx="412341" cy="412698"/>
            <a:chOff x="6188880" y="3240157"/>
            <a:chExt cx="623700" cy="624240"/>
          </a:xfrm>
        </p:grpSpPr>
        <p:sp>
          <p:nvSpPr>
            <p:cNvPr id="73" name="Google Shape;1841;p31">
              <a:extLst>
                <a:ext uri="{FF2B5EF4-FFF2-40B4-BE49-F238E27FC236}">
                  <a16:creationId xmlns:a16="http://schemas.microsoft.com/office/drawing/2014/main" id="{6BF795B3-09D0-49DF-B690-076364580B75}"/>
                </a:ext>
              </a:extLst>
            </p:cNvPr>
            <p:cNvSpPr/>
            <p:nvPr/>
          </p:nvSpPr>
          <p:spPr>
            <a:xfrm>
              <a:off x="6188880" y="3240157"/>
              <a:ext cx="623700" cy="6242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endParaRPr>
            </a:p>
          </p:txBody>
        </p:sp>
        <p:grpSp>
          <p:nvGrpSpPr>
            <p:cNvPr id="74" name="Google Shape;15809;p70">
              <a:extLst>
                <a:ext uri="{FF2B5EF4-FFF2-40B4-BE49-F238E27FC236}">
                  <a16:creationId xmlns:a16="http://schemas.microsoft.com/office/drawing/2014/main" id="{89EFF631-76AC-45E7-9DCC-B961F65ED07F}"/>
                </a:ext>
              </a:extLst>
            </p:cNvPr>
            <p:cNvGrpSpPr/>
            <p:nvPr/>
          </p:nvGrpSpPr>
          <p:grpSpPr>
            <a:xfrm>
              <a:off x="6326025" y="3370162"/>
              <a:ext cx="362321" cy="364231"/>
              <a:chOff x="6069423" y="2891892"/>
              <a:chExt cx="362321" cy="364231"/>
            </a:xfrm>
            <a:solidFill>
              <a:schemeClr val="bg1"/>
            </a:solidFill>
          </p:grpSpPr>
          <p:sp>
            <p:nvSpPr>
              <p:cNvPr id="75" name="Google Shape;15810;p70">
                <a:extLst>
                  <a:ext uri="{FF2B5EF4-FFF2-40B4-BE49-F238E27FC236}">
                    <a16:creationId xmlns:a16="http://schemas.microsoft.com/office/drawing/2014/main" id="{9893D5C7-1F37-4A37-8E28-98EED6C44FEF}"/>
                  </a:ext>
                </a:extLst>
              </p:cNvPr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76" name="Google Shape;15811;p70">
                <a:extLst>
                  <a:ext uri="{FF2B5EF4-FFF2-40B4-BE49-F238E27FC236}">
                    <a16:creationId xmlns:a16="http://schemas.microsoft.com/office/drawing/2014/main" id="{C2CADEB9-A275-410C-8C2C-EBF5B2919124}"/>
                  </a:ext>
                </a:extLst>
              </p:cNvPr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77" name="Google Shape;15812;p70">
                <a:extLst>
                  <a:ext uri="{FF2B5EF4-FFF2-40B4-BE49-F238E27FC236}">
                    <a16:creationId xmlns:a16="http://schemas.microsoft.com/office/drawing/2014/main" id="{600C9540-2CB2-4E21-BED5-295208EE14B5}"/>
                  </a:ext>
                </a:extLst>
              </p:cNvPr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78" name="Google Shape;15813;p70">
                <a:extLst>
                  <a:ext uri="{FF2B5EF4-FFF2-40B4-BE49-F238E27FC236}">
                    <a16:creationId xmlns:a16="http://schemas.microsoft.com/office/drawing/2014/main" id="{96C30B04-D64F-434E-9B8D-C3ADFE9D0861}"/>
                  </a:ext>
                </a:extLst>
              </p:cNvPr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79" name="Google Shape;15814;p70">
                <a:extLst>
                  <a:ext uri="{FF2B5EF4-FFF2-40B4-BE49-F238E27FC236}">
                    <a16:creationId xmlns:a16="http://schemas.microsoft.com/office/drawing/2014/main" id="{E16C9CD1-B649-4043-BBB9-3A04EC6AEADA}"/>
                  </a:ext>
                </a:extLst>
              </p:cNvPr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  <p:sp>
            <p:nvSpPr>
              <p:cNvPr id="80" name="Google Shape;15815;p70">
                <a:extLst>
                  <a:ext uri="{FF2B5EF4-FFF2-40B4-BE49-F238E27FC236}">
                    <a16:creationId xmlns:a16="http://schemas.microsoft.com/office/drawing/2014/main" id="{ACCF9ACD-69EE-4C05-ABF5-9C9B72D7E7FD}"/>
                  </a:ext>
                </a:extLst>
              </p:cNvPr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oto Serif" panose="02020600060500020200" pitchFamily="18" charset="0"/>
                  <a:ea typeface="Noto Serif" panose="02020600060500020200" pitchFamily="18" charset="0"/>
                  <a:cs typeface="Noto Serif" panose="02020600060500020200" pitchFamily="18" charset="0"/>
                </a:endParaRPr>
              </a:p>
            </p:txBody>
          </p:sp>
        </p:grpSp>
      </p:grpSp>
      <p:sp>
        <p:nvSpPr>
          <p:cNvPr id="81" name="Google Shape;1869;p31">
            <a:extLst>
              <a:ext uri="{FF2B5EF4-FFF2-40B4-BE49-F238E27FC236}">
                <a16:creationId xmlns:a16="http://schemas.microsoft.com/office/drawing/2014/main" id="{B1C16BAC-1020-4CDD-9BE9-21E76BD7271E}"/>
              </a:ext>
            </a:extLst>
          </p:cNvPr>
          <p:cNvSpPr txBox="1">
            <a:spLocks/>
          </p:cNvSpPr>
          <p:nvPr/>
        </p:nvSpPr>
        <p:spPr>
          <a:xfrm>
            <a:off x="6231840" y="2348046"/>
            <a:ext cx="3813860" cy="618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NỘI DUNG NGHIÊN CỨU</a:t>
            </a:r>
          </a:p>
        </p:txBody>
      </p:sp>
      <p:sp>
        <p:nvSpPr>
          <p:cNvPr id="82" name="Google Shape;1869;p31">
            <a:extLst>
              <a:ext uri="{FF2B5EF4-FFF2-40B4-BE49-F238E27FC236}">
                <a16:creationId xmlns:a16="http://schemas.microsoft.com/office/drawing/2014/main" id="{DB842D4D-5AB3-4AFC-9BCA-9FB33A8CDF08}"/>
              </a:ext>
            </a:extLst>
          </p:cNvPr>
          <p:cNvSpPr txBox="1">
            <a:spLocks/>
          </p:cNvSpPr>
          <p:nvPr/>
        </p:nvSpPr>
        <p:spPr>
          <a:xfrm>
            <a:off x="6231840" y="3115781"/>
            <a:ext cx="3245682" cy="618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83" name="Google Shape;1869;p31">
            <a:extLst>
              <a:ext uri="{FF2B5EF4-FFF2-40B4-BE49-F238E27FC236}">
                <a16:creationId xmlns:a16="http://schemas.microsoft.com/office/drawing/2014/main" id="{EACC9BA0-8CFB-4C08-97CD-05BDD2464E0E}"/>
              </a:ext>
            </a:extLst>
          </p:cNvPr>
          <p:cNvSpPr txBox="1">
            <a:spLocks/>
          </p:cNvSpPr>
          <p:nvPr/>
        </p:nvSpPr>
        <p:spPr>
          <a:xfrm>
            <a:off x="6231840" y="3767146"/>
            <a:ext cx="3245682" cy="618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84" name="Google Shape;1869;p31">
            <a:extLst>
              <a:ext uri="{FF2B5EF4-FFF2-40B4-BE49-F238E27FC236}">
                <a16:creationId xmlns:a16="http://schemas.microsoft.com/office/drawing/2014/main" id="{DB681876-2BDB-4AC0-8339-9D50A8A60689}"/>
              </a:ext>
            </a:extLst>
          </p:cNvPr>
          <p:cNvSpPr txBox="1">
            <a:spLocks/>
          </p:cNvSpPr>
          <p:nvPr/>
        </p:nvSpPr>
        <p:spPr>
          <a:xfrm>
            <a:off x="6231840" y="4429492"/>
            <a:ext cx="3245682" cy="618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85" name="Diamond 84">
            <a:extLst>
              <a:ext uri="{FF2B5EF4-FFF2-40B4-BE49-F238E27FC236}">
                <a16:creationId xmlns:a16="http://schemas.microsoft.com/office/drawing/2014/main" id="{F9A101DA-8774-48F3-BC3E-EC047CA1BFE6}"/>
              </a:ext>
            </a:extLst>
          </p:cNvPr>
          <p:cNvSpPr/>
          <p:nvPr/>
        </p:nvSpPr>
        <p:spPr>
          <a:xfrm>
            <a:off x="1020424" y="1729340"/>
            <a:ext cx="3390900" cy="3390900"/>
          </a:xfrm>
          <a:prstGeom prst="diamond">
            <a:avLst/>
          </a:prstGeom>
          <a:gradFill>
            <a:gsLst>
              <a:gs pos="100000">
                <a:srgbClr val="1CA6C7"/>
              </a:gs>
              <a:gs pos="88000">
                <a:srgbClr val="1CC3C4"/>
              </a:gs>
              <a:gs pos="37000">
                <a:srgbClr val="1CA1C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31865044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82600" y="636270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21473575-05D2-4565-96B6-33E4D4C0E67F}"/>
              </a:ext>
            </a:extLst>
          </p:cNvPr>
          <p:cNvSpPr/>
          <p:nvPr/>
        </p:nvSpPr>
        <p:spPr>
          <a:xfrm>
            <a:off x="3850312" y="1289050"/>
            <a:ext cx="4491376" cy="4491376"/>
          </a:xfrm>
          <a:prstGeom prst="diamond">
            <a:avLst/>
          </a:prstGeom>
          <a:gradFill>
            <a:gsLst>
              <a:gs pos="100000">
                <a:srgbClr val="1CA6C7"/>
              </a:gs>
              <a:gs pos="88000">
                <a:srgbClr val="1CC3C4"/>
              </a:gs>
              <a:gs pos="37000">
                <a:srgbClr val="1CA1C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</a:p>
        </p:txBody>
      </p:sp>
    </p:spTree>
    <p:extLst>
      <p:ext uri="{BB962C8B-B14F-4D97-AF65-F5344CB8AC3E}">
        <p14:creationId xmlns:p14="http://schemas.microsoft.com/office/powerpoint/2010/main" val="34869341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82600" y="636270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Subtitle 24">
            <a:extLst>
              <a:ext uri="{FF2B5EF4-FFF2-40B4-BE49-F238E27FC236}">
                <a16:creationId xmlns:a16="http://schemas.microsoft.com/office/drawing/2014/main" id="{A4B6C43D-3BEF-4CB2-AF19-D7A0309002E8}"/>
              </a:ext>
            </a:extLst>
          </p:cNvPr>
          <p:cNvSpPr txBox="1">
            <a:spLocks/>
          </p:cNvSpPr>
          <p:nvPr/>
        </p:nvSpPr>
        <p:spPr>
          <a:xfrm>
            <a:off x="10147300" y="105640"/>
            <a:ext cx="2159000" cy="4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67;p28">
            <a:extLst>
              <a:ext uri="{FF2B5EF4-FFF2-40B4-BE49-F238E27FC236}">
                <a16:creationId xmlns:a16="http://schemas.microsoft.com/office/drawing/2014/main" id="{2DC57E1D-3F6F-4F64-AB33-709139F70672}"/>
              </a:ext>
            </a:extLst>
          </p:cNvPr>
          <p:cNvSpPr txBox="1">
            <a:spLocks/>
          </p:cNvSpPr>
          <p:nvPr/>
        </p:nvSpPr>
        <p:spPr>
          <a:xfrm>
            <a:off x="1488558" y="740012"/>
            <a:ext cx="3362618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Đặt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vấn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đề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6E8B-ED28-409F-B93E-091B70E0D6C1}"/>
              </a:ext>
            </a:extLst>
          </p:cNvPr>
          <p:cNvSpPr txBox="1"/>
          <p:nvPr/>
        </p:nvSpPr>
        <p:spPr>
          <a:xfrm>
            <a:off x="1488558" y="1510123"/>
            <a:ext cx="8498958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sân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lông</a:t>
            </a:r>
            <a:endParaRPr lang="en-US" sz="2400" dirty="0"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thuê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sân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Chatbot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lời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th</a:t>
            </a:r>
            <a:r>
              <a:rPr lang="vi-VN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ờng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BA429-616C-4519-A2AB-ADD4F5D192B9}"/>
              </a:ext>
            </a:extLst>
          </p:cNvPr>
          <p:cNvSpPr txBox="1"/>
          <p:nvPr/>
        </p:nvSpPr>
        <p:spPr>
          <a:xfrm>
            <a:off x="1904410" y="4984023"/>
            <a:ext cx="824289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sân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lông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online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chatbot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3D4A73F-B7BA-48DD-94DF-9CB51780E91C}"/>
              </a:ext>
            </a:extLst>
          </p:cNvPr>
          <p:cNvSpPr/>
          <p:nvPr/>
        </p:nvSpPr>
        <p:spPr>
          <a:xfrm>
            <a:off x="1265274" y="5245095"/>
            <a:ext cx="639136" cy="24130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210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82600" y="636270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Subtitle 24">
            <a:extLst>
              <a:ext uri="{FF2B5EF4-FFF2-40B4-BE49-F238E27FC236}">
                <a16:creationId xmlns:a16="http://schemas.microsoft.com/office/drawing/2014/main" id="{77817F6F-E562-4725-9ADB-60C07A1EA77F}"/>
              </a:ext>
            </a:extLst>
          </p:cNvPr>
          <p:cNvSpPr txBox="1">
            <a:spLocks/>
          </p:cNvSpPr>
          <p:nvPr/>
        </p:nvSpPr>
        <p:spPr>
          <a:xfrm>
            <a:off x="10147300" y="105640"/>
            <a:ext cx="2159000" cy="4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67;p28">
            <a:extLst>
              <a:ext uri="{FF2B5EF4-FFF2-40B4-BE49-F238E27FC236}">
                <a16:creationId xmlns:a16="http://schemas.microsoft.com/office/drawing/2014/main" id="{E64467B9-64AF-4FFC-B77E-C88957F979CE}"/>
              </a:ext>
            </a:extLst>
          </p:cNvPr>
          <p:cNvSpPr txBox="1">
            <a:spLocks/>
          </p:cNvSpPr>
          <p:nvPr/>
        </p:nvSpPr>
        <p:spPr>
          <a:xfrm>
            <a:off x="1196458" y="422512"/>
            <a:ext cx="4146698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cứu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quan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iri Là Gì? Top 7 Điều Bạn Cần Biết Chuẩn Nhất 2020">
            <a:extLst>
              <a:ext uri="{FF2B5EF4-FFF2-40B4-BE49-F238E27FC236}">
                <a16:creationId xmlns:a16="http://schemas.microsoft.com/office/drawing/2014/main" id="{944B4059-033B-4E8E-93EE-DFF3B42120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1" y="3354424"/>
            <a:ext cx="3708399" cy="176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2A8CC7-E259-4489-8F63-D357BF989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1035411"/>
            <a:ext cx="5257800" cy="2139695"/>
          </a:xfrm>
          <a:prstGeom prst="rect">
            <a:avLst/>
          </a:prstGeom>
        </p:spPr>
      </p:pic>
      <p:pic>
        <p:nvPicPr>
          <p:cNvPr id="7" name="Picture 6" descr="Phần mềm quản lý nhà thuốc, biệt dược đơn giản - chặt chẽ">
            <a:extLst>
              <a:ext uri="{FF2B5EF4-FFF2-40B4-BE49-F238E27FC236}">
                <a16:creationId xmlns:a16="http://schemas.microsoft.com/office/drawing/2014/main" id="{5082777E-F125-4DCF-8072-EC996960E80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58" y="4267200"/>
            <a:ext cx="4328042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A0A925-5087-4BAB-B4BA-BCA40F58961C}"/>
              </a:ext>
            </a:extLst>
          </p:cNvPr>
          <p:cNvSpPr txBox="1"/>
          <p:nvPr/>
        </p:nvSpPr>
        <p:spPr>
          <a:xfrm>
            <a:off x="7160142" y="1198872"/>
            <a:ext cx="370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web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Tiki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608837-AC77-49A9-B8EA-2E7FEB178896}"/>
              </a:ext>
            </a:extLst>
          </p:cNvPr>
          <p:cNvSpPr/>
          <p:nvPr/>
        </p:nvSpPr>
        <p:spPr>
          <a:xfrm>
            <a:off x="2782016" y="3490321"/>
            <a:ext cx="3313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Siri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112563-D286-496E-B7F2-9DECC4718D5C}"/>
              </a:ext>
            </a:extLst>
          </p:cNvPr>
          <p:cNvSpPr/>
          <p:nvPr/>
        </p:nvSpPr>
        <p:spPr>
          <a:xfrm>
            <a:off x="5343156" y="5591755"/>
            <a:ext cx="5226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banh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PosApp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256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82600" y="636270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Subtitle 24">
            <a:extLst>
              <a:ext uri="{FF2B5EF4-FFF2-40B4-BE49-F238E27FC236}">
                <a16:creationId xmlns:a16="http://schemas.microsoft.com/office/drawing/2014/main" id="{1C4B5938-D455-42FD-A417-ECBCBA053542}"/>
              </a:ext>
            </a:extLst>
          </p:cNvPr>
          <p:cNvSpPr txBox="1">
            <a:spLocks/>
          </p:cNvSpPr>
          <p:nvPr/>
        </p:nvSpPr>
        <p:spPr>
          <a:xfrm>
            <a:off x="10147300" y="105640"/>
            <a:ext cx="2159000" cy="4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67;p28">
            <a:extLst>
              <a:ext uri="{FF2B5EF4-FFF2-40B4-BE49-F238E27FC236}">
                <a16:creationId xmlns:a16="http://schemas.microsoft.com/office/drawing/2014/main" id="{291A16D4-68CE-4134-9EAB-BE40165FC2E4}"/>
              </a:ext>
            </a:extLst>
          </p:cNvPr>
          <p:cNvSpPr txBox="1">
            <a:spLocks/>
          </p:cNvSpPr>
          <p:nvPr/>
        </p:nvSpPr>
        <p:spPr>
          <a:xfrm>
            <a:off x="1717158" y="876300"/>
            <a:ext cx="3362618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tiêu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Free Icon Download | Desktop">
            <a:extLst>
              <a:ext uri="{FF2B5EF4-FFF2-40B4-BE49-F238E27FC236}">
                <a16:creationId xmlns:a16="http://schemas.microsoft.com/office/drawing/2014/main" id="{BED101F0-B05A-46CD-A080-B9F0C4D2C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571" y="2263040"/>
            <a:ext cx="2298661" cy="229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16110;p70">
            <a:extLst>
              <a:ext uri="{FF2B5EF4-FFF2-40B4-BE49-F238E27FC236}">
                <a16:creationId xmlns:a16="http://schemas.microsoft.com/office/drawing/2014/main" id="{1179111A-8364-4F64-9535-ACD16C470240}"/>
              </a:ext>
            </a:extLst>
          </p:cNvPr>
          <p:cNvGrpSpPr/>
          <p:nvPr/>
        </p:nvGrpSpPr>
        <p:grpSpPr>
          <a:xfrm>
            <a:off x="5294057" y="2167098"/>
            <a:ext cx="252444" cy="351722"/>
            <a:chOff x="1394741" y="1512061"/>
            <a:chExt cx="252444" cy="351722"/>
          </a:xfrm>
          <a:solidFill>
            <a:schemeClr val="tx1"/>
          </a:solidFill>
        </p:grpSpPr>
        <p:sp>
          <p:nvSpPr>
            <p:cNvPr id="10" name="Google Shape;16111;p70">
              <a:extLst>
                <a:ext uri="{FF2B5EF4-FFF2-40B4-BE49-F238E27FC236}">
                  <a16:creationId xmlns:a16="http://schemas.microsoft.com/office/drawing/2014/main" id="{CC4CA66F-9502-46B8-AC70-AF51DC33FC5A}"/>
                </a:ext>
              </a:extLst>
            </p:cNvPr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12;p70">
              <a:extLst>
                <a:ext uri="{FF2B5EF4-FFF2-40B4-BE49-F238E27FC236}">
                  <a16:creationId xmlns:a16="http://schemas.microsoft.com/office/drawing/2014/main" id="{6E71243C-19F3-436A-A7A8-DD9E9BD5EC2B}"/>
                </a:ext>
              </a:extLst>
            </p:cNvPr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13;p70">
              <a:extLst>
                <a:ext uri="{FF2B5EF4-FFF2-40B4-BE49-F238E27FC236}">
                  <a16:creationId xmlns:a16="http://schemas.microsoft.com/office/drawing/2014/main" id="{528DBE52-91CA-47E3-BC88-8CCE022D363C}"/>
                </a:ext>
              </a:extLst>
            </p:cNvPr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114;p70">
              <a:extLst>
                <a:ext uri="{FF2B5EF4-FFF2-40B4-BE49-F238E27FC236}">
                  <a16:creationId xmlns:a16="http://schemas.microsoft.com/office/drawing/2014/main" id="{A0843867-2C7F-41CC-B3EC-FD7B3B695C72}"/>
                </a:ext>
              </a:extLst>
            </p:cNvPr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15;p70">
              <a:extLst>
                <a:ext uri="{FF2B5EF4-FFF2-40B4-BE49-F238E27FC236}">
                  <a16:creationId xmlns:a16="http://schemas.microsoft.com/office/drawing/2014/main" id="{41089FCF-C783-4478-8855-8E7419D78006}"/>
                </a:ext>
              </a:extLst>
            </p:cNvPr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16;p70">
              <a:extLst>
                <a:ext uri="{FF2B5EF4-FFF2-40B4-BE49-F238E27FC236}">
                  <a16:creationId xmlns:a16="http://schemas.microsoft.com/office/drawing/2014/main" id="{04A8EE62-4A90-43F9-A826-440D280921E6}"/>
                </a:ext>
              </a:extLst>
            </p:cNvPr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17;p70">
              <a:extLst>
                <a:ext uri="{FF2B5EF4-FFF2-40B4-BE49-F238E27FC236}">
                  <a16:creationId xmlns:a16="http://schemas.microsoft.com/office/drawing/2014/main" id="{71BCE757-D004-4567-85A3-7A2BD5612435}"/>
                </a:ext>
              </a:extLst>
            </p:cNvPr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18;p70">
              <a:extLst>
                <a:ext uri="{FF2B5EF4-FFF2-40B4-BE49-F238E27FC236}">
                  <a16:creationId xmlns:a16="http://schemas.microsoft.com/office/drawing/2014/main" id="{4A00EB69-767D-4E75-94ED-FF75A23580DB}"/>
                </a:ext>
              </a:extLst>
            </p:cNvPr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19;p70">
              <a:extLst>
                <a:ext uri="{FF2B5EF4-FFF2-40B4-BE49-F238E27FC236}">
                  <a16:creationId xmlns:a16="http://schemas.microsoft.com/office/drawing/2014/main" id="{284FE548-A7E0-45E5-9938-03FB8112CB6E}"/>
                </a:ext>
              </a:extLst>
            </p:cNvPr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20;p70">
              <a:extLst>
                <a:ext uri="{FF2B5EF4-FFF2-40B4-BE49-F238E27FC236}">
                  <a16:creationId xmlns:a16="http://schemas.microsoft.com/office/drawing/2014/main" id="{7ED7A111-7FBC-41E1-9AB4-7ED3531EFBD0}"/>
                </a:ext>
              </a:extLst>
            </p:cNvPr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121;p70">
              <a:extLst>
                <a:ext uri="{FF2B5EF4-FFF2-40B4-BE49-F238E27FC236}">
                  <a16:creationId xmlns:a16="http://schemas.microsoft.com/office/drawing/2014/main" id="{635CD8DA-91AA-4D2F-9002-6FE298F41447}"/>
                </a:ext>
              </a:extLst>
            </p:cNvPr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122;p70">
              <a:extLst>
                <a:ext uri="{FF2B5EF4-FFF2-40B4-BE49-F238E27FC236}">
                  <a16:creationId xmlns:a16="http://schemas.microsoft.com/office/drawing/2014/main" id="{7242EBBD-5050-4C0D-8228-ABC7431F4EFD}"/>
                </a:ext>
              </a:extLst>
            </p:cNvPr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123;p70">
              <a:extLst>
                <a:ext uri="{FF2B5EF4-FFF2-40B4-BE49-F238E27FC236}">
                  <a16:creationId xmlns:a16="http://schemas.microsoft.com/office/drawing/2014/main" id="{72EBC376-5A37-47CC-A9F2-AE35F7EA9C97}"/>
                </a:ext>
              </a:extLst>
            </p:cNvPr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124;p70">
              <a:extLst>
                <a:ext uri="{FF2B5EF4-FFF2-40B4-BE49-F238E27FC236}">
                  <a16:creationId xmlns:a16="http://schemas.microsoft.com/office/drawing/2014/main" id="{C56D40F7-63D8-43FE-9707-534B6BE59187}"/>
                </a:ext>
              </a:extLst>
            </p:cNvPr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125;p70">
              <a:extLst>
                <a:ext uri="{FF2B5EF4-FFF2-40B4-BE49-F238E27FC236}">
                  <a16:creationId xmlns:a16="http://schemas.microsoft.com/office/drawing/2014/main" id="{1A7945EC-9639-437A-B48F-732EC142EA0F}"/>
                </a:ext>
              </a:extLst>
            </p:cNvPr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126;p70">
              <a:extLst>
                <a:ext uri="{FF2B5EF4-FFF2-40B4-BE49-F238E27FC236}">
                  <a16:creationId xmlns:a16="http://schemas.microsoft.com/office/drawing/2014/main" id="{9790B6E1-D6FB-4D10-A9CB-47E7C922396C}"/>
                </a:ext>
              </a:extLst>
            </p:cNvPr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127;p70">
              <a:extLst>
                <a:ext uri="{FF2B5EF4-FFF2-40B4-BE49-F238E27FC236}">
                  <a16:creationId xmlns:a16="http://schemas.microsoft.com/office/drawing/2014/main" id="{2B5106CD-6224-49C1-88C6-6BAED0A32BDA}"/>
                </a:ext>
              </a:extLst>
            </p:cNvPr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3007;p65">
            <a:extLst>
              <a:ext uri="{FF2B5EF4-FFF2-40B4-BE49-F238E27FC236}">
                <a16:creationId xmlns:a16="http://schemas.microsoft.com/office/drawing/2014/main" id="{0F7A2197-65BE-40EB-8F72-43A8F0644D78}"/>
              </a:ext>
            </a:extLst>
          </p:cNvPr>
          <p:cNvGrpSpPr/>
          <p:nvPr/>
        </p:nvGrpSpPr>
        <p:grpSpPr>
          <a:xfrm>
            <a:off x="5261097" y="3338500"/>
            <a:ext cx="318231" cy="355470"/>
            <a:chOff x="6219124" y="2902788"/>
            <a:chExt cx="318231" cy="355470"/>
          </a:xfrm>
          <a:solidFill>
            <a:schemeClr val="tx1"/>
          </a:solidFill>
        </p:grpSpPr>
        <p:sp>
          <p:nvSpPr>
            <p:cNvPr id="28" name="Google Shape;13008;p65">
              <a:extLst>
                <a:ext uri="{FF2B5EF4-FFF2-40B4-BE49-F238E27FC236}">
                  <a16:creationId xmlns:a16="http://schemas.microsoft.com/office/drawing/2014/main" id="{CAAFFDF6-5C31-4452-8E70-69443550A1C3}"/>
                </a:ext>
              </a:extLst>
            </p:cNvPr>
            <p:cNvSpPr/>
            <p:nvPr/>
          </p:nvSpPr>
          <p:spPr>
            <a:xfrm>
              <a:off x="6219124" y="2990994"/>
              <a:ext cx="140353" cy="267263"/>
            </a:xfrm>
            <a:custGeom>
              <a:avLst/>
              <a:gdLst/>
              <a:ahLst/>
              <a:cxnLst/>
              <a:rect l="l" t="t" r="r" b="b"/>
              <a:pathLst>
                <a:path w="4406" h="8390" extrusionOk="0">
                  <a:moveTo>
                    <a:pt x="1303" y="0"/>
                  </a:moveTo>
                  <a:cubicBezTo>
                    <a:pt x="1243" y="0"/>
                    <a:pt x="1178" y="40"/>
                    <a:pt x="1143" y="91"/>
                  </a:cubicBezTo>
                  <a:cubicBezTo>
                    <a:pt x="858" y="686"/>
                    <a:pt x="715" y="1329"/>
                    <a:pt x="715" y="1984"/>
                  </a:cubicBezTo>
                  <a:cubicBezTo>
                    <a:pt x="715" y="2222"/>
                    <a:pt x="774" y="2627"/>
                    <a:pt x="786" y="2758"/>
                  </a:cubicBezTo>
                  <a:lnTo>
                    <a:pt x="191" y="3806"/>
                  </a:lnTo>
                  <a:cubicBezTo>
                    <a:pt x="0" y="4127"/>
                    <a:pt x="143" y="4544"/>
                    <a:pt x="500" y="4699"/>
                  </a:cubicBezTo>
                  <a:lnTo>
                    <a:pt x="1143" y="4961"/>
                  </a:lnTo>
                  <a:lnTo>
                    <a:pt x="1143" y="6104"/>
                  </a:lnTo>
                  <a:cubicBezTo>
                    <a:pt x="1143" y="6628"/>
                    <a:pt x="1572" y="7056"/>
                    <a:pt x="2096" y="7056"/>
                  </a:cubicBezTo>
                  <a:lnTo>
                    <a:pt x="2965" y="7056"/>
                  </a:lnTo>
                  <a:lnTo>
                    <a:pt x="2965" y="8223"/>
                  </a:lnTo>
                  <a:cubicBezTo>
                    <a:pt x="2965" y="8306"/>
                    <a:pt x="3036" y="8390"/>
                    <a:pt x="3120" y="8390"/>
                  </a:cubicBezTo>
                  <a:cubicBezTo>
                    <a:pt x="3215" y="8390"/>
                    <a:pt x="3286" y="8306"/>
                    <a:pt x="3286" y="8223"/>
                  </a:cubicBezTo>
                  <a:lnTo>
                    <a:pt x="3286" y="7044"/>
                  </a:lnTo>
                  <a:cubicBezTo>
                    <a:pt x="3525" y="7032"/>
                    <a:pt x="4001" y="6937"/>
                    <a:pt x="4334" y="6663"/>
                  </a:cubicBezTo>
                  <a:cubicBezTo>
                    <a:pt x="4406" y="6604"/>
                    <a:pt x="4406" y="6497"/>
                    <a:pt x="4346" y="6437"/>
                  </a:cubicBezTo>
                  <a:cubicBezTo>
                    <a:pt x="4320" y="6398"/>
                    <a:pt x="4279" y="6380"/>
                    <a:pt x="4234" y="6380"/>
                  </a:cubicBezTo>
                  <a:cubicBezTo>
                    <a:pt x="4197" y="6380"/>
                    <a:pt x="4157" y="6392"/>
                    <a:pt x="4120" y="6413"/>
                  </a:cubicBezTo>
                  <a:cubicBezTo>
                    <a:pt x="3763" y="6735"/>
                    <a:pt x="3144" y="6735"/>
                    <a:pt x="3132" y="6735"/>
                  </a:cubicBezTo>
                  <a:lnTo>
                    <a:pt x="2096" y="6735"/>
                  </a:lnTo>
                  <a:cubicBezTo>
                    <a:pt x="1762" y="6735"/>
                    <a:pt x="1477" y="6449"/>
                    <a:pt x="1477" y="6104"/>
                  </a:cubicBezTo>
                  <a:lnTo>
                    <a:pt x="1477" y="4854"/>
                  </a:lnTo>
                  <a:cubicBezTo>
                    <a:pt x="1477" y="4782"/>
                    <a:pt x="1429" y="4723"/>
                    <a:pt x="1370" y="4711"/>
                  </a:cubicBezTo>
                  <a:lnTo>
                    <a:pt x="619" y="4389"/>
                  </a:lnTo>
                  <a:cubicBezTo>
                    <a:pt x="465" y="4318"/>
                    <a:pt x="381" y="4127"/>
                    <a:pt x="477" y="3961"/>
                  </a:cubicBezTo>
                  <a:cubicBezTo>
                    <a:pt x="1120" y="2818"/>
                    <a:pt x="1131" y="2865"/>
                    <a:pt x="1120" y="2770"/>
                  </a:cubicBezTo>
                  <a:cubicBezTo>
                    <a:pt x="1120" y="2770"/>
                    <a:pt x="1036" y="2246"/>
                    <a:pt x="1036" y="1984"/>
                  </a:cubicBezTo>
                  <a:cubicBezTo>
                    <a:pt x="1036" y="1377"/>
                    <a:pt x="1179" y="782"/>
                    <a:pt x="1441" y="246"/>
                  </a:cubicBezTo>
                  <a:cubicBezTo>
                    <a:pt x="1489" y="163"/>
                    <a:pt x="1441" y="67"/>
                    <a:pt x="1370" y="20"/>
                  </a:cubicBezTo>
                  <a:cubicBezTo>
                    <a:pt x="1350" y="6"/>
                    <a:pt x="1327" y="0"/>
                    <a:pt x="13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009;p65">
              <a:extLst>
                <a:ext uri="{FF2B5EF4-FFF2-40B4-BE49-F238E27FC236}">
                  <a16:creationId xmlns:a16="http://schemas.microsoft.com/office/drawing/2014/main" id="{D361D621-2E12-4589-AFE0-03763BD3501E}"/>
                </a:ext>
              </a:extLst>
            </p:cNvPr>
            <p:cNvSpPr/>
            <p:nvPr/>
          </p:nvSpPr>
          <p:spPr>
            <a:xfrm>
              <a:off x="6268054" y="2902788"/>
              <a:ext cx="269302" cy="354705"/>
            </a:xfrm>
            <a:custGeom>
              <a:avLst/>
              <a:gdLst/>
              <a:ahLst/>
              <a:cxnLst/>
              <a:rect l="l" t="t" r="r" b="b"/>
              <a:pathLst>
                <a:path w="8454" h="11135" extrusionOk="0">
                  <a:moveTo>
                    <a:pt x="8246" y="1"/>
                  </a:moveTo>
                  <a:cubicBezTo>
                    <a:pt x="8218" y="1"/>
                    <a:pt x="8187" y="9"/>
                    <a:pt x="8156" y="26"/>
                  </a:cubicBezTo>
                  <a:lnTo>
                    <a:pt x="5930" y="1098"/>
                  </a:lnTo>
                  <a:cubicBezTo>
                    <a:pt x="5192" y="610"/>
                    <a:pt x="4366" y="377"/>
                    <a:pt x="3549" y="377"/>
                  </a:cubicBezTo>
                  <a:cubicBezTo>
                    <a:pt x="2216" y="377"/>
                    <a:pt x="909" y="997"/>
                    <a:pt x="60" y="2134"/>
                  </a:cubicBezTo>
                  <a:cubicBezTo>
                    <a:pt x="0" y="2205"/>
                    <a:pt x="12" y="2312"/>
                    <a:pt x="84" y="2360"/>
                  </a:cubicBezTo>
                  <a:cubicBezTo>
                    <a:pt x="113" y="2385"/>
                    <a:pt x="149" y="2397"/>
                    <a:pt x="185" y="2397"/>
                  </a:cubicBezTo>
                  <a:cubicBezTo>
                    <a:pt x="234" y="2397"/>
                    <a:pt x="282" y="2373"/>
                    <a:pt x="310" y="2324"/>
                  </a:cubicBezTo>
                  <a:cubicBezTo>
                    <a:pt x="1125" y="1233"/>
                    <a:pt x="2334" y="704"/>
                    <a:pt x="3540" y="704"/>
                  </a:cubicBezTo>
                  <a:cubicBezTo>
                    <a:pt x="4255" y="704"/>
                    <a:pt x="4967" y="890"/>
                    <a:pt x="5596" y="1253"/>
                  </a:cubicBezTo>
                  <a:lnTo>
                    <a:pt x="5596" y="1277"/>
                  </a:lnTo>
                  <a:cubicBezTo>
                    <a:pt x="5513" y="1336"/>
                    <a:pt x="5513" y="1396"/>
                    <a:pt x="5513" y="1396"/>
                  </a:cubicBezTo>
                  <a:cubicBezTo>
                    <a:pt x="5513" y="1396"/>
                    <a:pt x="5501" y="1479"/>
                    <a:pt x="5596" y="1538"/>
                  </a:cubicBezTo>
                  <a:lnTo>
                    <a:pt x="6370" y="2050"/>
                  </a:lnTo>
                  <a:lnTo>
                    <a:pt x="4989" y="3253"/>
                  </a:lnTo>
                  <a:cubicBezTo>
                    <a:pt x="4906" y="3324"/>
                    <a:pt x="4906" y="3455"/>
                    <a:pt x="5025" y="3515"/>
                  </a:cubicBezTo>
                  <a:cubicBezTo>
                    <a:pt x="5046" y="3524"/>
                    <a:pt x="5059" y="3531"/>
                    <a:pt x="5082" y="3531"/>
                  </a:cubicBezTo>
                  <a:cubicBezTo>
                    <a:pt x="5175" y="3531"/>
                    <a:pt x="5438" y="3414"/>
                    <a:pt x="7120" y="2860"/>
                  </a:cubicBezTo>
                  <a:lnTo>
                    <a:pt x="7120" y="2860"/>
                  </a:lnTo>
                  <a:cubicBezTo>
                    <a:pt x="7989" y="4515"/>
                    <a:pt x="7632" y="6611"/>
                    <a:pt x="6108" y="7849"/>
                  </a:cubicBezTo>
                  <a:cubicBezTo>
                    <a:pt x="5775" y="8135"/>
                    <a:pt x="5584" y="8551"/>
                    <a:pt x="5584" y="8992"/>
                  </a:cubicBezTo>
                  <a:lnTo>
                    <a:pt x="5584" y="10980"/>
                  </a:lnTo>
                  <a:cubicBezTo>
                    <a:pt x="5584" y="11063"/>
                    <a:pt x="5656" y="11135"/>
                    <a:pt x="5739" y="11135"/>
                  </a:cubicBezTo>
                  <a:cubicBezTo>
                    <a:pt x="5834" y="11135"/>
                    <a:pt x="5906" y="11063"/>
                    <a:pt x="5906" y="10980"/>
                  </a:cubicBezTo>
                  <a:lnTo>
                    <a:pt x="5906" y="8992"/>
                  </a:lnTo>
                  <a:cubicBezTo>
                    <a:pt x="5906" y="8635"/>
                    <a:pt x="6049" y="8313"/>
                    <a:pt x="6322" y="8099"/>
                  </a:cubicBezTo>
                  <a:cubicBezTo>
                    <a:pt x="7870" y="6825"/>
                    <a:pt x="8394" y="4634"/>
                    <a:pt x="7442" y="2765"/>
                  </a:cubicBezTo>
                  <a:lnTo>
                    <a:pt x="8347" y="2467"/>
                  </a:lnTo>
                  <a:cubicBezTo>
                    <a:pt x="8406" y="2443"/>
                    <a:pt x="8454" y="2384"/>
                    <a:pt x="8454" y="2324"/>
                  </a:cubicBezTo>
                  <a:cubicBezTo>
                    <a:pt x="8454" y="2265"/>
                    <a:pt x="8418" y="2205"/>
                    <a:pt x="8382" y="2181"/>
                  </a:cubicBezTo>
                  <a:lnTo>
                    <a:pt x="8085" y="1955"/>
                  </a:lnTo>
                  <a:cubicBezTo>
                    <a:pt x="8050" y="1930"/>
                    <a:pt x="8013" y="1918"/>
                    <a:pt x="7979" y="1918"/>
                  </a:cubicBezTo>
                  <a:cubicBezTo>
                    <a:pt x="7930" y="1918"/>
                    <a:pt x="7886" y="1942"/>
                    <a:pt x="7858" y="1991"/>
                  </a:cubicBezTo>
                  <a:cubicBezTo>
                    <a:pt x="7799" y="2062"/>
                    <a:pt x="7811" y="2170"/>
                    <a:pt x="7882" y="2205"/>
                  </a:cubicBezTo>
                  <a:lnTo>
                    <a:pt x="7930" y="2241"/>
                  </a:lnTo>
                  <a:lnTo>
                    <a:pt x="7144" y="2503"/>
                  </a:lnTo>
                  <a:lnTo>
                    <a:pt x="5822" y="2955"/>
                  </a:lnTo>
                  <a:lnTo>
                    <a:pt x="5822" y="2955"/>
                  </a:lnTo>
                  <a:lnTo>
                    <a:pt x="6751" y="2134"/>
                  </a:lnTo>
                  <a:cubicBezTo>
                    <a:pt x="6834" y="2062"/>
                    <a:pt x="6834" y="1931"/>
                    <a:pt x="6739" y="1872"/>
                  </a:cubicBezTo>
                  <a:lnTo>
                    <a:pt x="6025" y="1408"/>
                  </a:lnTo>
                  <a:lnTo>
                    <a:pt x="7692" y="598"/>
                  </a:lnTo>
                  <a:lnTo>
                    <a:pt x="7692" y="598"/>
                  </a:lnTo>
                  <a:cubicBezTo>
                    <a:pt x="7096" y="1419"/>
                    <a:pt x="7037" y="1408"/>
                    <a:pt x="7049" y="1527"/>
                  </a:cubicBezTo>
                  <a:cubicBezTo>
                    <a:pt x="7073" y="1634"/>
                    <a:pt x="7156" y="1658"/>
                    <a:pt x="7323" y="1777"/>
                  </a:cubicBezTo>
                  <a:cubicBezTo>
                    <a:pt x="7353" y="1802"/>
                    <a:pt x="7391" y="1815"/>
                    <a:pt x="7428" y="1815"/>
                  </a:cubicBezTo>
                  <a:cubicBezTo>
                    <a:pt x="7476" y="1815"/>
                    <a:pt x="7522" y="1793"/>
                    <a:pt x="7549" y="1753"/>
                  </a:cubicBezTo>
                  <a:cubicBezTo>
                    <a:pt x="7608" y="1669"/>
                    <a:pt x="7585" y="1574"/>
                    <a:pt x="7513" y="1527"/>
                  </a:cubicBezTo>
                  <a:lnTo>
                    <a:pt x="7454" y="1479"/>
                  </a:lnTo>
                  <a:lnTo>
                    <a:pt x="8358" y="265"/>
                  </a:lnTo>
                  <a:cubicBezTo>
                    <a:pt x="8446" y="148"/>
                    <a:pt x="8367" y="1"/>
                    <a:pt x="8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010;p65">
              <a:extLst>
                <a:ext uri="{FF2B5EF4-FFF2-40B4-BE49-F238E27FC236}">
                  <a16:creationId xmlns:a16="http://schemas.microsoft.com/office/drawing/2014/main" id="{84081CB1-4C4A-4246-885E-96A0252E9B86}"/>
                </a:ext>
              </a:extLst>
            </p:cNvPr>
            <p:cNvSpPr/>
            <p:nvPr/>
          </p:nvSpPr>
          <p:spPr>
            <a:xfrm>
              <a:off x="6407993" y="2995773"/>
              <a:ext cx="31505" cy="37207"/>
            </a:xfrm>
            <a:custGeom>
              <a:avLst/>
              <a:gdLst/>
              <a:ahLst/>
              <a:cxnLst/>
              <a:rect l="l" t="t" r="r" b="b"/>
              <a:pathLst>
                <a:path w="989" h="1168" extrusionOk="0">
                  <a:moveTo>
                    <a:pt x="179" y="1"/>
                  </a:moveTo>
                  <a:cubicBezTo>
                    <a:pt x="84" y="1"/>
                    <a:pt x="13" y="84"/>
                    <a:pt x="13" y="167"/>
                  </a:cubicBezTo>
                  <a:cubicBezTo>
                    <a:pt x="1" y="763"/>
                    <a:pt x="263" y="1120"/>
                    <a:pt x="798" y="1167"/>
                  </a:cubicBezTo>
                  <a:cubicBezTo>
                    <a:pt x="894" y="1167"/>
                    <a:pt x="965" y="1108"/>
                    <a:pt x="977" y="1013"/>
                  </a:cubicBezTo>
                  <a:cubicBezTo>
                    <a:pt x="989" y="905"/>
                    <a:pt x="917" y="822"/>
                    <a:pt x="834" y="822"/>
                  </a:cubicBezTo>
                  <a:cubicBezTo>
                    <a:pt x="596" y="810"/>
                    <a:pt x="322" y="703"/>
                    <a:pt x="334" y="167"/>
                  </a:cubicBezTo>
                  <a:cubicBezTo>
                    <a:pt x="334" y="84"/>
                    <a:pt x="263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5699;p70">
            <a:extLst>
              <a:ext uri="{FF2B5EF4-FFF2-40B4-BE49-F238E27FC236}">
                <a16:creationId xmlns:a16="http://schemas.microsoft.com/office/drawing/2014/main" id="{109D9835-35B7-42F2-A611-69AB89C0E7ED}"/>
              </a:ext>
            </a:extLst>
          </p:cNvPr>
          <p:cNvGrpSpPr/>
          <p:nvPr/>
        </p:nvGrpSpPr>
        <p:grpSpPr>
          <a:xfrm>
            <a:off x="5310027" y="4010175"/>
            <a:ext cx="289939" cy="334661"/>
            <a:chOff x="4193490" y="3350084"/>
            <a:chExt cx="289939" cy="334661"/>
          </a:xfrm>
          <a:solidFill>
            <a:schemeClr val="tx1"/>
          </a:solidFill>
        </p:grpSpPr>
        <p:sp>
          <p:nvSpPr>
            <p:cNvPr id="32" name="Google Shape;15700;p70">
              <a:extLst>
                <a:ext uri="{FF2B5EF4-FFF2-40B4-BE49-F238E27FC236}">
                  <a16:creationId xmlns:a16="http://schemas.microsoft.com/office/drawing/2014/main" id="{91E5F548-F6BB-4B74-8F0C-CDEB7286FA84}"/>
                </a:ext>
              </a:extLst>
            </p:cNvPr>
            <p:cNvSpPr/>
            <p:nvPr/>
          </p:nvSpPr>
          <p:spPr>
            <a:xfrm>
              <a:off x="4193490" y="3350084"/>
              <a:ext cx="246364" cy="150110"/>
            </a:xfrm>
            <a:custGeom>
              <a:avLst/>
              <a:gdLst/>
              <a:ahLst/>
              <a:cxnLst/>
              <a:rect l="l" t="t" r="r" b="b"/>
              <a:pathLst>
                <a:path w="7740" h="4716" extrusionOk="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701;p70">
              <a:extLst>
                <a:ext uri="{FF2B5EF4-FFF2-40B4-BE49-F238E27FC236}">
                  <a16:creationId xmlns:a16="http://schemas.microsoft.com/office/drawing/2014/main" id="{544EF805-4305-491C-964E-ECC73C23CDAF}"/>
                </a:ext>
              </a:extLst>
            </p:cNvPr>
            <p:cNvSpPr/>
            <p:nvPr/>
          </p:nvSpPr>
          <p:spPr>
            <a:xfrm>
              <a:off x="4193872" y="3405023"/>
              <a:ext cx="9517" cy="44753"/>
            </a:xfrm>
            <a:custGeom>
              <a:avLst/>
              <a:gdLst/>
              <a:ahLst/>
              <a:cxnLst/>
              <a:rect l="l" t="t" r="r" b="b"/>
              <a:pathLst>
                <a:path w="299" h="1406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702;p70">
              <a:extLst>
                <a:ext uri="{FF2B5EF4-FFF2-40B4-BE49-F238E27FC236}">
                  <a16:creationId xmlns:a16="http://schemas.microsoft.com/office/drawing/2014/main" id="{CAD4E0AE-87CE-488E-86E6-D936CEDF0A82}"/>
                </a:ext>
              </a:extLst>
            </p:cNvPr>
            <p:cNvSpPr/>
            <p:nvPr/>
          </p:nvSpPr>
          <p:spPr>
            <a:xfrm>
              <a:off x="4275356" y="3444460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703;p70">
              <a:extLst>
                <a:ext uri="{FF2B5EF4-FFF2-40B4-BE49-F238E27FC236}">
                  <a16:creationId xmlns:a16="http://schemas.microsoft.com/office/drawing/2014/main" id="{91FE0032-5557-4E74-B248-770E8405408B}"/>
                </a:ext>
              </a:extLst>
            </p:cNvPr>
            <p:cNvSpPr/>
            <p:nvPr/>
          </p:nvSpPr>
          <p:spPr>
            <a:xfrm>
              <a:off x="4275356" y="3463781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704;p70">
              <a:extLst>
                <a:ext uri="{FF2B5EF4-FFF2-40B4-BE49-F238E27FC236}">
                  <a16:creationId xmlns:a16="http://schemas.microsoft.com/office/drawing/2014/main" id="{ED78C111-9140-4DDB-AE08-2D9AC55DCF0C}"/>
                </a:ext>
              </a:extLst>
            </p:cNvPr>
            <p:cNvSpPr/>
            <p:nvPr/>
          </p:nvSpPr>
          <p:spPr>
            <a:xfrm>
              <a:off x="4223442" y="3439527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705;p70">
              <a:extLst>
                <a:ext uri="{FF2B5EF4-FFF2-40B4-BE49-F238E27FC236}">
                  <a16:creationId xmlns:a16="http://schemas.microsoft.com/office/drawing/2014/main" id="{5A7291B8-36D6-4EAA-9047-958CA1A2AF5D}"/>
                </a:ext>
              </a:extLst>
            </p:cNvPr>
            <p:cNvSpPr/>
            <p:nvPr/>
          </p:nvSpPr>
          <p:spPr>
            <a:xfrm>
              <a:off x="4275356" y="3525913"/>
              <a:ext cx="128116" cy="9517"/>
            </a:xfrm>
            <a:custGeom>
              <a:avLst/>
              <a:gdLst/>
              <a:ahLst/>
              <a:cxnLst/>
              <a:rect l="l" t="t" r="r" b="b"/>
              <a:pathLst>
                <a:path w="4025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706;p70">
              <a:extLst>
                <a:ext uri="{FF2B5EF4-FFF2-40B4-BE49-F238E27FC236}">
                  <a16:creationId xmlns:a16="http://schemas.microsoft.com/office/drawing/2014/main" id="{8BBACB96-096A-452F-B502-336D66B1986F}"/>
                </a:ext>
              </a:extLst>
            </p:cNvPr>
            <p:cNvSpPr/>
            <p:nvPr/>
          </p:nvSpPr>
          <p:spPr>
            <a:xfrm>
              <a:off x="4275356" y="3544884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707;p70">
              <a:extLst>
                <a:ext uri="{FF2B5EF4-FFF2-40B4-BE49-F238E27FC236}">
                  <a16:creationId xmlns:a16="http://schemas.microsoft.com/office/drawing/2014/main" id="{C5ECA919-AB8F-4AD3-8A6B-8FAEF99C64D6}"/>
                </a:ext>
              </a:extLst>
            </p:cNvPr>
            <p:cNvSpPr/>
            <p:nvPr/>
          </p:nvSpPr>
          <p:spPr>
            <a:xfrm>
              <a:off x="4223442" y="3521011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708;p70">
              <a:extLst>
                <a:ext uri="{FF2B5EF4-FFF2-40B4-BE49-F238E27FC236}">
                  <a16:creationId xmlns:a16="http://schemas.microsoft.com/office/drawing/2014/main" id="{0E0DB922-1698-4806-A8D4-71196B6C5114}"/>
                </a:ext>
              </a:extLst>
            </p:cNvPr>
            <p:cNvSpPr/>
            <p:nvPr/>
          </p:nvSpPr>
          <p:spPr>
            <a:xfrm>
              <a:off x="4223442" y="3602464"/>
              <a:ext cx="38673" cy="38705"/>
            </a:xfrm>
            <a:custGeom>
              <a:avLst/>
              <a:gdLst/>
              <a:ahLst/>
              <a:cxnLst/>
              <a:rect l="l" t="t" r="r" b="b"/>
              <a:pathLst>
                <a:path w="1215" h="1216" extrusionOk="0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709;p70">
              <a:extLst>
                <a:ext uri="{FF2B5EF4-FFF2-40B4-BE49-F238E27FC236}">
                  <a16:creationId xmlns:a16="http://schemas.microsoft.com/office/drawing/2014/main" id="{EDCDDFC7-3113-46B2-8BAC-3D264FD146D2}"/>
                </a:ext>
              </a:extLst>
            </p:cNvPr>
            <p:cNvSpPr/>
            <p:nvPr/>
          </p:nvSpPr>
          <p:spPr>
            <a:xfrm>
              <a:off x="4193872" y="3460375"/>
              <a:ext cx="289558" cy="224370"/>
            </a:xfrm>
            <a:custGeom>
              <a:avLst/>
              <a:gdLst/>
              <a:ahLst/>
              <a:cxnLst/>
              <a:rect l="l" t="t" r="r" b="b"/>
              <a:pathLst>
                <a:path w="9097" h="7049" extrusionOk="0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81C4759-8168-4D84-A874-863F48A0C63E}"/>
              </a:ext>
            </a:extLst>
          </p:cNvPr>
          <p:cNvSpPr txBox="1"/>
          <p:nvPr/>
        </p:nvSpPr>
        <p:spPr>
          <a:xfrm>
            <a:off x="5599967" y="2061630"/>
            <a:ext cx="2594344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liệu</a:t>
            </a:r>
            <a:endParaRPr lang="en-US" sz="2000" dirty="0"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D7B169-ECA1-4101-AFB9-360FB55674EB}"/>
              </a:ext>
            </a:extLst>
          </p:cNvPr>
          <p:cNvSpPr txBox="1"/>
          <p:nvPr/>
        </p:nvSpPr>
        <p:spPr>
          <a:xfrm>
            <a:off x="5641695" y="3275183"/>
            <a:ext cx="259434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hình</a:t>
            </a:r>
            <a:endParaRPr lang="en-US" sz="2000" dirty="0"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oogle Shape;15796;p70">
            <a:extLst>
              <a:ext uri="{FF2B5EF4-FFF2-40B4-BE49-F238E27FC236}">
                <a16:creationId xmlns:a16="http://schemas.microsoft.com/office/drawing/2014/main" id="{9A84DF46-8446-420D-8A1C-83771167D0FC}"/>
              </a:ext>
            </a:extLst>
          </p:cNvPr>
          <p:cNvGrpSpPr/>
          <p:nvPr/>
        </p:nvGrpSpPr>
        <p:grpSpPr>
          <a:xfrm>
            <a:off x="5261097" y="2829281"/>
            <a:ext cx="351722" cy="351722"/>
            <a:chOff x="4667216" y="2915382"/>
            <a:chExt cx="320273" cy="318395"/>
          </a:xfrm>
          <a:solidFill>
            <a:schemeClr val="tx1"/>
          </a:solidFill>
        </p:grpSpPr>
        <p:sp>
          <p:nvSpPr>
            <p:cNvPr id="45" name="Google Shape;15797;p70">
              <a:extLst>
                <a:ext uri="{FF2B5EF4-FFF2-40B4-BE49-F238E27FC236}">
                  <a16:creationId xmlns:a16="http://schemas.microsoft.com/office/drawing/2014/main" id="{D0B2FD93-3520-4057-AC5C-80811F6561F2}"/>
                </a:ext>
              </a:extLst>
            </p:cNvPr>
            <p:cNvSpPr/>
            <p:nvPr/>
          </p:nvSpPr>
          <p:spPr>
            <a:xfrm>
              <a:off x="4686154" y="2938140"/>
              <a:ext cx="166789" cy="163734"/>
            </a:xfrm>
            <a:custGeom>
              <a:avLst/>
              <a:gdLst/>
              <a:ahLst/>
              <a:cxnLst/>
              <a:rect l="l" t="t" r="r" b="b"/>
              <a:pathLst>
                <a:path w="5240" h="5144" extrusionOk="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6" name="Google Shape;15798;p70">
              <a:extLst>
                <a:ext uri="{FF2B5EF4-FFF2-40B4-BE49-F238E27FC236}">
                  <a16:creationId xmlns:a16="http://schemas.microsoft.com/office/drawing/2014/main" id="{712F2B65-3EC2-4BA6-9303-C27C85E70033}"/>
                </a:ext>
              </a:extLst>
            </p:cNvPr>
            <p:cNvSpPr/>
            <p:nvPr/>
          </p:nvSpPr>
          <p:spPr>
            <a:xfrm>
              <a:off x="4667216" y="2915382"/>
              <a:ext cx="320273" cy="318395"/>
            </a:xfrm>
            <a:custGeom>
              <a:avLst/>
              <a:gdLst/>
              <a:ahLst/>
              <a:cxnLst/>
              <a:rect l="l" t="t" r="r" b="b"/>
              <a:pathLst>
                <a:path w="10062" h="10003" extrusionOk="0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7" name="Google Shape;15799;p70">
              <a:extLst>
                <a:ext uri="{FF2B5EF4-FFF2-40B4-BE49-F238E27FC236}">
                  <a16:creationId xmlns:a16="http://schemas.microsoft.com/office/drawing/2014/main" id="{601E1860-2F2C-4622-AB13-CA836FF7FDC1}"/>
                </a:ext>
              </a:extLst>
            </p:cNvPr>
            <p:cNvSpPr/>
            <p:nvPr/>
          </p:nvSpPr>
          <p:spPr>
            <a:xfrm>
              <a:off x="4733899" y="2960772"/>
              <a:ext cx="75469" cy="86546"/>
            </a:xfrm>
            <a:custGeom>
              <a:avLst/>
              <a:gdLst/>
              <a:ahLst/>
              <a:cxnLst/>
              <a:rect l="l" t="t" r="r" b="b"/>
              <a:pathLst>
                <a:path w="2371" h="2719" extrusionOk="0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8" name="Google Shape;15800;p70">
              <a:extLst>
                <a:ext uri="{FF2B5EF4-FFF2-40B4-BE49-F238E27FC236}">
                  <a16:creationId xmlns:a16="http://schemas.microsoft.com/office/drawing/2014/main" id="{0382A3FE-2F9D-4DAA-BECC-5F2D3BF2B912}"/>
                </a:ext>
              </a:extLst>
            </p:cNvPr>
            <p:cNvSpPr/>
            <p:nvPr/>
          </p:nvSpPr>
          <p:spPr>
            <a:xfrm>
              <a:off x="4755894" y="3048431"/>
              <a:ext cx="31098" cy="32244"/>
            </a:xfrm>
            <a:custGeom>
              <a:avLst/>
              <a:gdLst/>
              <a:ahLst/>
              <a:cxnLst/>
              <a:rect l="l" t="t" r="r" b="b"/>
              <a:pathLst>
                <a:path w="977" h="1013" extrusionOk="0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0ECB0A0-85F9-406E-BC21-72324C9C012C}"/>
              </a:ext>
            </a:extLst>
          </p:cNvPr>
          <p:cNvSpPr txBox="1"/>
          <p:nvPr/>
        </p:nvSpPr>
        <p:spPr>
          <a:xfrm>
            <a:off x="5633617" y="2692448"/>
            <a:ext cx="2594344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liệu</a:t>
            </a:r>
            <a:endParaRPr lang="en-US" sz="2000" dirty="0"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EA65C3-698D-4899-9B64-D2ECC0F04507}"/>
              </a:ext>
            </a:extLst>
          </p:cNvPr>
          <p:cNvSpPr txBox="1"/>
          <p:nvPr/>
        </p:nvSpPr>
        <p:spPr>
          <a:xfrm>
            <a:off x="5641695" y="3910953"/>
            <a:ext cx="3735306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</a:pP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trò</a:t>
            </a:r>
            <a:r>
              <a:rPr lang="en-US" sz="20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truyện</a:t>
            </a:r>
            <a:r>
              <a:rPr lang="en-US" sz="20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chatbot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0E9FE6-D46F-4B9E-B286-CADA509145F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572232" y="2312283"/>
            <a:ext cx="1624461" cy="110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FB82FA-6D8A-4ABE-95EF-58567FB095F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572232" y="2886935"/>
            <a:ext cx="1612666" cy="52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4F740CF-6792-4071-B998-EBFEDC23908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72232" y="3412371"/>
            <a:ext cx="1620686" cy="5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BEB93B6-4CCF-401A-87A9-B9940BB3435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72232" y="3412371"/>
            <a:ext cx="1703343" cy="75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893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82600" y="636270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7F60F-CD32-4E20-87CE-2C6283A95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80" y="2501960"/>
            <a:ext cx="2285695" cy="2285695"/>
          </a:xfrm>
          <a:prstGeom prst="rect">
            <a:avLst/>
          </a:prstGeom>
        </p:spPr>
      </p:pic>
      <p:sp>
        <p:nvSpPr>
          <p:cNvPr id="9" name="Google Shape;1767;p28">
            <a:extLst>
              <a:ext uri="{FF2B5EF4-FFF2-40B4-BE49-F238E27FC236}">
                <a16:creationId xmlns:a16="http://schemas.microsoft.com/office/drawing/2014/main" id="{1B072C06-6F19-4858-B721-9000F7D07D3C}"/>
              </a:ext>
            </a:extLst>
          </p:cNvPr>
          <p:cNvSpPr txBox="1">
            <a:spLocks/>
          </p:cNvSpPr>
          <p:nvPr/>
        </p:nvSpPr>
        <p:spPr>
          <a:xfrm>
            <a:off x="1717158" y="876300"/>
            <a:ext cx="3362618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tiêu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908D0-2C08-431C-8601-B48800ED17BC}"/>
              </a:ext>
            </a:extLst>
          </p:cNvPr>
          <p:cNvSpPr txBox="1"/>
          <p:nvPr/>
        </p:nvSpPr>
        <p:spPr>
          <a:xfrm>
            <a:off x="5461498" y="1896563"/>
            <a:ext cx="503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6E42F-7262-496D-9C7E-A491250039E3}"/>
              </a:ext>
            </a:extLst>
          </p:cNvPr>
          <p:cNvSpPr txBox="1"/>
          <p:nvPr/>
        </p:nvSpPr>
        <p:spPr>
          <a:xfrm>
            <a:off x="5467346" y="2714209"/>
            <a:ext cx="431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01E34-EFC4-4735-A8CE-8079B824DB3E}"/>
              </a:ext>
            </a:extLst>
          </p:cNvPr>
          <p:cNvSpPr txBox="1"/>
          <p:nvPr/>
        </p:nvSpPr>
        <p:spPr>
          <a:xfrm>
            <a:off x="5467348" y="3399830"/>
            <a:ext cx="444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ACE0A-1D7F-4A41-9989-FA1822478B71}"/>
              </a:ext>
            </a:extLst>
          </p:cNvPr>
          <p:cNvSpPr txBox="1"/>
          <p:nvPr/>
        </p:nvSpPr>
        <p:spPr>
          <a:xfrm>
            <a:off x="5467346" y="4199871"/>
            <a:ext cx="4743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logo, banner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169BE0-F661-42C5-919E-78613E62711D}"/>
              </a:ext>
            </a:extLst>
          </p:cNvPr>
          <p:cNvSpPr txBox="1"/>
          <p:nvPr/>
        </p:nvSpPr>
        <p:spPr>
          <a:xfrm>
            <a:off x="5467346" y="4923594"/>
            <a:ext cx="3657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oogle Shape;16110;p70">
            <a:extLst>
              <a:ext uri="{FF2B5EF4-FFF2-40B4-BE49-F238E27FC236}">
                <a16:creationId xmlns:a16="http://schemas.microsoft.com/office/drawing/2014/main" id="{FC400B4A-C3A2-4832-9C9E-DDF4993C185E}"/>
              </a:ext>
            </a:extLst>
          </p:cNvPr>
          <p:cNvGrpSpPr/>
          <p:nvPr/>
        </p:nvGrpSpPr>
        <p:grpSpPr>
          <a:xfrm>
            <a:off x="5146447" y="1905574"/>
            <a:ext cx="252444" cy="351722"/>
            <a:chOff x="1394741" y="1512061"/>
            <a:chExt cx="252444" cy="351722"/>
          </a:xfrm>
          <a:solidFill>
            <a:schemeClr val="tx1"/>
          </a:solidFill>
        </p:grpSpPr>
        <p:sp>
          <p:nvSpPr>
            <p:cNvPr id="16" name="Google Shape;16111;p70">
              <a:extLst>
                <a:ext uri="{FF2B5EF4-FFF2-40B4-BE49-F238E27FC236}">
                  <a16:creationId xmlns:a16="http://schemas.microsoft.com/office/drawing/2014/main" id="{6BF9C60F-A8B5-448D-B391-DCD389AF4BFC}"/>
                </a:ext>
              </a:extLst>
            </p:cNvPr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12;p70">
              <a:extLst>
                <a:ext uri="{FF2B5EF4-FFF2-40B4-BE49-F238E27FC236}">
                  <a16:creationId xmlns:a16="http://schemas.microsoft.com/office/drawing/2014/main" id="{D7D34BB7-E558-4582-9ECA-28D8BA670E57}"/>
                </a:ext>
              </a:extLst>
            </p:cNvPr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13;p70">
              <a:extLst>
                <a:ext uri="{FF2B5EF4-FFF2-40B4-BE49-F238E27FC236}">
                  <a16:creationId xmlns:a16="http://schemas.microsoft.com/office/drawing/2014/main" id="{14B84D54-A274-44B3-A774-F161B7E576E4}"/>
                </a:ext>
              </a:extLst>
            </p:cNvPr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14;p70">
              <a:extLst>
                <a:ext uri="{FF2B5EF4-FFF2-40B4-BE49-F238E27FC236}">
                  <a16:creationId xmlns:a16="http://schemas.microsoft.com/office/drawing/2014/main" id="{AC2BB00B-76F0-4694-8EB6-139EB7458BA2}"/>
                </a:ext>
              </a:extLst>
            </p:cNvPr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115;p70">
              <a:extLst>
                <a:ext uri="{FF2B5EF4-FFF2-40B4-BE49-F238E27FC236}">
                  <a16:creationId xmlns:a16="http://schemas.microsoft.com/office/drawing/2014/main" id="{74565ED0-A178-4F34-927F-32D292AB9B93}"/>
                </a:ext>
              </a:extLst>
            </p:cNvPr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116;p70">
              <a:extLst>
                <a:ext uri="{FF2B5EF4-FFF2-40B4-BE49-F238E27FC236}">
                  <a16:creationId xmlns:a16="http://schemas.microsoft.com/office/drawing/2014/main" id="{39468629-D62F-4559-80AA-645711779738}"/>
                </a:ext>
              </a:extLst>
            </p:cNvPr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117;p70">
              <a:extLst>
                <a:ext uri="{FF2B5EF4-FFF2-40B4-BE49-F238E27FC236}">
                  <a16:creationId xmlns:a16="http://schemas.microsoft.com/office/drawing/2014/main" id="{E57E9281-F946-48AD-94D7-E2B8B0E513AC}"/>
                </a:ext>
              </a:extLst>
            </p:cNvPr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118;p70">
              <a:extLst>
                <a:ext uri="{FF2B5EF4-FFF2-40B4-BE49-F238E27FC236}">
                  <a16:creationId xmlns:a16="http://schemas.microsoft.com/office/drawing/2014/main" id="{1A04D356-E00C-4DB9-9729-7CF300759C5C}"/>
                </a:ext>
              </a:extLst>
            </p:cNvPr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119;p70">
              <a:extLst>
                <a:ext uri="{FF2B5EF4-FFF2-40B4-BE49-F238E27FC236}">
                  <a16:creationId xmlns:a16="http://schemas.microsoft.com/office/drawing/2014/main" id="{3A1C9ABB-0E38-4B0B-A7A3-245241EB6356}"/>
                </a:ext>
              </a:extLst>
            </p:cNvPr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120;p70">
              <a:extLst>
                <a:ext uri="{FF2B5EF4-FFF2-40B4-BE49-F238E27FC236}">
                  <a16:creationId xmlns:a16="http://schemas.microsoft.com/office/drawing/2014/main" id="{C473080A-2F7C-4977-BA88-A5D3B13951D3}"/>
                </a:ext>
              </a:extLst>
            </p:cNvPr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121;p70">
              <a:extLst>
                <a:ext uri="{FF2B5EF4-FFF2-40B4-BE49-F238E27FC236}">
                  <a16:creationId xmlns:a16="http://schemas.microsoft.com/office/drawing/2014/main" id="{EE574386-A4D2-48DE-9710-98EE0473445B}"/>
                </a:ext>
              </a:extLst>
            </p:cNvPr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122;p70">
              <a:extLst>
                <a:ext uri="{FF2B5EF4-FFF2-40B4-BE49-F238E27FC236}">
                  <a16:creationId xmlns:a16="http://schemas.microsoft.com/office/drawing/2014/main" id="{A0E805C8-9A7E-46A2-BEA6-F624F99AE64F}"/>
                </a:ext>
              </a:extLst>
            </p:cNvPr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123;p70">
              <a:extLst>
                <a:ext uri="{FF2B5EF4-FFF2-40B4-BE49-F238E27FC236}">
                  <a16:creationId xmlns:a16="http://schemas.microsoft.com/office/drawing/2014/main" id="{A3510E84-D31D-49DB-AE8F-318C7209FBE0}"/>
                </a:ext>
              </a:extLst>
            </p:cNvPr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124;p70">
              <a:extLst>
                <a:ext uri="{FF2B5EF4-FFF2-40B4-BE49-F238E27FC236}">
                  <a16:creationId xmlns:a16="http://schemas.microsoft.com/office/drawing/2014/main" id="{EB65DA9A-E673-477C-B98A-D340FC4EB8CF}"/>
                </a:ext>
              </a:extLst>
            </p:cNvPr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125;p70">
              <a:extLst>
                <a:ext uri="{FF2B5EF4-FFF2-40B4-BE49-F238E27FC236}">
                  <a16:creationId xmlns:a16="http://schemas.microsoft.com/office/drawing/2014/main" id="{68C01844-FCC3-44A6-BC29-35FB03B8F453}"/>
                </a:ext>
              </a:extLst>
            </p:cNvPr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126;p70">
              <a:extLst>
                <a:ext uri="{FF2B5EF4-FFF2-40B4-BE49-F238E27FC236}">
                  <a16:creationId xmlns:a16="http://schemas.microsoft.com/office/drawing/2014/main" id="{BB2F0F22-6F6A-4402-81DC-F541630BE0CA}"/>
                </a:ext>
              </a:extLst>
            </p:cNvPr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127;p70">
              <a:extLst>
                <a:ext uri="{FF2B5EF4-FFF2-40B4-BE49-F238E27FC236}">
                  <a16:creationId xmlns:a16="http://schemas.microsoft.com/office/drawing/2014/main" id="{D15AE0AA-B18A-469E-9F26-BEAF557AE896}"/>
                </a:ext>
              </a:extLst>
            </p:cNvPr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Research free icon">
            <a:extLst>
              <a:ext uri="{FF2B5EF4-FFF2-40B4-BE49-F238E27FC236}">
                <a16:creationId xmlns:a16="http://schemas.microsoft.com/office/drawing/2014/main" id="{A4AF2ABF-03AD-4BB3-B46E-D15C4877B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1" y="2695219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ck free icon">
            <a:extLst>
              <a:ext uri="{FF2B5EF4-FFF2-40B4-BE49-F238E27FC236}">
                <a16:creationId xmlns:a16="http://schemas.microsoft.com/office/drawing/2014/main" id="{F0E78FB4-5D6E-4B8C-80B4-8B61606F6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98" y="336437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ncil free icon">
            <a:extLst>
              <a:ext uri="{FF2B5EF4-FFF2-40B4-BE49-F238E27FC236}">
                <a16:creationId xmlns:a16="http://schemas.microsoft.com/office/drawing/2014/main" id="{FBADEB61-494F-4919-BD81-086451897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1" y="4254168"/>
            <a:ext cx="40011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ustomer behavior free icon">
            <a:extLst>
              <a:ext uri="{FF2B5EF4-FFF2-40B4-BE49-F238E27FC236}">
                <a16:creationId xmlns:a16="http://schemas.microsoft.com/office/drawing/2014/main" id="{896F5686-174C-40EE-9DD7-27F3C68A9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1" y="5053699"/>
            <a:ext cx="40011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390DCE-B25D-4527-9DF4-E32B63FDE42D}"/>
              </a:ext>
            </a:extLst>
          </p:cNvPr>
          <p:cNvCxnSpPr>
            <a:stCxn id="8" idx="3"/>
          </p:cNvCxnSpPr>
          <p:nvPr/>
        </p:nvCxnSpPr>
        <p:spPr>
          <a:xfrm flipV="1">
            <a:off x="3762375" y="2070071"/>
            <a:ext cx="1384072" cy="157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D6E274-4C5B-4FE1-B403-1C45AD8ACC57}"/>
              </a:ext>
            </a:extLst>
          </p:cNvPr>
          <p:cNvCxnSpPr>
            <a:stCxn id="8" idx="3"/>
            <a:endCxn id="1028" idx="1"/>
          </p:cNvCxnSpPr>
          <p:nvPr/>
        </p:nvCxnSpPr>
        <p:spPr>
          <a:xfrm flipV="1">
            <a:off x="3762375" y="2890482"/>
            <a:ext cx="1314446" cy="75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358DF1-633A-40CB-9D27-182E6CCA2ECB}"/>
              </a:ext>
            </a:extLst>
          </p:cNvPr>
          <p:cNvCxnSpPr>
            <a:stCxn id="8" idx="3"/>
            <a:endCxn id="1030" idx="1"/>
          </p:cNvCxnSpPr>
          <p:nvPr/>
        </p:nvCxnSpPr>
        <p:spPr>
          <a:xfrm flipV="1">
            <a:off x="3762375" y="3592978"/>
            <a:ext cx="1241923" cy="5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397037-794F-455B-A81D-8BFD4A11EEFD}"/>
              </a:ext>
            </a:extLst>
          </p:cNvPr>
          <p:cNvCxnSpPr>
            <a:stCxn id="8" idx="3"/>
            <a:endCxn id="1032" idx="1"/>
          </p:cNvCxnSpPr>
          <p:nvPr/>
        </p:nvCxnSpPr>
        <p:spPr>
          <a:xfrm>
            <a:off x="3762375" y="3644808"/>
            <a:ext cx="1314446" cy="80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020DE4-6AE2-435B-B265-F4ED494CBE5A}"/>
              </a:ext>
            </a:extLst>
          </p:cNvPr>
          <p:cNvCxnSpPr>
            <a:stCxn id="8" idx="3"/>
            <a:endCxn id="1034" idx="1"/>
          </p:cNvCxnSpPr>
          <p:nvPr/>
        </p:nvCxnSpPr>
        <p:spPr>
          <a:xfrm>
            <a:off x="3762375" y="3644808"/>
            <a:ext cx="1314446" cy="160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ubtitle 24">
            <a:extLst>
              <a:ext uri="{FF2B5EF4-FFF2-40B4-BE49-F238E27FC236}">
                <a16:creationId xmlns:a16="http://schemas.microsoft.com/office/drawing/2014/main" id="{5A844406-DC01-415F-8896-4AB3A3C235C2}"/>
              </a:ext>
            </a:extLst>
          </p:cNvPr>
          <p:cNvSpPr txBox="1">
            <a:spLocks/>
          </p:cNvSpPr>
          <p:nvPr/>
        </p:nvSpPr>
        <p:spPr>
          <a:xfrm>
            <a:off x="10147300" y="105640"/>
            <a:ext cx="2159000" cy="4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34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82600" y="636270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Customer free icon">
            <a:extLst>
              <a:ext uri="{FF2B5EF4-FFF2-40B4-BE49-F238E27FC236}">
                <a16:creationId xmlns:a16="http://schemas.microsoft.com/office/drawing/2014/main" id="{3E7E7DED-E451-4E52-9B84-58512830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6" y="2508012"/>
            <a:ext cx="2447924" cy="244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4">
            <a:extLst>
              <a:ext uri="{FF2B5EF4-FFF2-40B4-BE49-F238E27FC236}">
                <a16:creationId xmlns:a16="http://schemas.microsoft.com/office/drawing/2014/main" id="{5FFB8436-500E-4990-950D-A029A3ED9CBE}"/>
              </a:ext>
            </a:extLst>
          </p:cNvPr>
          <p:cNvSpPr txBox="1">
            <a:spLocks/>
          </p:cNvSpPr>
          <p:nvPr/>
        </p:nvSpPr>
        <p:spPr>
          <a:xfrm>
            <a:off x="10147300" y="105640"/>
            <a:ext cx="2159000" cy="4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767;p28">
            <a:extLst>
              <a:ext uri="{FF2B5EF4-FFF2-40B4-BE49-F238E27FC236}">
                <a16:creationId xmlns:a16="http://schemas.microsoft.com/office/drawing/2014/main" id="{B383EBBB-984A-46AC-AF5C-1F087BD2E97F}"/>
              </a:ext>
            </a:extLst>
          </p:cNvPr>
          <p:cNvSpPr txBox="1">
            <a:spLocks/>
          </p:cNvSpPr>
          <p:nvPr/>
        </p:nvSpPr>
        <p:spPr>
          <a:xfrm>
            <a:off x="1717158" y="876300"/>
            <a:ext cx="3362618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tiêu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05A68-EA12-4791-8C2A-31208046C3F4}"/>
              </a:ext>
            </a:extLst>
          </p:cNvPr>
          <p:cNvSpPr txBox="1"/>
          <p:nvPr/>
        </p:nvSpPr>
        <p:spPr>
          <a:xfrm>
            <a:off x="6261598" y="2004983"/>
            <a:ext cx="503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7490E-5811-461E-8E12-419398FD58A6}"/>
              </a:ext>
            </a:extLst>
          </p:cNvPr>
          <p:cNvSpPr txBox="1"/>
          <p:nvPr/>
        </p:nvSpPr>
        <p:spPr>
          <a:xfrm>
            <a:off x="6261598" y="2768451"/>
            <a:ext cx="503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E7FC1-3BA9-498B-AAFF-A9162C6880EC}"/>
              </a:ext>
            </a:extLst>
          </p:cNvPr>
          <p:cNvSpPr txBox="1"/>
          <p:nvPr/>
        </p:nvSpPr>
        <p:spPr>
          <a:xfrm>
            <a:off x="6261598" y="3531919"/>
            <a:ext cx="503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D35C3-296D-4C54-BADD-A8A4A3C56A2D}"/>
              </a:ext>
            </a:extLst>
          </p:cNvPr>
          <p:cNvSpPr txBox="1"/>
          <p:nvPr/>
        </p:nvSpPr>
        <p:spPr>
          <a:xfrm>
            <a:off x="6261598" y="4295387"/>
            <a:ext cx="503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65480-E6E9-4962-8DC9-F772EE726375}"/>
              </a:ext>
            </a:extLst>
          </p:cNvPr>
          <p:cNvSpPr txBox="1"/>
          <p:nvPr/>
        </p:nvSpPr>
        <p:spPr>
          <a:xfrm>
            <a:off x="6261598" y="5058855"/>
            <a:ext cx="503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0" descr="Customer behavior free icon">
            <a:extLst>
              <a:ext uri="{FF2B5EF4-FFF2-40B4-BE49-F238E27FC236}">
                <a16:creationId xmlns:a16="http://schemas.microsoft.com/office/drawing/2014/main" id="{3D9E5E90-5DA3-4CC0-ACCD-8A06845D8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019" y="2078816"/>
            <a:ext cx="326277" cy="32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oogle Shape;16110;p70">
            <a:extLst>
              <a:ext uri="{FF2B5EF4-FFF2-40B4-BE49-F238E27FC236}">
                <a16:creationId xmlns:a16="http://schemas.microsoft.com/office/drawing/2014/main" id="{2523775C-A80C-4CA1-ACB9-1B2623D58269}"/>
              </a:ext>
            </a:extLst>
          </p:cNvPr>
          <p:cNvGrpSpPr/>
          <p:nvPr/>
        </p:nvGrpSpPr>
        <p:grpSpPr>
          <a:xfrm>
            <a:off x="5935321" y="5083049"/>
            <a:ext cx="252444" cy="351722"/>
            <a:chOff x="1394741" y="1512061"/>
            <a:chExt cx="252444" cy="351722"/>
          </a:xfrm>
          <a:solidFill>
            <a:schemeClr val="tx1"/>
          </a:solidFill>
        </p:grpSpPr>
        <p:sp>
          <p:nvSpPr>
            <p:cNvPr id="14" name="Google Shape;16111;p70">
              <a:extLst>
                <a:ext uri="{FF2B5EF4-FFF2-40B4-BE49-F238E27FC236}">
                  <a16:creationId xmlns:a16="http://schemas.microsoft.com/office/drawing/2014/main" id="{F7C47928-43B1-4209-AFF7-B9794A234C83}"/>
                </a:ext>
              </a:extLst>
            </p:cNvPr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12;p70">
              <a:extLst>
                <a:ext uri="{FF2B5EF4-FFF2-40B4-BE49-F238E27FC236}">
                  <a16:creationId xmlns:a16="http://schemas.microsoft.com/office/drawing/2014/main" id="{2FE21F34-FA36-4420-B3D9-315BEAC8F481}"/>
                </a:ext>
              </a:extLst>
            </p:cNvPr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13;p70">
              <a:extLst>
                <a:ext uri="{FF2B5EF4-FFF2-40B4-BE49-F238E27FC236}">
                  <a16:creationId xmlns:a16="http://schemas.microsoft.com/office/drawing/2014/main" id="{CC5F3822-C0C0-4729-B6A0-F612705AD2B1}"/>
                </a:ext>
              </a:extLst>
            </p:cNvPr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14;p70">
              <a:extLst>
                <a:ext uri="{FF2B5EF4-FFF2-40B4-BE49-F238E27FC236}">
                  <a16:creationId xmlns:a16="http://schemas.microsoft.com/office/drawing/2014/main" id="{DD1DE8A8-BD1F-4AB2-9B4C-D552EABDE958}"/>
                </a:ext>
              </a:extLst>
            </p:cNvPr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15;p70">
              <a:extLst>
                <a:ext uri="{FF2B5EF4-FFF2-40B4-BE49-F238E27FC236}">
                  <a16:creationId xmlns:a16="http://schemas.microsoft.com/office/drawing/2014/main" id="{8620CC9F-A9F5-4CEA-827E-F42B3983D167}"/>
                </a:ext>
              </a:extLst>
            </p:cNvPr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16;p70">
              <a:extLst>
                <a:ext uri="{FF2B5EF4-FFF2-40B4-BE49-F238E27FC236}">
                  <a16:creationId xmlns:a16="http://schemas.microsoft.com/office/drawing/2014/main" id="{5A6EA9EF-FD86-441A-9787-496F7BBC9A9B}"/>
                </a:ext>
              </a:extLst>
            </p:cNvPr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117;p70">
              <a:extLst>
                <a:ext uri="{FF2B5EF4-FFF2-40B4-BE49-F238E27FC236}">
                  <a16:creationId xmlns:a16="http://schemas.microsoft.com/office/drawing/2014/main" id="{6EE6146C-8711-4D85-A683-968B63F8E836}"/>
                </a:ext>
              </a:extLst>
            </p:cNvPr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118;p70">
              <a:extLst>
                <a:ext uri="{FF2B5EF4-FFF2-40B4-BE49-F238E27FC236}">
                  <a16:creationId xmlns:a16="http://schemas.microsoft.com/office/drawing/2014/main" id="{9FF22538-C690-44EB-BF6F-EB8899F20750}"/>
                </a:ext>
              </a:extLst>
            </p:cNvPr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119;p70">
              <a:extLst>
                <a:ext uri="{FF2B5EF4-FFF2-40B4-BE49-F238E27FC236}">
                  <a16:creationId xmlns:a16="http://schemas.microsoft.com/office/drawing/2014/main" id="{4BA2F848-D974-418D-A915-205ABC394EAA}"/>
                </a:ext>
              </a:extLst>
            </p:cNvPr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120;p70">
              <a:extLst>
                <a:ext uri="{FF2B5EF4-FFF2-40B4-BE49-F238E27FC236}">
                  <a16:creationId xmlns:a16="http://schemas.microsoft.com/office/drawing/2014/main" id="{F6260D7E-BE1C-411E-BAA4-71CD46E6C965}"/>
                </a:ext>
              </a:extLst>
            </p:cNvPr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121;p70">
              <a:extLst>
                <a:ext uri="{FF2B5EF4-FFF2-40B4-BE49-F238E27FC236}">
                  <a16:creationId xmlns:a16="http://schemas.microsoft.com/office/drawing/2014/main" id="{7759A356-43A9-48D4-9446-52753B9B4F8E}"/>
                </a:ext>
              </a:extLst>
            </p:cNvPr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122;p70">
              <a:extLst>
                <a:ext uri="{FF2B5EF4-FFF2-40B4-BE49-F238E27FC236}">
                  <a16:creationId xmlns:a16="http://schemas.microsoft.com/office/drawing/2014/main" id="{D720CC6B-7587-4649-8783-133ECFBC16CD}"/>
                </a:ext>
              </a:extLst>
            </p:cNvPr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123;p70">
              <a:extLst>
                <a:ext uri="{FF2B5EF4-FFF2-40B4-BE49-F238E27FC236}">
                  <a16:creationId xmlns:a16="http://schemas.microsoft.com/office/drawing/2014/main" id="{FE352443-D025-48B9-BD03-C845E243A968}"/>
                </a:ext>
              </a:extLst>
            </p:cNvPr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124;p70">
              <a:extLst>
                <a:ext uri="{FF2B5EF4-FFF2-40B4-BE49-F238E27FC236}">
                  <a16:creationId xmlns:a16="http://schemas.microsoft.com/office/drawing/2014/main" id="{F9B6D0CE-F6EC-4C02-B002-C724DB89885A}"/>
                </a:ext>
              </a:extLst>
            </p:cNvPr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125;p70">
              <a:extLst>
                <a:ext uri="{FF2B5EF4-FFF2-40B4-BE49-F238E27FC236}">
                  <a16:creationId xmlns:a16="http://schemas.microsoft.com/office/drawing/2014/main" id="{8FFBE26E-18D9-4CA3-BDC1-61B281F96487}"/>
                </a:ext>
              </a:extLst>
            </p:cNvPr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126;p70">
              <a:extLst>
                <a:ext uri="{FF2B5EF4-FFF2-40B4-BE49-F238E27FC236}">
                  <a16:creationId xmlns:a16="http://schemas.microsoft.com/office/drawing/2014/main" id="{904E5D81-01D5-4CDD-8900-61B5DE435539}"/>
                </a:ext>
              </a:extLst>
            </p:cNvPr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127;p70">
              <a:extLst>
                <a:ext uri="{FF2B5EF4-FFF2-40B4-BE49-F238E27FC236}">
                  <a16:creationId xmlns:a16="http://schemas.microsoft.com/office/drawing/2014/main" id="{9F3466EE-FA9F-439E-947B-411C6717E248}"/>
                </a:ext>
              </a:extLst>
            </p:cNvPr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2" name="Picture 4" descr="Details free icon">
            <a:extLst>
              <a:ext uri="{FF2B5EF4-FFF2-40B4-BE49-F238E27FC236}">
                <a16:creationId xmlns:a16="http://schemas.microsoft.com/office/drawing/2014/main" id="{7ABDA7BA-8C67-4566-B33C-0A67BFFBC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76" y="1121474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kup free icon">
            <a:extLst>
              <a:ext uri="{FF2B5EF4-FFF2-40B4-BE49-F238E27FC236}">
                <a16:creationId xmlns:a16="http://schemas.microsoft.com/office/drawing/2014/main" id="{A5D38C58-08D7-4DAA-BA43-5C223BE5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488" y="3457225"/>
            <a:ext cx="465988" cy="46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tails free icon">
            <a:extLst>
              <a:ext uri="{FF2B5EF4-FFF2-40B4-BE49-F238E27FC236}">
                <a16:creationId xmlns:a16="http://schemas.microsoft.com/office/drawing/2014/main" id="{7FB4C067-2B3C-4649-A664-5FBF42320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28" y="1229707"/>
            <a:ext cx="49818" cy="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redit card payment free icon">
            <a:extLst>
              <a:ext uri="{FF2B5EF4-FFF2-40B4-BE49-F238E27FC236}">
                <a16:creationId xmlns:a16="http://schemas.microsoft.com/office/drawing/2014/main" id="{D34E23D5-4FF0-4E1B-BC04-2F6F1640D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71" y="4295387"/>
            <a:ext cx="4095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icture free icon">
            <a:extLst>
              <a:ext uri="{FF2B5EF4-FFF2-40B4-BE49-F238E27FC236}">
                <a16:creationId xmlns:a16="http://schemas.microsoft.com/office/drawing/2014/main" id="{42485C30-B5D8-4387-A977-22131E32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23" y="2812850"/>
            <a:ext cx="326277" cy="32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9A7813-0021-4BE4-95B8-D801B7F3F120}"/>
              </a:ext>
            </a:extLst>
          </p:cNvPr>
          <p:cNvCxnSpPr>
            <a:stCxn id="2050" idx="3"/>
            <a:endCxn id="12" idx="1"/>
          </p:cNvCxnSpPr>
          <p:nvPr/>
        </p:nvCxnSpPr>
        <p:spPr>
          <a:xfrm flipV="1">
            <a:off x="3848100" y="2241955"/>
            <a:ext cx="2060919" cy="149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2DBCFF-1B8A-4D54-BA04-913290ACFC73}"/>
              </a:ext>
            </a:extLst>
          </p:cNvPr>
          <p:cNvCxnSpPr>
            <a:stCxn id="2050" idx="3"/>
            <a:endCxn id="2062" idx="1"/>
          </p:cNvCxnSpPr>
          <p:nvPr/>
        </p:nvCxnSpPr>
        <p:spPr>
          <a:xfrm flipV="1">
            <a:off x="3848100" y="2975989"/>
            <a:ext cx="2044623" cy="75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86EFF1-7D46-472E-AA92-E58F3B563E4D}"/>
              </a:ext>
            </a:extLst>
          </p:cNvPr>
          <p:cNvCxnSpPr>
            <a:stCxn id="2050" idx="3"/>
            <a:endCxn id="2054" idx="1"/>
          </p:cNvCxnSpPr>
          <p:nvPr/>
        </p:nvCxnSpPr>
        <p:spPr>
          <a:xfrm flipV="1">
            <a:off x="3848100" y="3690219"/>
            <a:ext cx="2013388" cy="4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B7D03F-C6EC-413D-AC74-4E02D1092E15}"/>
              </a:ext>
            </a:extLst>
          </p:cNvPr>
          <p:cNvCxnSpPr>
            <a:stCxn id="2050" idx="3"/>
            <a:endCxn id="2060" idx="1"/>
          </p:cNvCxnSpPr>
          <p:nvPr/>
        </p:nvCxnSpPr>
        <p:spPr>
          <a:xfrm>
            <a:off x="3848100" y="3731974"/>
            <a:ext cx="2019271" cy="76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3EC06B-EAFD-4D8E-BC47-1ACBC6A38B65}"/>
              </a:ext>
            </a:extLst>
          </p:cNvPr>
          <p:cNvCxnSpPr>
            <a:stCxn id="2050" idx="3"/>
          </p:cNvCxnSpPr>
          <p:nvPr/>
        </p:nvCxnSpPr>
        <p:spPr>
          <a:xfrm>
            <a:off x="3848100" y="3731974"/>
            <a:ext cx="2108452" cy="152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98870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9E152A-CA7C-4A6B-9417-FC7400606B69}"/>
              </a:ext>
            </a:extLst>
          </p:cNvPr>
          <p:cNvSpPr txBox="1"/>
          <p:nvPr/>
        </p:nvSpPr>
        <p:spPr>
          <a:xfrm>
            <a:off x="482600" y="636270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FF84C5A-E8AF-4522-8C0D-F84E0DB5A9DC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F0CE40B8-C6F2-407A-86F4-82B6D9C70C17}"/>
              </a:ext>
            </a:extLst>
          </p:cNvPr>
          <p:cNvSpPr/>
          <p:nvPr/>
        </p:nvSpPr>
        <p:spPr>
          <a:xfrm>
            <a:off x="3401531" y="1527841"/>
            <a:ext cx="4713769" cy="4437984"/>
          </a:xfrm>
          <a:prstGeom prst="diamond">
            <a:avLst/>
          </a:prstGeom>
          <a:gradFill>
            <a:gsLst>
              <a:gs pos="100000">
                <a:srgbClr val="1CA6C7"/>
              </a:gs>
              <a:gs pos="88000">
                <a:srgbClr val="1CC3C4"/>
              </a:gs>
              <a:gs pos="37000">
                <a:srgbClr val="1CA1C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NGHIÊN CỨU</a:t>
            </a:r>
          </a:p>
        </p:txBody>
      </p:sp>
    </p:spTree>
    <p:extLst>
      <p:ext uri="{BB962C8B-B14F-4D97-AF65-F5344CB8AC3E}">
        <p14:creationId xmlns:p14="http://schemas.microsoft.com/office/powerpoint/2010/main" val="40334514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409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Josefin Sans</vt:lpstr>
      <vt:lpstr>Noto Serif</vt:lpstr>
      <vt:lpstr>Times New Roman</vt:lpstr>
      <vt:lpstr>Wingdings</vt:lpstr>
      <vt:lpstr>Office Theme</vt:lpstr>
      <vt:lpstr>BÁO CÁO LUẬN VĂN TỐT NGHIỆP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82</cp:revision>
  <dcterms:created xsi:type="dcterms:W3CDTF">2021-06-04T22:08:55Z</dcterms:created>
  <dcterms:modified xsi:type="dcterms:W3CDTF">2021-06-05T12:14:40Z</dcterms:modified>
</cp:coreProperties>
</file>