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51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9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5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6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08/20/2013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6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QCNSim</a:t>
            </a:r>
            <a:r>
              <a:rPr lang="en-US" dirty="0"/>
              <a:t> current </a:t>
            </a:r>
            <a:r>
              <a:rPr lang="en-US" dirty="0" smtClean="0"/>
              <a:t>status: what already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alibri"/>
              </a:rPr>
              <a:t>Queuing </a:t>
            </a:r>
            <a:r>
              <a:rPr lang="en-US" dirty="0">
                <a:cs typeface="Calibri"/>
              </a:rPr>
              <a:t>systems components:</a:t>
            </a:r>
          </a:p>
          <a:p>
            <a:pPr lvl="1"/>
            <a:r>
              <a:rPr lang="en-US" dirty="0">
                <a:cs typeface="Calibri"/>
              </a:rPr>
              <a:t>servers.</a:t>
            </a:r>
          </a:p>
          <a:p>
            <a:pPr lvl="1"/>
            <a:r>
              <a:rPr lang="en-US" dirty="0">
                <a:cs typeface="Calibri"/>
              </a:rPr>
              <a:t>queues</a:t>
            </a:r>
            <a:r>
              <a:rPr lang="en-US" dirty="0" smtClean="0">
                <a:cs typeface="Calibri"/>
              </a:rPr>
              <a:t>.</a:t>
            </a:r>
          </a:p>
          <a:p>
            <a:pPr lvl="1"/>
            <a:r>
              <a:rPr lang="en-US" dirty="0" smtClean="0">
                <a:cs typeface="Calibri"/>
              </a:rPr>
              <a:t>statistics </a:t>
            </a:r>
            <a:r>
              <a:rPr lang="en-US" dirty="0">
                <a:cs typeface="Calibri"/>
              </a:rPr>
              <a:t>collection (utilization, time in queue, queue size, busy time, etc</a:t>
            </a:r>
            <a:r>
              <a:rPr lang="en-US" dirty="0" smtClean="0">
                <a:cs typeface="Calibri"/>
              </a:rPr>
              <a:t>.).</a:t>
            </a:r>
          </a:p>
          <a:p>
            <a:r>
              <a:rPr lang="en-US" dirty="0" smtClean="0">
                <a:cs typeface="Calibri"/>
              </a:rPr>
              <a:t>Traffic </a:t>
            </a:r>
            <a:r>
              <a:rPr lang="en-US" dirty="0">
                <a:cs typeface="Calibri"/>
              </a:rPr>
              <a:t>generators (exponential, constant, </a:t>
            </a:r>
            <a:r>
              <a:rPr lang="en-US" dirty="0" err="1">
                <a:cs typeface="Calibri"/>
              </a:rPr>
              <a:t>weibull</a:t>
            </a:r>
            <a:r>
              <a:rPr lang="en-US" dirty="0">
                <a:cs typeface="Calibri"/>
              </a:rPr>
              <a:t>, normal</a:t>
            </a:r>
            <a:r>
              <a:rPr lang="en-US" dirty="0" smtClean="0">
                <a:cs typeface="Calibri"/>
              </a:rPr>
              <a:t>).</a:t>
            </a:r>
          </a:p>
          <a:p>
            <a:r>
              <a:rPr lang="en-US" dirty="0" smtClean="0">
                <a:cs typeface="Calibri"/>
              </a:rPr>
              <a:t>Dynamic behavior for servers and failure models (down, up, limited queue).</a:t>
            </a:r>
          </a:p>
          <a:p>
            <a:r>
              <a:rPr lang="en-US" dirty="0" smtClean="0">
                <a:cs typeface="Calibri"/>
              </a:rPr>
              <a:t>Prototypes for network nodes, simple routing</a:t>
            </a:r>
            <a:r>
              <a:rPr lang="en-US" dirty="0" smtClean="0">
                <a:cs typeface="Calibri"/>
              </a:rPr>
              <a:t>.</a:t>
            </a:r>
          </a:p>
          <a:p>
            <a:r>
              <a:rPr lang="en-US" dirty="0" smtClean="0">
                <a:cs typeface="Calibri"/>
              </a:rPr>
              <a:t>Fully documented, </a:t>
            </a:r>
            <a:r>
              <a:rPr lang="en-US" dirty="0" err="1">
                <a:cs typeface="Calibri"/>
              </a:rPr>
              <a:t>D</a:t>
            </a:r>
            <a:r>
              <a:rPr lang="en-US" dirty="0" err="1" smtClean="0">
                <a:cs typeface="Calibri"/>
              </a:rPr>
              <a:t>oxygen</a:t>
            </a:r>
            <a:r>
              <a:rPr lang="en-US" dirty="0" smtClean="0">
                <a:cs typeface="Calibri"/>
              </a:rPr>
              <a:t> style.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To do: high-level abstractions:</a:t>
            </a:r>
          </a:p>
          <a:p>
            <a:pPr lvl="1"/>
            <a:r>
              <a:rPr lang="en-US" dirty="0" smtClean="0">
                <a:cs typeface="Calibri"/>
              </a:rPr>
              <a:t>E.g.: Network links, application servers/agents, seismic (traffic) models.</a:t>
            </a:r>
            <a:endParaRPr lang="en-US" dirty="0">
              <a:cs typeface="Calibri"/>
            </a:endParaRPr>
          </a:p>
          <a:p>
            <a:pPr lvl="2"/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15922"/>
              </p:ext>
            </p:extLst>
          </p:nvPr>
        </p:nvGraphicFramePr>
        <p:xfrm>
          <a:off x="6375400" y="2071688"/>
          <a:ext cx="5468938" cy="374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5" imgW="3346560" imgH="2294280" progId="Visio.Drawing.15">
                  <p:embed/>
                </p:oleObj>
              </mc:Choice>
              <mc:Fallback>
                <p:oleObj name="Visio" r:id="rId5" imgW="3346560" imgH="22942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2071688"/>
                        <a:ext cx="5468938" cy="3748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results: what can already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without the high-level abstractions, we can already simulate some topologies.</a:t>
            </a:r>
          </a:p>
          <a:p>
            <a:pPr lvl="1"/>
            <a:r>
              <a:rPr lang="en-US" dirty="0" smtClean="0"/>
              <a:t>Demonstrate several “BOINC clients” connected to a QCN-BOINC server, sending trickle messages.</a:t>
            </a:r>
          </a:p>
          <a:p>
            <a:pPr lvl="1"/>
            <a:r>
              <a:rPr lang="en-US" dirty="0" smtClean="0"/>
              <a:t>Collect some performance statistics from the QCN-BOINC server.</a:t>
            </a:r>
          </a:p>
          <a:p>
            <a:pPr lvl="1"/>
            <a:r>
              <a:rPr lang="en-US" dirty="0" smtClean="0"/>
              <a:t>We can impose one dynamic modification, such as a sudden high volume of trickle messages and how that would impact QCN-BOINC server performance.</a:t>
            </a:r>
          </a:p>
          <a:p>
            <a:pPr lvl="1"/>
            <a:r>
              <a:rPr lang="en-US" dirty="0" smtClean="0"/>
              <a:t>We can demonstrate the impact on performance by rerouting part of the traffic to an additional QCN-BOINC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6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-12700"/>
            <a:ext cx="10058400" cy="746125"/>
          </a:xfrm>
        </p:spPr>
        <p:txBody>
          <a:bodyPr/>
          <a:lstStyle/>
          <a:p>
            <a:r>
              <a:rPr lang="en-US" dirty="0" smtClean="0"/>
              <a:t>Client traffic rerouting: before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0" y="733426"/>
            <a:ext cx="6379778" cy="6124574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4016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0"/>
            <a:ext cx="10058400" cy="796925"/>
          </a:xfrm>
        </p:spPr>
        <p:txBody>
          <a:bodyPr/>
          <a:lstStyle/>
          <a:p>
            <a:r>
              <a:rPr lang="en-US" dirty="0" smtClean="0"/>
              <a:t>Client traffic rerouting: 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796926"/>
            <a:ext cx="6314345" cy="6061758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231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BOINC simulators have limited flexibility for modifying underlying network topology outside “single server” model.</a:t>
            </a:r>
          </a:p>
          <a:p>
            <a:r>
              <a:rPr lang="en-US" dirty="0" smtClean="0"/>
              <a:t>Our prototype will offer this flexibility.</a:t>
            </a:r>
          </a:p>
          <a:p>
            <a:pPr lvl="1"/>
            <a:r>
              <a:rPr lang="en-US" dirty="0" smtClean="0"/>
              <a:t>Multiple servers.</a:t>
            </a:r>
          </a:p>
          <a:p>
            <a:pPr lvl="1"/>
            <a:r>
              <a:rPr lang="en-US" dirty="0" smtClean="0"/>
              <a:t>More hops between clients and servers.</a:t>
            </a:r>
          </a:p>
          <a:p>
            <a:pPr lvl="1"/>
            <a:r>
              <a:rPr lang="en-US" dirty="0" smtClean="0"/>
              <a:t>Failing links between clients and servers.</a:t>
            </a:r>
          </a:p>
          <a:p>
            <a:pPr lvl="1"/>
            <a:r>
              <a:rPr lang="en-US" dirty="0" smtClean="0"/>
              <a:t>Simulated communication between BOINC servers (maybe to trigger reallocation of client traffic).</a:t>
            </a:r>
          </a:p>
          <a:p>
            <a:r>
              <a:rPr lang="en-US" dirty="0" smtClean="0"/>
              <a:t>Explore capabilities not easily available from current software.</a:t>
            </a:r>
          </a:p>
        </p:txBody>
      </p:sp>
    </p:spTree>
    <p:extLst>
      <p:ext uri="{BB962C8B-B14F-4D97-AF65-F5344CB8AC3E}">
        <p14:creationId xmlns:p14="http://schemas.microsoft.com/office/powerpoint/2010/main" val="55412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simulator easier to use:</a:t>
            </a:r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abstractions:</a:t>
            </a:r>
          </a:p>
          <a:p>
            <a:pPr lvl="2"/>
            <a:r>
              <a:rPr lang="en-US" dirty="0"/>
              <a:t>Network links.</a:t>
            </a:r>
          </a:p>
          <a:p>
            <a:pPr lvl="2"/>
            <a:r>
              <a:rPr lang="en-US" dirty="0"/>
              <a:t>Application server/agent (the BOINC server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Process information transmitted by BOINC clients.</a:t>
            </a:r>
            <a:endParaRPr lang="en-US" dirty="0"/>
          </a:p>
          <a:p>
            <a:pPr lvl="2"/>
            <a:r>
              <a:rPr lang="en-US" dirty="0"/>
              <a:t>Network nodes with simple routing.</a:t>
            </a:r>
          </a:p>
          <a:p>
            <a:pPr lvl="2"/>
            <a:r>
              <a:rPr lang="en-US" dirty="0" smtClean="0"/>
              <a:t>Seismic model/traffic </a:t>
            </a:r>
            <a:r>
              <a:rPr lang="en-US" dirty="0"/>
              <a:t>generator with common parameters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Geographic positioning translated into network parameters and seismic traffic.</a:t>
            </a:r>
          </a:p>
          <a:p>
            <a:pPr lvl="1"/>
            <a:r>
              <a:rPr lang="de-DE" dirty="0" smtClean="0"/>
              <a:t>Interface:</a:t>
            </a:r>
          </a:p>
          <a:p>
            <a:pPr lvl="2"/>
            <a:r>
              <a:rPr lang="de-DE" dirty="0" smtClean="0"/>
              <a:t>File </a:t>
            </a:r>
            <a:r>
              <a:rPr lang="de-DE" dirty="0" err="1" smtClean="0"/>
              <a:t>parser</a:t>
            </a:r>
            <a:r>
              <a:rPr lang="de-DE" dirty="0" smtClean="0"/>
              <a:t> (XML?)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obtain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General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event-handling/</a:t>
            </a:r>
            <a:r>
              <a:rPr lang="de-DE" dirty="0" err="1" smtClean="0"/>
              <a:t>scheduling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Talk </a:t>
            </a:r>
            <a:r>
              <a:rPr lang="de-DE" dirty="0" err="1" smtClean="0"/>
              <a:t>with</a:t>
            </a:r>
            <a:r>
              <a:rPr lang="de-DE" dirty="0" smtClean="0"/>
              <a:t> Web </a:t>
            </a:r>
            <a:r>
              <a:rPr lang="de-DE" dirty="0" err="1" smtClean="0"/>
              <a:t>interface</a:t>
            </a:r>
            <a:r>
              <a:rPr lang="de-DE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Backup </a:t>
            </a:r>
            <a:r>
              <a:rPr lang="de-DE" dirty="0" err="1"/>
              <a:t>servers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Dynamic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failures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Message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heavy,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35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362</Words>
  <Application>Microsoft Office PowerPoint</Application>
  <PresentationFormat>Widescreen</PresentationFormat>
  <Paragraphs>44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Retrospect</vt:lpstr>
      <vt:lpstr>Visio</vt:lpstr>
      <vt:lpstr>QCNSim current status: what already works</vt:lpstr>
      <vt:lpstr>Preliminary results: what can already be done</vt:lpstr>
      <vt:lpstr>Client traffic rerouting: before</vt:lpstr>
      <vt:lpstr>Client traffic rerouting: after</vt:lpstr>
      <vt:lpstr>Why?</vt:lpstr>
      <vt:lpstr>What needs to be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QCNSim current status</dc:title>
  <dc:creator/>
  <cp:lastModifiedBy>Marcos Portnoi</cp:lastModifiedBy>
  <cp:revision>25</cp:revision>
  <dcterms:created xsi:type="dcterms:W3CDTF">2012-07-27T01:16:44Z</dcterms:created>
  <dcterms:modified xsi:type="dcterms:W3CDTF">2013-08-20T14:39:23Z</dcterms:modified>
</cp:coreProperties>
</file>