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83040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17472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17472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83040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48608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968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83040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17472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17472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83040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48608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968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83040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74720" y="388620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17472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83040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1486080" y="4801680"/>
            <a:ext cx="22323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968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 Text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One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9146880" y="640440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</a:t>
            </a: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tl</a:t>
            </a: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 </a:t>
            </a: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</a:t>
            </a: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One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146880" y="640440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 Text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One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A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9146880" y="640440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60200" y="867600"/>
            <a:ext cx="9585360" cy="5258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Admin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Administrator that can add information to the system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Student User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User that has an student specific account and is interested in colleges, city information and libraries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Businessman User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User that has a businessman specific account and is interested in hotels, city information and industry information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User that has a tourist specific account and is interested in hotels and city information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A group of users that includes student user, businessman user and tourist user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Developer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Person developing the system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1520" y="109440"/>
            <a:ext cx="96908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01520" y="120600"/>
            <a:ext cx="96908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Roles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9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maps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add a map to the system so that other users can see it.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admin page, clicking “add map” button allows administrator to add a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adding map administrator can select / add the city that the map is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Map is in jpeg file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registers new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updates map for users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10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other admins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create another administrator account so that another person can update the information in system.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admin page, clicking “create administrator” button allows administrator to create another administrator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unique username is registered in the system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password is registered in the system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account type is registered as administrator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 city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select my city so that I get information about the city that is relevant to me.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general user can click “city” to change what city they are viewing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 only shows information about that particular city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view all hotels in Brisbane visually on a map so I can locate where I will stay in the city.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“hotels” link to go to hotels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hotel locations marked on it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13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interact with the hotels map so that I can access more information about the hotels.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hotel marker displays a new page with information about that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view all hotels in Brisbane via a list format so that I can quickly locate where I will stay in the city.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“hotels” link to go to hotel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hotels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15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interact with the hotels in the list so that I can access more information about the hotels.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 hotel displays a new page with information about that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city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view city information so that I can find places of interest to me throughout the city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city information is automatically displayed in a list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shown for each place of interest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name and address.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city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be able to interact with the city information list so that I can get more details about places that interest me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clicking an item in the city information list reveals a new page with detailed information on the place of interest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industry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user, I want to view all industry information in the city so I can generate business contacts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“industry” link to go to industry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industry contacts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Homepage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39240" y="822600"/>
            <a:ext cx="9827640" cy="822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user I want to see the web application’s home page so that I can access the application.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"/>
          <p:cNvSpPr/>
          <p:nvPr/>
        </p:nvSpPr>
        <p:spPr>
          <a:xfrm>
            <a:off x="39240" y="3335400"/>
            <a:ext cx="9827640" cy="190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0520" indent="-2001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Is accessible by Google Chrome, Internet Explorer, Firefox and Safari web browsers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Shows sign up area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Shows login area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Shows information about basic features of the web application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2"/>
          <p:cNvSpPr/>
          <p:nvPr/>
        </p:nvSpPr>
        <p:spPr>
          <a:xfrm>
            <a:off x="8336880" y="166320"/>
            <a:ext cx="68400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19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industry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industry information in Brisbane visually on a map so I can gain contact information.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“industry” link to go to industry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industry locations marked on it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20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industry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industry map so that I can access more information about the industry contacts.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industry marker displays a new page with information about that industry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industry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industry information in Brisbane via a list format so that I can quickly locate the contacts that I need.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“industry” link to go to industry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industry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industry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industries in the list so that I can access more information about the industries.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an industry displays a new page with information about that industry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23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information - business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user, I want to view all hotel information in the city so I can work out where to stay on a business trip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“hotels” link to go to hotel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hotel contacts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map - business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hotel information in Brisbane visually on a map so I can view where to stay.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“hotel” link to go to hotel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hotel locations marked on it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25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map - business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hotel map so that I can access more information about the hotels.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hotel marker displays a new page with information about that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list - business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hotel information in Brisbane via a list format so that I can quickly locate the hotels I might stay at.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“hotel” link to go to industry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hotels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list - business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hotels in the list so that I can access more information about the hotels.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 hotel displays a new page with information about that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library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libraries in Brisbane visually on a map so I can work out where to go to get books.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“libraries” link to go to the library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library locations marked on it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Sign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39240" y="822600"/>
            <a:ext cx="9827640" cy="802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user I want to sign up for an account so that I have my own personal account registered with the system.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39240" y="2294280"/>
            <a:ext cx="9827640" cy="26607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39240" y="2287800"/>
            <a:ext cx="9827640" cy="265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0520" indent="-2001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Sign up page is accessible from home page via “Sign up”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 is registered in the system for this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Unique username is registered in the system for this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Password is registered in the system for this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phone number can be registered by the user if they choose to do so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email address can be registered by the user if they choose to do so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residential dress can be registered by the user if they choose to do so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account type is registered in the system for this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29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libraries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libraries map so that I can access more information about the libraries.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library marker displays a new page with information about that library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30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libraries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library information in Brisbane via a list format so that I can quickly locate the libraries that I want to visit.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student user can click “library” link to go to the library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libraries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libraries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libraries in the list so that I can access more information about the libraries.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an library displays a new page with information about that library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colleges on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colleges in Brisbane visually on a map so I can work out where to go to meet other students.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student user can click “colleges” link to go to the college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college locations marked on it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33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colleges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colleges map so that I can access more information about the colleges.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college marker displays a new page with information about that college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colleges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college information in Brisbane via a list format so that I can quickly locate the colleges that I want to visit.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“college” link to go to the college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colleges in the city is displayed on this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35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colleges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colleges in the list so that I can access more information about the colleges.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 college displays a new page with information about that college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budget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be able to set a budget so I know how much money I can spend on my trip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“set budget”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settings page is revealed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budget is registered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is shown on home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Plan budget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see prices for places that interest me when I access the details page so that I can plan my budget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 clicks item in list or on map to reveal details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price is available it is displayed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no price is given no price value is displayed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recommendations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receive recommendations for places of interest based on my budget so that I do not spend time viewing places out of my price range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clicks “recommendations” button on specific information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of places of interest is revealed that are within the tourist user’s budget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- student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student I want to select my account type as student when signing up so that the web application can show me things that interest me.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 to select student as an account type when signing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user’s account is registered as a student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39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Mock purchases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deduct money from my budget by making mock “purchases” so that I can better plan my trip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 clicks item in list or on map to reveal details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price is displayed tourist user can click “purchase”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 can enter the quantity of the purchase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Purchase is registered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is updated on the home page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40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Change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temporarily change my account so that I can view other places of interest.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clicks “Account type”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is able to select any other account type besides admin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Home page is updated to reflect new account type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is reset to actual account type when user logs in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access a calendar so that I can plan my journey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clicks “calendar”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 page is revealed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to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add plans to the calendar so that I can remember what I plan on doing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details page for place of interest general user can click “add to calendar button”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registers date to add to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 is updated with plan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43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from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remove items from the calendar so that I don’t have reminders for things I am no longer interested in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Calendar page general user can click planned items in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Clicking “remove” button will remove plan from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Update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update items on the calendar so that I can change the time when I plan to visit these places of interest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Calendar page general user can click planned items in calendar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Clicking “update” button will allow user to change time of plan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time for plan is registered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 updates to reflect new time of plan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45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rating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rate a place that I visit so that I can let others know about my experience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details page general user can click “rate button” to add a rating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is presented with stars to click out of five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User’s rating is registered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Average rating for place of interest is updated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average rating is reflected on details page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ratings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view the average rating for a place of interest so that I can decide if I want to go there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details page general user view average rating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Average is constantly updated and reflects the most up to date rating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Update account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update my account information so that my registered information is up to date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general user can click “settings button”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can then change any information they provided during sign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can add information that they did not choose to provide during sign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information provided is registered in the system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account database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developer I want to create a database to store user account information so that this information can be used for future verification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account information database is created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- tourist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tourist I want to select my account type as tourist when signing up so that the web application can show me things that interest me.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 to select tourist as an account type when signing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user’s account is registered as a tourist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49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Places of interest database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developer I want to create a database to store places of interest information so that this information can requested to be displayed by the user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places of interest database is created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50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city map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view a map of the city so I can have a sense of direction in the city i’m in.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of the current city is displayed on the home page.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5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- businessman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businessman I want to select my account type as businessman when signing up so that the web application can show me things that interest me.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 to select businessman as an account type when signing up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user’s account is registered as a businessman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4"/>
          <p:cNvSpPr/>
          <p:nvPr/>
        </p:nvSpPr>
        <p:spPr>
          <a:xfrm>
            <a:off x="39240" y="5128560"/>
            <a:ext cx="982764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Login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registered user I want to login to the web application so that I can find a local place to visit.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Login screen accessible from home page via “login”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username is entered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password is entered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User’s account page is revealed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Admin login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login to my account so that I can add information to the system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Admin login screen accessible from home page via “admin login” button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username is entered for an admin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password is entered for an admin account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admin page is revealed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8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add information to the system so that other users can see it.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39240" y="2324880"/>
            <a:ext cx="9827640" cy="18684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admin page, clicking “+” button allows administrator to add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information type is registered for this information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Required information is submitted to text fields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registers this new information in database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38880" y="4266360"/>
            <a:ext cx="9828000" cy="24818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4"/>
          <p:cNvSpPr/>
          <p:nvPr/>
        </p:nvSpPr>
        <p:spPr>
          <a:xfrm>
            <a:off x="38880" y="4266360"/>
            <a:ext cx="9828000" cy="4439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Required information is: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Colleges: college name, address, departments and email address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Libraries: library name, address, phone number and email address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Industries: industry name, address, industry type and email address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Hotels: hotel name, address, phone and email address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Parks: park name, address, phone and email address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Zoos: zoo name, address, phone and email address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Museums: museum name, address, phone and email address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Restaurants: restaurant name, address, phone and email address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Malls: mall name, address, phone and email address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2017-08-21T19:09:00Z</dcterms:modified>
  <cp:revision>2</cp:revision>
  <dc:subject/>
  <dc:title/>
</cp:coreProperties>
</file>