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9906000" cy="6858000" type="A4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69339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486080" y="4801680"/>
            <a:ext cx="69339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39280" y="4801680"/>
            <a:ext cx="33836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486080" y="4801680"/>
            <a:ext cx="33836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2232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830400" y="3886200"/>
            <a:ext cx="2232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174720" y="3886200"/>
            <a:ext cx="2232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174720" y="4801680"/>
            <a:ext cx="2232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830400" y="4801680"/>
            <a:ext cx="2232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486080" y="4801680"/>
            <a:ext cx="2232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486080" y="3886200"/>
            <a:ext cx="693396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693396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43040" y="2130480"/>
            <a:ext cx="841968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486080" y="4801680"/>
            <a:ext cx="33836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486080" y="3886200"/>
            <a:ext cx="693396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39280" y="4801680"/>
            <a:ext cx="33836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486080" y="4801680"/>
            <a:ext cx="69339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69339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486080" y="4801680"/>
            <a:ext cx="69339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39280" y="4801680"/>
            <a:ext cx="33836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1486080" y="4801680"/>
            <a:ext cx="33836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2232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830400" y="3886200"/>
            <a:ext cx="2232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174720" y="3886200"/>
            <a:ext cx="2232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174720" y="4801680"/>
            <a:ext cx="2232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830400" y="4801680"/>
            <a:ext cx="2232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1486080" y="4801680"/>
            <a:ext cx="2232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1486080" y="3886200"/>
            <a:ext cx="693396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693396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693396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743040" y="2130480"/>
            <a:ext cx="841968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1486080" y="4801680"/>
            <a:ext cx="33836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39280" y="4801680"/>
            <a:ext cx="33836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486080" y="4801680"/>
            <a:ext cx="69339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69339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486080" y="4801680"/>
            <a:ext cx="69339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39280" y="4801680"/>
            <a:ext cx="33836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1486080" y="4801680"/>
            <a:ext cx="33836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2232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830400" y="3886200"/>
            <a:ext cx="2232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174720" y="3886200"/>
            <a:ext cx="2232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174720" y="4801680"/>
            <a:ext cx="2232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830400" y="4801680"/>
            <a:ext cx="2232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1486080" y="4801680"/>
            <a:ext cx="2232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43040" y="2130480"/>
            <a:ext cx="841968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486080" y="4801680"/>
            <a:ext cx="33836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39280" y="4801680"/>
            <a:ext cx="33836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33836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39280" y="3886200"/>
            <a:ext cx="33836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486080" y="4801680"/>
            <a:ext cx="69339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95360" y="274680"/>
            <a:ext cx="8915040" cy="114264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Title Text</a:t>
            </a:r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95360" y="1600200"/>
            <a:ext cx="8915040" cy="4525560"/>
          </a:xfrm>
          <a:prstGeom prst="rect">
            <a:avLst/>
          </a:prstGeom>
        </p:spPr>
        <p:txBody>
          <a:bodyPr lIns="45720" tIns="45000" rIns="45720" bIns="45000"/>
          <a:lstStyle/>
          <a:p>
            <a:pPr marL="3430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One</a:t>
            </a:r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83720" lvl="1" indent="-3261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Two</a:t>
            </a:r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19320" lvl="2" indent="-3045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Three</a:t>
            </a:r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37360" lvl="3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Four</a:t>
            </a:r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94560" lvl="4" indent="-3654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»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Five</a:t>
            </a:r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9146880" y="6404400"/>
            <a:ext cx="263520" cy="26892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endParaRPr lang="en-A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Title Text</a:t>
            </a:r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6933960" cy="1752120"/>
          </a:xfrm>
          <a:prstGeom prst="rect">
            <a:avLst/>
          </a:prstGeom>
        </p:spPr>
        <p:txBody>
          <a:bodyPr lIns="45720" tIns="45000" rIns="45720" bIns="45000"/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en-AU" sz="3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One</a:t>
            </a:r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lang="en-AU" sz="3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Two</a:t>
            </a:r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lang="en-AU" sz="3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Three</a:t>
            </a:r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lang="en-AU" sz="3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Four</a:t>
            </a:r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lang="en-AU" sz="3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Five</a:t>
            </a:r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9146880" y="6404400"/>
            <a:ext cx="263520" cy="26892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endParaRPr lang="en-A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Title Text</a:t>
            </a:r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486080" y="3886200"/>
            <a:ext cx="6933960" cy="1752120"/>
          </a:xfrm>
          <a:prstGeom prst="rect">
            <a:avLst/>
          </a:prstGeom>
        </p:spPr>
        <p:txBody>
          <a:bodyPr lIns="45720" tIns="45000" rIns="45720" bIns="45000"/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lang="en-AU" sz="3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One</a:t>
            </a:r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lang="en-AU" sz="3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Two</a:t>
            </a:r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lang="en-AU" sz="3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Three</a:t>
            </a:r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lang="en-AU" sz="3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Four</a:t>
            </a:r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spcBef>
                <a:spcPts val="700"/>
              </a:spcBef>
            </a:pPr>
            <a:r>
              <a:rPr lang="en-AU" sz="3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Body Level Five</a:t>
            </a:r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9146880" y="6404400"/>
            <a:ext cx="263520" cy="26892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endParaRPr lang="en-A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60200" y="867600"/>
            <a:ext cx="9585360" cy="525816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/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AU" sz="20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Admin</a:t>
            </a: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– Administrator that can add information to the system</a:t>
            </a:r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AU" sz="20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Student User</a:t>
            </a: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– User that has an student specific account and is interested in colleges, city information and libraries</a:t>
            </a:r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AU" sz="20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Businessman User</a:t>
            </a: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- User that has a businessman specific account and is interested in hotels, city information and industry information</a:t>
            </a:r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AU" sz="20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Tourist User</a:t>
            </a: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- User that has a tourist specific account and is interested in hotels and city information</a:t>
            </a:r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AU" sz="20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General User</a:t>
            </a: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- A group of users that includes student user, businessman user and tourist user</a:t>
            </a:r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AU" sz="20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Developer</a:t>
            </a: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- Person developing the system</a:t>
            </a:r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01520" y="109440"/>
            <a:ext cx="96908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3"/>
          <p:cNvSpPr/>
          <p:nvPr/>
        </p:nvSpPr>
        <p:spPr>
          <a:xfrm>
            <a:off x="101520" y="120600"/>
            <a:ext cx="96908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System Roles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9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Adding maps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an administrator I want to add a map to the system so that other users can see it.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admin page, clicking “add map” button allows administrator to add a map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When adding map administrator can select / add the city that the map is of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Map is in jpeg file format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System registers new map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System updates map for users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10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Adding other admins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an administrator I want to create another administrator account so that another person can </a:t>
            </a:r>
            <a:r>
              <a:rPr lang="en-AU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 </a:t>
            </a:r>
            <a:r>
              <a:rPr lang="en-AU" sz="24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places of interest to the database.</a:t>
            </a:r>
            <a:endParaRPr lang="en-AU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admin page, clicking “create administrator” button allows administrator to create another administrator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unique username is registered in the system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password is registered in the system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account type is registered as administrator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11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Select city 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select my city so that I get information about the city that is relevant to me.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general user can click “city” to change what city they are viewing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Application only shows information about that particular city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1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273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</a:p>
          <a:p>
            <a:pPr>
              <a:lnSpc>
                <a:spcPct val="100000"/>
              </a:lnSpc>
            </a:pPr>
            <a:endParaRPr lang="en-A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AU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STORY REMOVED FROM SPRINT 2</a:t>
            </a:r>
            <a:endParaRPr lang="en-AU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hotel map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tourist user I want to view all hotels in Brisbane visually on a map so I can locate where I will stay in the city.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sng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tourist user can click “hotels” link to go to hotels information page</a:t>
            </a:r>
            <a:r>
              <a:rPr lang="en-AU" sz="2000" b="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ON HOME PAGE TOURIST USER CAN CLICK HOTELS TAB TO SEE HOTELS IN LIST AND MAP</a:t>
            </a:r>
            <a:r>
              <a:rPr lang="en-AU" sz="2000" b="0" strike="sng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AU" sz="1800" b="0" strike="sng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map is displayed on this page with all hotel locations marked on it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13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hotel map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tourist user I want to interact with the hotels map so that I can access more information about the hotels.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map page clicking on a hotel marker displays a new page with information about that hotel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map can be zoomed in and out of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14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hotel list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tourist user I want to view all hotels in Brisbane via a list format so that I can quickly locate where I will stay in the city.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09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sng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tourist user can click “hotels” link to go to hotel information page </a:t>
            </a:r>
            <a:r>
              <a:rPr lang="en-AU" sz="2000" b="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TOURIST USER CAN CLICK HOTELS TAB TO SEE HOTELS IN LIST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list of all hotels in the city is displayed on this page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is displayed in the list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includes name and address of hotel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15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hotel list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tourist user I want to interact with the hotels in the list so that I can access more information about the hotels.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list page clicking on a hotel displays a new page with information about that hotel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user can scroll through the list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16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city information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view city information so that I can find places of interest to me throughout the city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city information is automatically displayed in a list format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is shown for each place of interest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is name and address.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17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city information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be able to interact with the city information list so that I can get more details about places that interest me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clicking an item in the city information list reveals a new page with detailed information on the place of interest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user can scroll through the list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18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industry information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businessman user, I want to view all industry information in the city so I can generate business contacts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businessman user </a:t>
            </a:r>
            <a:r>
              <a:rPr lang="en-AU" sz="2000" b="0" strike="sng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can click “industry” link to go to industry information page </a:t>
            </a:r>
            <a:r>
              <a:rPr lang="en-AU" sz="2000" b="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CLICK INDUSTRY TAB TO SEE LIST OF INDUSTRY INFORMATION</a:t>
            </a:r>
            <a:endParaRPr lang="en-AU" sz="1800" b="0" strike="sng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list of all industry contacts in the city is displayed on this page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Homepage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39240" y="822600"/>
            <a:ext cx="9827640" cy="233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6"/>
          <p:cNvSpPr/>
          <p:nvPr/>
        </p:nvSpPr>
        <p:spPr>
          <a:xfrm>
            <a:off x="39240" y="822600"/>
            <a:ext cx="9827640" cy="8226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user I want to see the web application’s home page so that I can access the application.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7"/>
          <p:cNvSpPr/>
          <p:nvPr/>
        </p:nvSpPr>
        <p:spPr>
          <a:xfrm>
            <a:off x="39240" y="3335400"/>
            <a:ext cx="9827640" cy="161964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8"/>
          <p:cNvSpPr/>
          <p:nvPr/>
        </p:nvSpPr>
        <p:spPr>
          <a:xfrm>
            <a:off x="39240" y="3335400"/>
            <a:ext cx="9827640" cy="1901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0520" indent="-20016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Is accessible by Google Chrome, Internet Explorer, Firefox and Safari web browsers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Shows sign up area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Shows login area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Shows information about basic features of the web application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12"/>
          <p:cNvSpPr/>
          <p:nvPr/>
        </p:nvSpPr>
        <p:spPr>
          <a:xfrm>
            <a:off x="8336880" y="166320"/>
            <a:ext cx="68400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3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14"/>
          <p:cNvSpPr/>
          <p:nvPr/>
        </p:nvSpPr>
        <p:spPr>
          <a:xfrm>
            <a:off x="39240" y="5128560"/>
            <a:ext cx="9827640" cy="377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19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industry map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businessman user I want to view all industry information in Brisbane visually on a map so I can gain contact information.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businessman user can click “industry” link to go to industry information page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map is displayed on this page with all industry locations marked on it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20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industry map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businessman user I want to interact with the industry map so that I can access more information about the industry contacts.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map page clicking on a industry marker displays a new page with information about that industry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map can be zoomed in and out of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21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industry list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businessman user I want to view all industry information in Brisbane via a list format so that I can quickly locate the contacts that I need.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buClr>
                <a:srgbClr val="000000"/>
              </a:buClr>
              <a:buFont typeface="Arial"/>
              <a:buChar char="•"/>
            </a:pPr>
            <a:r>
              <a:rPr lang="en-AU" sz="2000" b="0" strike="sng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businessman user can click “industry” link to go to industry information page </a:t>
            </a:r>
            <a:r>
              <a:rPr lang="en-AU" sz="2000" b="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BUSINESSMAN USER CAN CLICK INDUSTRY TAB TO SEE INDUSTRIES IN LIST </a:t>
            </a:r>
          </a:p>
          <a:p>
            <a:pPr marL="179280" indent="-178920"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list of all industry in the city is displayed on this page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is displayed in the list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includes name and address of hotel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industry list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businessman user I want to interact with the industries in the list so that I can access more information about the industries.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list page clicking on an industry displays a new page with information about that industry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user can scroll through the list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23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hotel information - business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businessman user, I want to view all hotel information in the city so I can work out where to stay on a business trip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35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businessman user can </a:t>
            </a:r>
            <a:r>
              <a:rPr lang="en-AU" sz="2000" b="0" strike="sng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click “hotels” link to go to hotel information page </a:t>
            </a:r>
            <a:r>
              <a:rPr lang="en-AU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CLICK INDUSTRY TAB TO SEE LIST OF HOTELS</a:t>
            </a:r>
            <a:endParaRPr lang="en-AU" sz="1600" strike="sng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list of all hotel contacts in the city is displayed on this page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24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hotel map - business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businessman user I want to view all hotel information in Brisbane visually on a map so I can view where to stay.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9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businessman user can click “hotel” link to go to hotel information page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map is displayed on this page with all hotel locations marked on it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7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25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hotel map - business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businessman user I want to interact with the hotel map so that I can access more information about the hotels.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map page clicking on a hotel marker displays a new page with information about that hotel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map can be zoomed in and out of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26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hotel list - business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businessman user I want to view all hotel information in Brisbane via a list format so that I can quickly locate the hotels I might stay at.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sng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businessman user can click “hotel” link to go to industry information page </a:t>
            </a:r>
            <a:r>
              <a:rPr lang="en-AU" sz="2000" b="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BUSINESSMAN USER CAN CLICK HOTEL TAB TO SEE HOTELS IN LIST</a:t>
            </a:r>
            <a:r>
              <a:rPr lang="en-AU" sz="2000" b="0" strike="sng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AU" sz="1800" b="0" strike="sng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list of all hotels in the city is displayed on this page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is displayed in the list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9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includes name and address of hotel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27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hotel list - business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businessman user I want to interact with the hotels in the list so that I can access more information about the hotels.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list page clicking on a hotel displays a new page with information about that hotel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user can scroll through the list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28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library map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3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student user I want to view all libraries in Brisbane visually on a map so I can work out where to go to get books.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4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sng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tourist user can click “libraries” link to go to the library information page </a:t>
            </a:r>
            <a:r>
              <a:rPr lang="en-AU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TOURIST USER CAN CLICK LIBRARIES TAB TO SEE LIBRARIES IN MAP </a:t>
            </a:r>
            <a:endParaRPr lang="en-AU" sz="1800" b="0" strike="sng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map is displayed on this page with all library locations marked on it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6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8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Sign Up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6"/>
          <p:cNvSpPr/>
          <p:nvPr/>
        </p:nvSpPr>
        <p:spPr>
          <a:xfrm>
            <a:off x="39240" y="822600"/>
            <a:ext cx="9827640" cy="802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an unregistered user I want to sign up for an account so that I have my own personal account registered with the system.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39240" y="2294280"/>
            <a:ext cx="9827640" cy="266076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8"/>
          <p:cNvSpPr/>
          <p:nvPr/>
        </p:nvSpPr>
        <p:spPr>
          <a:xfrm>
            <a:off x="39240" y="2287800"/>
            <a:ext cx="9827640" cy="2656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0520" indent="-20016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Sign up page is accessible from home page via “Sign up” button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Name is registered in the system for this account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Unique username is registered in the system for this account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Password is registered in the system for this account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phone number can be registered by the user if they choose to do so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email address can be registered by the user if they choose to do so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residential dress can be registered by the user if they choose to do so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account type is registered in the system for this account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4"/>
          <p:cNvSpPr/>
          <p:nvPr/>
        </p:nvSpPr>
        <p:spPr>
          <a:xfrm>
            <a:off x="39240" y="5128560"/>
            <a:ext cx="9827640" cy="377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29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5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libraries map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7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student user I want to interact with the libraries map so that I can access more information about the libraries.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map page clicking on a library marker displays a new page with information about that library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map can be zoomed in and out of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2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7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30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libraries list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1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student user I want to view all library information in Brisbane via a list format so that I can quickly locate the libraries that I want to visit.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3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sng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student user can click “library” link to go to the library information page </a:t>
            </a:r>
            <a:r>
              <a:rPr lang="en-AU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STUDENT USER CAN CLICK LIBRARY TAB TO SEE LIBRARIES IN LIST </a:t>
            </a:r>
            <a:endParaRPr lang="en-AU" sz="1800" b="0" strike="sng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list of all libraries in the city is displayed on this page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is displayed in the list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8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includes name and address of hotel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31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libraries list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student user I want to interact with the libraries in the list so that I can access more information about the libraries.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7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list page clicking on an library displays a new page with information about that library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user can scroll through the list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8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9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0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1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3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5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6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7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colleges on map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9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student user I want to view all colleges in Brisbane visually on a map so I can work out where to go to meet other students.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0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1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sng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student user can click “colleges” link to go to the college information page </a:t>
            </a:r>
            <a:r>
              <a:rPr lang="en-AU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STUDENT USER CAN CLICK COLLEGES TAB TO SEE COLLEGES IN LIST </a:t>
            </a:r>
            <a:endParaRPr lang="en-AU" sz="1800" b="0" strike="sng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map is displayed on this page with all college locations marked on it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2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3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5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6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7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33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1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colleges map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student user I want to interact with the colleges map so that I can access more information about the colleges.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map page clicking on a college marker displays a new page with information about that college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map can be zoomed in and out of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7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9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1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3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34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5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colleges list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6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7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student user I want to view all college information in Brisbane via a list format so that I can quickly locate the colleges that I want to visit.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sng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tourist user can click “college” link to go to the college information page </a:t>
            </a:r>
            <a:r>
              <a:rPr lang="en-AU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TOURIST USER CAN CLICK COLLEGE TAB TO SEE COLLEGES IN LIST </a:t>
            </a:r>
            <a:endParaRPr lang="en-AU" sz="1800" b="0" strike="sng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list of all colleges in the city is displayed on this page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is displayed in the list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0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2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4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information includes name and address of hotel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35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8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9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Interact with colleges list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0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1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student user I want to interact with the colleges in the list so that I can access more information about the colleges.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2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3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list page clicking on a college displays a new page with information about that college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user can scroll through the list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4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5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6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7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8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9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1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36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2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3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Set budget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4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5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tourist user I want to be able to set a budget so I know how much money I can spend on my trip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6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7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tourist user can click “set budget”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Budget settings page is revealed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budget is registered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Budget is shown on home page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8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9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0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1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2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5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37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6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7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Plan budget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8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9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tourist user I want to see prices for places that interest me when I access the details page so that I can plan my budget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0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1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Tourist user clicks item in list or on map to reveal details page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price is available it is displayed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no price is given no price value is displayed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2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3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4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5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6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7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9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38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0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1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Budget recommendations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2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3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tourist user I want to receive recommendations for places of interest based on my budget so that I do not spend time viewing places out of my price range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4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5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 clicks “recommendations” button on specific information page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List of places of interest is revealed that are within the tourist user’s budget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6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7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8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0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Account type - student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an unregistered student I want to select my account type as student when signing up so that the web application can show me things that interest me.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39240" y="2324880"/>
            <a:ext cx="9827640" cy="263016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8"/>
          <p:cNvSpPr/>
          <p:nvPr/>
        </p:nvSpPr>
        <p:spPr>
          <a:xfrm>
            <a:off x="39240" y="2551680"/>
            <a:ext cx="9827640" cy="2391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Option to select student as an account type when signing up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user’s account is registered as a student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1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3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4"/>
          <p:cNvSpPr/>
          <p:nvPr/>
        </p:nvSpPr>
        <p:spPr>
          <a:xfrm>
            <a:off x="39240" y="5128560"/>
            <a:ext cx="9827640" cy="377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3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39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4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5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Mock purchases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7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tourist user I want to deduct money from my budget by making mock “purchases” so that I can better plan my trip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9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Tourist user clicks item in list or on map to reveal details page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price is displayed tourist user can click “purchase” button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Tourist user can enter the quantity of the purchase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Purchase is registered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Budget is updated on the home page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0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1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2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3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4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5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7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40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8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9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Change account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temporarily change my account so that I can view other places of interest.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2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clicks “Account type” button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General user is able to select any other account type besides admin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Home page is updated to reflect new account type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Account type is reset to actual account type when user logs in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5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7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8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9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1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41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3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Calendar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5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access a calendar so that I can plan my journey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7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clicks “calendar” button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Calendar page is revealed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8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9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8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0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5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6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7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 to calendar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9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add plans to the calendar so that I can remember what I plan on doing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0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1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details page for place of interest general user can click “add to calendar button”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General user registers date to add to calendar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Calendar is updated with plan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3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5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6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7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9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43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0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1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Remove from calendar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2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3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remove items from the calendar so that I don’t have reminders for things I am no longer interested in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Calendar page general user can click planned items in calendar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Clicking “remove” button will remove plan from calendar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6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7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8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9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0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44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4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5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Update calendar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6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7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update items on the calendar so that I can change the time when I plan to visit these places of interest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8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9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Calendar page general user can click planned items in calendar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Clicking “update” button will allow user to change time of plan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time for plan is registered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Calendar updates to reflect new time of plan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0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2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3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4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5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7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45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8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9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 rating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0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rate a place that I visit so that I can let others know about my experience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2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3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details page general user can click “rate button” to add a rating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 is presented with stars to click out of five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User’s rating is registered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Average rating for place of interest is updated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average rating is reflected on details page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4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5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6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7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8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9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46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2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3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ratings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4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view the average rating for a place of interest so that I can decide if I want to go there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6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7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details page general user view average rating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Average is constantly updated and reflects the most up to date rating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8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9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0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1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2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3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5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47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6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7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Update account information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8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9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update my account information so that my registered information is up to date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0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1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home page general user can click “settings button”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General user can then change any information they provided during sign up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General user can add information that they did not choose to provide during sign up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information provided is registered in the system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2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3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4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5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6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7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9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48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0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1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 account database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2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3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developer I want to create a database to store user account information so that this information can be used for future verification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4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5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 account information database is created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6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7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8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9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0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1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Account type - tourist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an unregistered tourist I want to select my account type as tourist when signing up so that the web application can show me things that interest me.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7"/>
          <p:cNvSpPr/>
          <p:nvPr/>
        </p:nvSpPr>
        <p:spPr>
          <a:xfrm>
            <a:off x="39240" y="2324880"/>
            <a:ext cx="9827640" cy="263016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8"/>
          <p:cNvSpPr/>
          <p:nvPr/>
        </p:nvSpPr>
        <p:spPr>
          <a:xfrm>
            <a:off x="39240" y="2551680"/>
            <a:ext cx="9827640" cy="2391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Option to select tourist as an account type when signing up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user’s account is registered as a tourist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1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3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14"/>
          <p:cNvSpPr/>
          <p:nvPr/>
        </p:nvSpPr>
        <p:spPr>
          <a:xfrm>
            <a:off x="39240" y="5128560"/>
            <a:ext cx="9827640" cy="377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3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49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4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5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Places of interest database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6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7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developer I want to create a database to store places of interest information so that this information can requested to be displayed by the user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8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9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places of interest database is created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0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1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2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3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4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5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7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50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8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9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View city map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0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1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general user I want to view a map of the city </a:t>
            </a:r>
            <a:r>
              <a:rPr lang="en-AU" sz="24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and it’s places of </a:t>
            </a:r>
            <a:r>
              <a:rPr lang="en-AU" sz="24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inerest</a:t>
            </a:r>
            <a:r>
              <a:rPr lang="en-A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so I can have a sense of direction in the city </a:t>
            </a:r>
            <a:r>
              <a:rPr lang="en-A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</a:t>
            </a:r>
            <a:r>
              <a:rPr lang="en-A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’m in </a:t>
            </a:r>
            <a:r>
              <a:rPr lang="en-AU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and what there is to do in this city</a:t>
            </a:r>
            <a:r>
              <a:rPr lang="en-AU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2" name="CustomShape 7"/>
          <p:cNvSpPr/>
          <p:nvPr/>
        </p:nvSpPr>
        <p:spPr>
          <a:xfrm>
            <a:off x="39240" y="2324880"/>
            <a:ext cx="9827640" cy="24372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3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map of the current city is displayed on the home page.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4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5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6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7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8" name="CustomShape 13"/>
          <p:cNvSpPr/>
          <p:nvPr/>
        </p:nvSpPr>
        <p:spPr>
          <a:xfrm>
            <a:off x="38880" y="4896360"/>
            <a:ext cx="9828000" cy="185220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9" name="CustomShape 14"/>
          <p:cNvSpPr/>
          <p:nvPr/>
        </p:nvSpPr>
        <p:spPr>
          <a:xfrm>
            <a:off x="38880" y="4955760"/>
            <a:ext cx="9828000" cy="3749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5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Account type - businessman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an unregistered businessman I want to select my account type as businessman when signing up so that the web application can show me things that interest me.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7"/>
          <p:cNvSpPr/>
          <p:nvPr/>
        </p:nvSpPr>
        <p:spPr>
          <a:xfrm>
            <a:off x="39240" y="2324880"/>
            <a:ext cx="9827640" cy="263016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8"/>
          <p:cNvSpPr/>
          <p:nvPr/>
        </p:nvSpPr>
        <p:spPr>
          <a:xfrm>
            <a:off x="39240" y="2551680"/>
            <a:ext cx="9827640" cy="2391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Option to select businessman as an account type when signing up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user’s account is registered as a businessman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1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3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14"/>
          <p:cNvSpPr/>
          <p:nvPr/>
        </p:nvSpPr>
        <p:spPr>
          <a:xfrm>
            <a:off x="39240" y="5128560"/>
            <a:ext cx="9827640" cy="376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6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Login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 registered user I want to login to the web application so that I can find a local place to visit.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7"/>
          <p:cNvSpPr/>
          <p:nvPr/>
        </p:nvSpPr>
        <p:spPr>
          <a:xfrm>
            <a:off x="39240" y="2324880"/>
            <a:ext cx="9827640" cy="263016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8"/>
          <p:cNvSpPr/>
          <p:nvPr/>
        </p:nvSpPr>
        <p:spPr>
          <a:xfrm>
            <a:off x="39240" y="2551680"/>
            <a:ext cx="9827640" cy="2391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Login screen accessible from home page via “login” button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valid username is entered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valid password is entered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User’s account page is revealed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3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14"/>
          <p:cNvSpPr/>
          <p:nvPr/>
        </p:nvSpPr>
        <p:spPr>
          <a:xfrm>
            <a:off x="39240" y="5128560"/>
            <a:ext cx="9827640" cy="377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7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Admin login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an administrator I want to login to my account so that I can add information to the system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7"/>
          <p:cNvSpPr/>
          <p:nvPr/>
        </p:nvSpPr>
        <p:spPr>
          <a:xfrm>
            <a:off x="39240" y="2324880"/>
            <a:ext cx="9827640" cy="263016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8"/>
          <p:cNvSpPr/>
          <p:nvPr/>
        </p:nvSpPr>
        <p:spPr>
          <a:xfrm>
            <a:off x="39240" y="2551680"/>
            <a:ext cx="9827640" cy="2391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Admin login screen accessible from home page via “admin login” button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valid username is entered for an admin account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valid password is entered for an admin account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admin page is revealed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13"/>
          <p:cNvSpPr/>
          <p:nvPr/>
        </p:nvSpPr>
        <p:spPr>
          <a:xfrm>
            <a:off x="39240" y="5128560"/>
            <a:ext cx="9827640" cy="16196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14"/>
          <p:cNvSpPr/>
          <p:nvPr/>
        </p:nvSpPr>
        <p:spPr>
          <a:xfrm>
            <a:off x="39240" y="5128560"/>
            <a:ext cx="9827640" cy="377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9240" y="109440"/>
            <a:ext cx="719640" cy="53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2"/>
          <p:cNvSpPr/>
          <p:nvPr/>
        </p:nvSpPr>
        <p:spPr>
          <a:xfrm>
            <a:off x="39240" y="166320"/>
            <a:ext cx="71964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ID: 8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831240" y="109440"/>
            <a:ext cx="7379640" cy="539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4"/>
          <p:cNvSpPr/>
          <p:nvPr/>
        </p:nvSpPr>
        <p:spPr>
          <a:xfrm>
            <a:off x="831240" y="120600"/>
            <a:ext cx="7379640" cy="517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anchor="ctr"/>
          <a:lstStyle/>
          <a:p>
            <a:pPr algn="ctr">
              <a:lnSpc>
                <a:spcPct val="100000"/>
              </a:lnSpc>
            </a:pPr>
            <a:r>
              <a:rPr lang="en-AU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Adding information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5"/>
          <p:cNvSpPr/>
          <p:nvPr/>
        </p:nvSpPr>
        <p:spPr>
          <a:xfrm>
            <a:off x="39240" y="822600"/>
            <a:ext cx="9827640" cy="1406160"/>
          </a:xfrm>
          <a:prstGeom prst="rect">
            <a:avLst/>
          </a:prstGeom>
          <a:solidFill>
            <a:srgbClr val="C6D9F1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6"/>
          <p:cNvSpPr/>
          <p:nvPr/>
        </p:nvSpPr>
        <p:spPr>
          <a:xfrm>
            <a:off x="39240" y="822600"/>
            <a:ext cx="9858240" cy="1268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an administrator I want to add information to the system so that other users can see it.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7"/>
          <p:cNvSpPr/>
          <p:nvPr/>
        </p:nvSpPr>
        <p:spPr>
          <a:xfrm>
            <a:off x="39240" y="2324880"/>
            <a:ext cx="9827640" cy="1868400"/>
          </a:xfrm>
          <a:prstGeom prst="rect">
            <a:avLst/>
          </a:prstGeom>
          <a:solidFill>
            <a:srgbClr val="DCE6F2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8"/>
          <p:cNvSpPr/>
          <p:nvPr/>
        </p:nvSpPr>
        <p:spPr>
          <a:xfrm>
            <a:off x="39240" y="2551680"/>
            <a:ext cx="9827640" cy="2290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Acceptance Criteria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 admin page, clicking “+” button allows administrator to add information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information type is registered for this information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Required information is submitted to text fields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System registers this new information in database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9"/>
          <p:cNvSpPr/>
          <p:nvPr/>
        </p:nvSpPr>
        <p:spPr>
          <a:xfrm>
            <a:off x="9147240" y="109440"/>
            <a:ext cx="719640" cy="539640"/>
          </a:xfrm>
          <a:prstGeom prst="rect">
            <a:avLst/>
          </a:prstGeom>
          <a:solidFill>
            <a:srgbClr val="CCF0CD">
              <a:alpha val="20000"/>
            </a:srgbClr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10"/>
          <p:cNvSpPr/>
          <p:nvPr/>
        </p:nvSpPr>
        <p:spPr>
          <a:xfrm>
            <a:off x="9147240" y="59760"/>
            <a:ext cx="719640" cy="638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Story Points: 4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1"/>
          <p:cNvSpPr/>
          <p:nvPr/>
        </p:nvSpPr>
        <p:spPr>
          <a:xfrm>
            <a:off x="8283240" y="109440"/>
            <a:ext cx="791640" cy="539640"/>
          </a:xfrm>
          <a:prstGeom prst="rect">
            <a:avLst/>
          </a:prstGeom>
          <a:solidFill>
            <a:srgbClr val="E6E0EC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12"/>
          <p:cNvSpPr/>
          <p:nvPr/>
        </p:nvSpPr>
        <p:spPr>
          <a:xfrm>
            <a:off x="8308800" y="166320"/>
            <a:ext cx="740160" cy="425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Priority: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13"/>
          <p:cNvSpPr/>
          <p:nvPr/>
        </p:nvSpPr>
        <p:spPr>
          <a:xfrm>
            <a:off x="38880" y="4266360"/>
            <a:ext cx="9828000" cy="2481840"/>
          </a:xfrm>
          <a:prstGeom prst="rect">
            <a:avLst/>
          </a:prstGeom>
          <a:solidFill>
            <a:srgbClr val="FFFFFF"/>
          </a:solidFill>
          <a:ln w="25560">
            <a:solidFill>
              <a:srgbClr val="2540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14"/>
          <p:cNvSpPr/>
          <p:nvPr/>
        </p:nvSpPr>
        <p:spPr>
          <a:xfrm>
            <a:off x="38880" y="4266360"/>
            <a:ext cx="9828000" cy="443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AU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Required information is: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Colleges: college name, address, departments and email address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Libraries: library name, address, phone number and email address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Industries: industry name, address, industry type and email address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Hotels: hotel name, address, phone and email address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Parks: park name, address, phone and email address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Zoos: zoo name, address, phone and email address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Museums: museum name, address, phone and email address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Restaurants: restaurant name, address, phone and email address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Malls: mall name, address, phone and email address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4012</Words>
  <Application>Microsoft Office PowerPoint</Application>
  <PresentationFormat>A4 Paper (210x297 mm)</PresentationFormat>
  <Paragraphs>564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DejaVu Sans</vt:lpstr>
      <vt:lpstr>Symbol</vt:lpstr>
      <vt:lpstr>Times New Roman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Lachlan Feeney</dc:creator>
  <dc:description/>
  <cp:lastModifiedBy>Lachlan Feeney</cp:lastModifiedBy>
  <cp:revision>9</cp:revision>
  <dcterms:modified xsi:type="dcterms:W3CDTF">2017-10-23T04:36:53Z</dcterms:modified>
  <dc:language>en-AU</dc:language>
</cp:coreProperties>
</file>