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18"/>
  </p:sldMasterIdLst>
  <p:sldIdLst>
    <p:sldId id="256" r:id="rId20"/>
    <p:sldId id="257" r:id="rId21"/>
    <p:sldId id="258" r:id="rId22"/>
    <p:sldId id="264" r:id="rId23"/>
    <p:sldId id="259" r:id="rId24"/>
    <p:sldId id="261" r:id="rId25"/>
    <p:sldId id="260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02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052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6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8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9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4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5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3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6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T&amp; First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번역 의뢰 플랫폼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7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ko-KR" altLang="en-US" dirty="0" smtClean="0"/>
              <a:t>웹 구성</a:t>
            </a:r>
            <a:endParaRPr lang="en-US" altLang="ko-KR" dirty="0" smtClean="0"/>
          </a:p>
          <a:p>
            <a:r>
              <a:rPr lang="ko-KR" altLang="en-US" dirty="0" err="1" smtClean="0"/>
              <a:t>웹화면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48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7265" cy="1321435"/>
          </a:xfrm>
        </p:spPr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55015" y="1423035"/>
            <a:ext cx="8597265" cy="4880610"/>
          </a:xfrm>
        </p:spPr>
        <p:txBody>
          <a:bodyPr wrap="square" lIns="91440" tIns="45720" rIns="91440" bIns="45720" numCol="2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Jdk 1.8</a:t>
            </a: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Mysql 5.7</a:t>
            </a: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Ajax, Jquery</a:t>
            </a: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NaverLogin API</a:t>
            </a: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Javascript</a:t>
            </a: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EmailAPI :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회원가입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시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,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가입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환영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메일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전송</a:t>
            </a:r>
            <a:endParaRPr lang="ko-KR" altLang="en-US" sz="1800" cap="none" dirty="0" smtClean="0" b="0" strike="noStrike">
              <a:latin typeface="HY그래픽M" charset="0"/>
              <a:ea typeface="HY그래픽M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SMS API :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고객이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의뢰를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등록했을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시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,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자동적으로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그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언어에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해당하는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통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,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번역가에게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문자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발송</a:t>
            </a:r>
            <a:endParaRPr lang="ko-KR" altLang="en-US" sz="1800" cap="none" dirty="0" smtClean="0" b="0" strike="noStrike">
              <a:latin typeface="HY그래픽M" charset="0"/>
              <a:ea typeface="HY그래픽M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OpenWeathermap API </a:t>
            </a: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    -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날씨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</a:t>
            </a:r>
            <a:r>
              <a:rPr lang="en-US" altLang="ko-KR" sz="1800" cap="none" dirty="0" smtClean="0" b="0" strike="noStrike">
                <a:latin typeface="HY그래픽M" charset="0"/>
                <a:ea typeface="HY그래픽M" charset="0"/>
              </a:rPr>
              <a:t>데이터</a:t>
            </a: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 API</a:t>
            </a: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Trebuchet MS" charset="0"/>
                <a:ea typeface="Trebuchet MS" charset="0"/>
              </a:rPr>
              <a:t>BootStrap</a:t>
            </a: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u"/>
            </a:pPr>
            <a:endParaRPr lang="ko-KR" altLang="en-US" sz="1800" cap="none" dirty="0" smtClean="0" b="0" strike="noStrike">
              <a:latin typeface="Trebuchet MS" charset="0"/>
              <a:ea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2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34434"/>
            <a:ext cx="3094566" cy="649289"/>
          </a:xfrm>
        </p:spPr>
        <p:txBody>
          <a:bodyPr/>
          <a:lstStyle/>
          <a:p>
            <a:r>
              <a:rPr lang="ko-KR" altLang="en-US" dirty="0" smtClean="0"/>
              <a:t>웹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36689"/>
            <a:ext cx="3577166" cy="493711"/>
          </a:xfrm>
        </p:spPr>
        <p:txBody>
          <a:bodyPr/>
          <a:lstStyle/>
          <a:p>
            <a:r>
              <a:rPr lang="en-US" altLang="ko-KR" dirty="0" smtClean="0"/>
              <a:t>MVC 2 </a:t>
            </a:r>
            <a:r>
              <a:rPr lang="ko-KR" altLang="en-US" dirty="0" smtClean="0"/>
              <a:t>패턴을 이용한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77532"/>
            <a:ext cx="2771775" cy="244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800" y="21082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ACTION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ACTIONFACTORY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21" y="2635766"/>
            <a:ext cx="2133600" cy="1390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062" y="212725"/>
            <a:ext cx="2200275" cy="6543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32881" y="21082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메뉴의 게시판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8674100" y="1828800"/>
            <a:ext cx="850900" cy="10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79621" y="1930400"/>
            <a:ext cx="214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</a:p>
          <a:p>
            <a:r>
              <a:rPr lang="en-US" altLang="ko-KR" dirty="0" smtClean="0"/>
              <a:t>DAO </a:t>
            </a:r>
          </a:p>
          <a:p>
            <a:r>
              <a:rPr lang="en-US" altLang="ko-KR" dirty="0" smtClean="0"/>
              <a:t>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6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9" y="1270000"/>
            <a:ext cx="6771831" cy="50699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7900" y="2463800"/>
            <a:ext cx="359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도시의 </a:t>
            </a:r>
            <a:endParaRPr lang="en-US" altLang="ko-KR" dirty="0" smtClean="0"/>
          </a:p>
          <a:p>
            <a:r>
              <a:rPr lang="ko-KR" altLang="en-US" dirty="0" smtClean="0"/>
              <a:t>날씨 데이터 출력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743700" y="2362200"/>
            <a:ext cx="419100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537200" y="4762500"/>
            <a:ext cx="10287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97700" y="45987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최근에 등록된 의뢰 중 진행중인 의뢰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 표시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9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988575"/>
            <a:ext cx="4491825" cy="22810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00" y="1004635"/>
            <a:ext cx="4491824" cy="17031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946480"/>
            <a:ext cx="4491825" cy="1864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0200" y="266700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6100" y="266700"/>
            <a:ext cx="41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아이디로 로그인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5900" y="3200400"/>
            <a:ext cx="46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고객센터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답변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6100" y="2358838"/>
            <a:ext cx="481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NAVER API</a:t>
            </a:r>
            <a:r>
              <a:rPr lang="ko-KR" altLang="en-US" dirty="0" smtClean="0"/>
              <a:t>를 이용하여 로그인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 사이트에 가입한 회원과 같은 기능을 </a:t>
            </a:r>
            <a:endParaRPr lang="en-US" altLang="ko-KR" dirty="0" smtClean="0"/>
          </a:p>
          <a:p>
            <a:r>
              <a:rPr lang="ko-KR" altLang="en-US" dirty="0" smtClean="0"/>
              <a:t>이용할 수 있도록 설계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26100" y="4389735"/>
            <a:ext cx="402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이용 문의에 관한 내용을 작성하면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관리자만이 그 글의 아래에 있는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기능을 통하여 답변 가능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4229100" y="4457700"/>
            <a:ext cx="1092200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2" y="4176789"/>
            <a:ext cx="4498568" cy="23731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6" y="1011937"/>
            <a:ext cx="4509464" cy="2419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64" y="1018821"/>
            <a:ext cx="3913632" cy="25969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0336" y="377952"/>
            <a:ext cx="38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번역가 프로필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57164" y="377952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 또는 기업 의뢰인 프로필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488" y="3431077"/>
            <a:ext cx="35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의뢰 리스트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9500" y="2641600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번역가를 원하는 회사 또는 개인의 의뢰인 프로필을 작성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로그인 후 </a:t>
            </a:r>
            <a:r>
              <a:rPr lang="en-US" altLang="ko-KR" dirty="0" smtClean="0"/>
              <a:t>MYPAGE</a:t>
            </a:r>
            <a:r>
              <a:rPr lang="ko-KR" altLang="en-US" dirty="0" smtClean="0"/>
              <a:t>와 연결되어있음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3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4" y="836689"/>
            <a:ext cx="4232656" cy="2373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188" y="164080"/>
            <a:ext cx="41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의뢰상세보기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6" y="836689"/>
            <a:ext cx="3860800" cy="23731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25492" y="164080"/>
            <a:ext cx="41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의뢰상세보기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비회원의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10" y="3586390"/>
            <a:ext cx="3877056" cy="23760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06720" y="321345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메시지 보내기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3748" y="2692094"/>
            <a:ext cx="889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회원이면 전체로 볼 수 있으나 비회원의 경우에는 첨부파일 등을 확인할 수 없게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48" y="3513119"/>
            <a:ext cx="4563838" cy="21865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9300" y="3209842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300" y="5699660"/>
            <a:ext cx="422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프로필을 등록했을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내용과</a:t>
            </a:r>
            <a:endParaRPr lang="en-US" altLang="ko-KR" dirty="0" smtClean="0"/>
          </a:p>
          <a:p>
            <a:r>
              <a:rPr lang="ko-KR" altLang="en-US" dirty="0" smtClean="0"/>
              <a:t>현재 자신이 의뢰한 내용을 볼 수 있도록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47</Paragraphs>
  <Words>219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hyun</dc:creator>
  <cp:lastModifiedBy>lockya1004</cp:lastModifiedBy>
  <dc:title>T&amp; First</dc:title>
  <dcterms:modified xsi:type="dcterms:W3CDTF">2018-04-10T15:29:36Z</dcterms:modified>
</cp:coreProperties>
</file>