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2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05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6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8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91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4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3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5910-B9EA-467F-8536-5FAAEA329FD7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0F8739-A92A-4EEE-9CA4-ED2F672FE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6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T&amp; First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번역 의뢰 플랫폼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7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웹 구성</a:t>
            </a:r>
            <a:endParaRPr lang="en-US" altLang="ko-KR" dirty="0" smtClean="0"/>
          </a:p>
          <a:p>
            <a:r>
              <a:rPr lang="ko-KR" altLang="en-US" dirty="0" err="1" smtClean="0"/>
              <a:t>웹화면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48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ko-KR" dirty="0" err="1" smtClean="0"/>
              <a:t>Jdk</a:t>
            </a:r>
            <a:r>
              <a:rPr lang="en-US" altLang="ko-KR" dirty="0" smtClean="0"/>
              <a:t> 1.8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5.7</a:t>
            </a:r>
          </a:p>
          <a:p>
            <a:r>
              <a:rPr lang="en-US" altLang="ko-KR" dirty="0" smtClean="0"/>
              <a:t>Ajax,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dirty="0" err="1" smtClean="0"/>
              <a:t>NaverLogin</a:t>
            </a:r>
            <a:r>
              <a:rPr lang="en-US" altLang="ko-KR" dirty="0" smtClean="0"/>
              <a:t> API</a:t>
            </a:r>
          </a:p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err="1" smtClean="0"/>
              <a:t>EmailAPI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회원가입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 환영 메일 전송</a:t>
            </a:r>
            <a:endParaRPr lang="en-US" altLang="ko-KR" dirty="0"/>
          </a:p>
          <a:p>
            <a:r>
              <a:rPr lang="en-US" altLang="ko-KR" dirty="0" smtClean="0"/>
              <a:t>SMS API :</a:t>
            </a:r>
            <a:r>
              <a:rPr lang="ko-KR" altLang="en-US" dirty="0" smtClean="0"/>
              <a:t>고객이 의뢰를 등록했을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자동적으로 그 언어에 해당하는 통</a:t>
            </a:r>
            <a:r>
              <a:rPr lang="en-US" altLang="ko-KR" dirty="0" smtClean="0"/>
              <a:t>,</a:t>
            </a:r>
            <a:r>
              <a:rPr lang="ko-KR" altLang="en-US" dirty="0" smtClean="0"/>
              <a:t>번역가에게 문자 발송</a:t>
            </a:r>
            <a:endParaRPr lang="en-US" altLang="ko-KR" dirty="0" smtClean="0"/>
          </a:p>
          <a:p>
            <a:r>
              <a:rPr lang="en-US" altLang="ko-KR" dirty="0" err="1" smtClean="0"/>
              <a:t>OpenWeathermap</a:t>
            </a:r>
            <a:r>
              <a:rPr lang="en-US" altLang="ko-KR" dirty="0" smtClean="0"/>
              <a:t> API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- </a:t>
            </a:r>
            <a:r>
              <a:rPr lang="ko-KR" altLang="en-US" dirty="0" smtClean="0"/>
              <a:t>날씨 데이터 </a:t>
            </a:r>
            <a:r>
              <a:rPr lang="en-US" altLang="ko-KR" dirty="0" smtClean="0"/>
              <a:t>API</a:t>
            </a:r>
          </a:p>
          <a:p>
            <a:r>
              <a:rPr lang="en-US" altLang="ko-KR" dirty="0" err="1" smtClean="0"/>
              <a:t>BootStrap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57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34434"/>
            <a:ext cx="3094566" cy="649289"/>
          </a:xfrm>
        </p:spPr>
        <p:txBody>
          <a:bodyPr/>
          <a:lstStyle/>
          <a:p>
            <a:r>
              <a:rPr lang="ko-KR" altLang="en-US" dirty="0" smtClean="0"/>
              <a:t>웹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36689"/>
            <a:ext cx="3577166" cy="493711"/>
          </a:xfrm>
        </p:spPr>
        <p:txBody>
          <a:bodyPr/>
          <a:lstStyle/>
          <a:p>
            <a:r>
              <a:rPr lang="en-US" altLang="ko-KR" dirty="0" smtClean="0"/>
              <a:t>MVC 2 </a:t>
            </a:r>
            <a:r>
              <a:rPr lang="ko-KR" altLang="en-US" dirty="0" smtClean="0"/>
              <a:t>패턴을 이용한 구성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77532"/>
            <a:ext cx="2771775" cy="2447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" y="210820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에 따른 </a:t>
            </a:r>
            <a:r>
              <a:rPr lang="en-US" altLang="ko-KR" dirty="0" smtClean="0"/>
              <a:t>ACTIONFACTORY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21" y="2635766"/>
            <a:ext cx="2133600" cy="1390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062" y="212725"/>
            <a:ext cx="2200275" cy="6543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32881" y="21082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메뉴의 게시판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8674100" y="1828800"/>
            <a:ext cx="850900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79621" y="1930400"/>
            <a:ext cx="214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</a:p>
          <a:p>
            <a:r>
              <a:rPr lang="en-US" altLang="ko-KR" dirty="0" smtClean="0"/>
              <a:t>DAO </a:t>
            </a:r>
          </a:p>
          <a:p>
            <a:r>
              <a:rPr lang="en-US" altLang="ko-KR" dirty="0" smtClean="0"/>
              <a:t>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9" y="1270000"/>
            <a:ext cx="6771831" cy="5069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7900" y="2463800"/>
            <a:ext cx="359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도시의 </a:t>
            </a:r>
            <a:endParaRPr lang="en-US" altLang="ko-KR" dirty="0" smtClean="0"/>
          </a:p>
          <a:p>
            <a:r>
              <a:rPr lang="ko-KR" altLang="en-US" dirty="0" smtClean="0"/>
              <a:t>날씨 데이터 출력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743700" y="2362200"/>
            <a:ext cx="4191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37200" y="4762500"/>
            <a:ext cx="10287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97700" y="45987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최근에 등록된 의뢰 중 진행중인 의뢰 </a:t>
            </a:r>
            <a:r>
              <a:rPr lang="en-US" altLang="ko-KR" dirty="0" smtClean="0"/>
              <a:t>5</a:t>
            </a:r>
            <a:r>
              <a:rPr lang="ko-KR" altLang="en-US" dirty="0" smtClean="0"/>
              <a:t>건 표시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9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3988575"/>
            <a:ext cx="4491825" cy="22810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00" y="1004635"/>
            <a:ext cx="4491824" cy="17031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946480"/>
            <a:ext cx="4491825" cy="1864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0200" y="266700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6100" y="266700"/>
            <a:ext cx="41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아이디로 로그인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900" y="3200400"/>
            <a:ext cx="46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고객센터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관리자만 답변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6100" y="2358838"/>
            <a:ext cx="481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NAVER API</a:t>
            </a:r>
            <a:r>
              <a:rPr lang="ko-KR" altLang="en-US" dirty="0" smtClean="0"/>
              <a:t>를 이용하여 로그인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 사이트에 가입한 회원과 같은 기능을 </a:t>
            </a:r>
            <a:endParaRPr lang="en-US" altLang="ko-KR" dirty="0" smtClean="0"/>
          </a:p>
          <a:p>
            <a:r>
              <a:rPr lang="ko-KR" altLang="en-US" dirty="0" smtClean="0"/>
              <a:t>이용할 수 있도록 설계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26100" y="4389735"/>
            <a:ext cx="402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이용 문의에 관한 내용을 작성하면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관리자만이 그 글의 아래에 있는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기능을 통하여 답변 가능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4229100" y="4457700"/>
            <a:ext cx="10922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2" y="4176789"/>
            <a:ext cx="4498568" cy="23731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6" y="1011937"/>
            <a:ext cx="4509464" cy="24191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164" y="1018821"/>
            <a:ext cx="3913632" cy="25969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336" y="377952"/>
            <a:ext cx="38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번역가 프로필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7164" y="377952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개인 또는 기업 의뢰인 프로필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488" y="3431077"/>
            <a:ext cx="357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 리스트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9500" y="2641600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번역가를 원하는 회사 또는 개인의 의뢰인 프로필을 작성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로그인 후 </a:t>
            </a:r>
            <a:r>
              <a:rPr lang="en-US" altLang="ko-KR" dirty="0" smtClean="0"/>
              <a:t>MYPAGE</a:t>
            </a:r>
            <a:r>
              <a:rPr lang="ko-KR" altLang="en-US" dirty="0" smtClean="0"/>
              <a:t>와 연결되어있음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3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4" y="836689"/>
            <a:ext cx="4232656" cy="2373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188" y="164080"/>
            <a:ext cx="41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의뢰상세보기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6" y="836689"/>
            <a:ext cx="3860800" cy="2373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25492" y="164080"/>
            <a:ext cx="41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의뢰상세보기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비회원의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10" y="3586390"/>
            <a:ext cx="3877056" cy="23760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06720" y="321345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메시지 보내기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3748" y="2692094"/>
            <a:ext cx="889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회원이면 전체로 볼 수 있으나 비회원의 경우에는 첨부파일 등을 확인할 수 없게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8" y="3513119"/>
            <a:ext cx="4563838" cy="21865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9300" y="3209842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300" y="5699660"/>
            <a:ext cx="422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프로필을 등록했을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내용과</a:t>
            </a:r>
            <a:endParaRPr lang="en-US" altLang="ko-KR" dirty="0" smtClean="0"/>
          </a:p>
          <a:p>
            <a:r>
              <a:rPr lang="ko-KR" altLang="en-US" dirty="0" smtClean="0"/>
              <a:t>현재 자신이 의뢰한 내용을 볼 수 있도록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219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T&amp; First</vt:lpstr>
      <vt:lpstr>목차</vt:lpstr>
      <vt:lpstr>개발환경</vt:lpstr>
      <vt:lpstr>웹 구성</vt:lpstr>
      <vt:lpstr>웹화면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T&amp; First</dc:title>
  <dc:creator>hyun</dc:creator>
  <cp:lastModifiedBy>hyun</cp:lastModifiedBy>
  <cp:revision>7</cp:revision>
  <dcterms:created xsi:type="dcterms:W3CDTF">2018-04-10T14:29:33Z</dcterms:created>
  <dcterms:modified xsi:type="dcterms:W3CDTF">2018-04-10T15:29:36Z</dcterms:modified>
</cp:coreProperties>
</file>