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5" r:id="rId8"/>
    <p:sldId id="260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4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02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052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866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80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91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41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04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7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65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1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6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1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63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8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8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5910-B9EA-467F-8536-5FAAEA329FD7}" type="datetimeFigureOut">
              <a:rPr lang="ko-KR" altLang="en-US" smtClean="0"/>
              <a:t>2018-04-14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36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T&amp; First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번역 의뢰 플랫폼 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7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r>
              <a:rPr lang="ko-KR" altLang="en-US" dirty="0" smtClean="0"/>
              <a:t>웹 구성</a:t>
            </a:r>
            <a:endParaRPr lang="en-US" altLang="ko-KR" dirty="0" smtClean="0"/>
          </a:p>
          <a:p>
            <a:r>
              <a:rPr lang="ko-KR" altLang="en-US" dirty="0" err="1" smtClean="0"/>
              <a:t>웹화면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48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altLang="ko-KR" dirty="0" err="1" smtClean="0"/>
              <a:t>Jdk</a:t>
            </a:r>
            <a:r>
              <a:rPr lang="en-US" altLang="ko-KR" dirty="0" smtClean="0"/>
              <a:t> 1.8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/>
              <a:t> </a:t>
            </a:r>
            <a:r>
              <a:rPr lang="en-US" altLang="ko-KR" dirty="0" smtClean="0"/>
              <a:t>5.7</a:t>
            </a:r>
          </a:p>
          <a:p>
            <a:r>
              <a:rPr lang="en-US" altLang="ko-KR" dirty="0" smtClean="0"/>
              <a:t>Ajax, </a:t>
            </a: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r>
              <a:rPr lang="en-US" altLang="ko-KR" dirty="0" err="1" smtClean="0"/>
              <a:t>NaverLogin</a:t>
            </a:r>
            <a:r>
              <a:rPr lang="en-US" altLang="ko-KR" dirty="0" smtClean="0"/>
              <a:t> API</a:t>
            </a:r>
          </a:p>
          <a:p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r>
              <a:rPr lang="en-US" altLang="ko-KR" dirty="0" err="1" smtClean="0"/>
              <a:t>EmailAPI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회원가입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가입 환영 메일 전송</a:t>
            </a:r>
            <a:endParaRPr lang="en-US" altLang="ko-KR" dirty="0"/>
          </a:p>
          <a:p>
            <a:r>
              <a:rPr lang="en-US" altLang="ko-KR" dirty="0" smtClean="0"/>
              <a:t>SMS API :</a:t>
            </a:r>
            <a:r>
              <a:rPr lang="ko-KR" altLang="en-US" dirty="0" smtClean="0"/>
              <a:t>고객이 의뢰를 등록했을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자동적으로 그 언어에 해당하는 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번역가에게 문자 발송</a:t>
            </a:r>
            <a:endParaRPr lang="en-US" altLang="ko-KR" dirty="0" smtClean="0"/>
          </a:p>
          <a:p>
            <a:r>
              <a:rPr lang="en-US" altLang="ko-KR" dirty="0" err="1" smtClean="0"/>
              <a:t>OpenWeathermap</a:t>
            </a:r>
            <a:r>
              <a:rPr lang="en-US" altLang="ko-KR" dirty="0" smtClean="0"/>
              <a:t> API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날씨 데이터 </a:t>
            </a:r>
            <a:r>
              <a:rPr lang="en-US" altLang="ko-KR" dirty="0" smtClean="0"/>
              <a:t>API</a:t>
            </a:r>
          </a:p>
          <a:p>
            <a:r>
              <a:rPr lang="en-US" altLang="ko-KR" dirty="0" err="1" smtClean="0"/>
              <a:t>BootStrap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557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234434"/>
            <a:ext cx="3094566" cy="649289"/>
          </a:xfrm>
        </p:spPr>
        <p:txBody>
          <a:bodyPr/>
          <a:lstStyle/>
          <a:p>
            <a:r>
              <a:rPr lang="ko-KR" altLang="en-US" dirty="0" smtClean="0"/>
              <a:t>웹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436689"/>
            <a:ext cx="3577166" cy="493711"/>
          </a:xfrm>
        </p:spPr>
        <p:txBody>
          <a:bodyPr/>
          <a:lstStyle/>
          <a:p>
            <a:r>
              <a:rPr lang="en-US" altLang="ko-KR" dirty="0" smtClean="0"/>
              <a:t>MVC 2 </a:t>
            </a:r>
            <a:r>
              <a:rPr lang="ko-KR" altLang="en-US" dirty="0" smtClean="0"/>
              <a:t>패턴을 이용한 구성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77532"/>
            <a:ext cx="2771775" cy="2447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800" y="2108200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ACTION</a:t>
            </a:r>
            <a:r>
              <a:rPr lang="ko-KR" altLang="en-US" dirty="0" smtClean="0"/>
              <a:t>에 따른 </a:t>
            </a:r>
            <a:r>
              <a:rPr lang="en-US" altLang="ko-KR" dirty="0" smtClean="0"/>
              <a:t>ACTIONFACTORY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721" y="2635766"/>
            <a:ext cx="2133600" cy="1390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062" y="212725"/>
            <a:ext cx="2200275" cy="65436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32881" y="210820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메뉴의 게시판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8674100" y="1828800"/>
            <a:ext cx="850900" cy="102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79621" y="1930400"/>
            <a:ext cx="214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 </a:t>
            </a:r>
          </a:p>
          <a:p>
            <a:r>
              <a:rPr lang="en-US" altLang="ko-KR" dirty="0" smtClean="0"/>
              <a:t>DAO </a:t>
            </a:r>
          </a:p>
          <a:p>
            <a:r>
              <a:rPr lang="en-US" altLang="ko-KR" dirty="0" smtClean="0"/>
              <a:t>VO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66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9" y="1270000"/>
            <a:ext cx="6771831" cy="50699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27900" y="2463800"/>
            <a:ext cx="359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날씨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도시의 </a:t>
            </a:r>
            <a:endParaRPr lang="en-US" altLang="ko-KR" dirty="0" smtClean="0"/>
          </a:p>
          <a:p>
            <a:r>
              <a:rPr lang="ko-KR" altLang="en-US" dirty="0" smtClean="0"/>
              <a:t>날씨 데이터 출력</a:t>
            </a:r>
            <a:r>
              <a:rPr lang="en-US" altLang="ko-KR" dirty="0" smtClean="0"/>
              <a:t>.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6743700" y="2362200"/>
            <a:ext cx="419100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537200" y="4762500"/>
            <a:ext cx="1028700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97700" y="45987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최근에 등록된 의뢰 중 진행중인 의뢰 </a:t>
            </a:r>
            <a:r>
              <a:rPr lang="en-US" altLang="ko-KR" dirty="0" smtClean="0"/>
              <a:t>5</a:t>
            </a:r>
            <a:r>
              <a:rPr lang="ko-KR" altLang="en-US" dirty="0" smtClean="0"/>
              <a:t>건 표시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09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00" y="709613"/>
            <a:ext cx="4491824" cy="17031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0200" y="266700"/>
            <a:ext cx="458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26100" y="266700"/>
            <a:ext cx="41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아이디로 로그인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26100" y="2358838"/>
            <a:ext cx="481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NAVER API</a:t>
            </a:r>
            <a:r>
              <a:rPr lang="ko-KR" altLang="en-US" dirty="0" smtClean="0"/>
              <a:t>를 이용하여 로그인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본 사이트에 가입한 회원과 같은 기능을 </a:t>
            </a:r>
            <a:endParaRPr lang="en-US" altLang="ko-KR" dirty="0" smtClean="0"/>
          </a:p>
          <a:p>
            <a:r>
              <a:rPr lang="ko-KR" altLang="en-US" dirty="0" smtClean="0"/>
              <a:t>이용할 수 있도록 설계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88315" y="2523119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가입 후 자동 메일 전송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2206752" y="2913888"/>
            <a:ext cx="694944" cy="597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17" y="698213"/>
            <a:ext cx="3739819" cy="17259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17" y="3718560"/>
            <a:ext cx="3868745" cy="27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1074687"/>
            <a:ext cx="4491825" cy="2281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940" y="286512"/>
            <a:ext cx="460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고객센터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관리자만 답변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168140" y="1543812"/>
            <a:ext cx="1092200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31028" y="1407882"/>
            <a:ext cx="402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사이트 이용 문의에 관한 내용을 작성하면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관리자만이 그 글의 아래에 있는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기능을 통하여 답변 가능</a:t>
            </a:r>
            <a:r>
              <a:rPr lang="en-US" altLang="ko-KR" dirty="0" smtClean="0"/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" y="4052598"/>
            <a:ext cx="3913632" cy="259692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2336" y="3683266"/>
            <a:ext cx="391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개인 또는 기업 의뢰인 프로필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5940" y="5503407"/>
            <a:ext cx="417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통역</a:t>
            </a:r>
            <a:r>
              <a:rPr lang="en-US" altLang="ko-KR" dirty="0" smtClean="0"/>
              <a:t>/</a:t>
            </a:r>
            <a:r>
              <a:rPr lang="ko-KR" altLang="en-US" dirty="0" smtClean="0"/>
              <a:t>번역가를 원하는 회사 또는 개인의 의뢰인 프로필을 작성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로그인 후 </a:t>
            </a:r>
            <a:r>
              <a:rPr lang="en-US" altLang="ko-KR" dirty="0" smtClean="0"/>
              <a:t>MYPAGE</a:t>
            </a:r>
            <a:r>
              <a:rPr lang="ko-KR" altLang="en-US" dirty="0" smtClean="0"/>
              <a:t>와 연결되어있음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38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172" y="251260"/>
            <a:ext cx="4491825" cy="301774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39624" y="3282754"/>
            <a:ext cx="4745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의뢰를 원하는 회원이 등록하는 페이지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해당되는 언어를 등록하면 자동적으로 통역가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번역가 프로필에 등록된 통</a:t>
            </a:r>
            <a:r>
              <a:rPr lang="en-US" altLang="ko-KR" dirty="0" smtClean="0"/>
              <a:t>.</a:t>
            </a:r>
            <a:r>
              <a:rPr lang="ko-KR" altLang="en-US" dirty="0" smtClean="0"/>
              <a:t>번역가들에게 자동 </a:t>
            </a:r>
            <a:r>
              <a:rPr lang="en-US" altLang="ko-KR" dirty="0" smtClean="0"/>
              <a:t>SMS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97346"/>
            <a:ext cx="1770316" cy="31472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7264" y="251260"/>
            <a:ext cx="380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번역가 프로필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6" y="814691"/>
            <a:ext cx="3487230" cy="173068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200" y="2748195"/>
            <a:ext cx="507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 등록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해당되는 언어가 의뢰 등록이 되었다면 문자로 발송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27516" y="5799897"/>
            <a:ext cx="302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통번역가</a:t>
            </a:r>
            <a:r>
              <a:rPr lang="ko-KR" altLang="en-US" dirty="0" smtClean="0"/>
              <a:t> 프로필을 등록한 회원에게 도착한 메시지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433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4" y="836689"/>
            <a:ext cx="4232656" cy="23731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188" y="164080"/>
            <a:ext cx="415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의뢰상세보기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회원의 경우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96" y="836689"/>
            <a:ext cx="3860800" cy="23731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25492" y="164080"/>
            <a:ext cx="415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의뢰상세보기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비회원의 경우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06720" y="321345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메시지 보내기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23748" y="2692094"/>
            <a:ext cx="941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회원이면 전체로 볼 수 있으나 비회원의 경우에는 첨부파일 등을 확인할 수 없게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48" y="3513119"/>
            <a:ext cx="4563838" cy="21865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9300" y="3209842"/>
            <a:ext cx="37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9300" y="5699660"/>
            <a:ext cx="4222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프로필을 등록했을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내용과</a:t>
            </a:r>
            <a:endParaRPr lang="en-US" altLang="ko-KR" dirty="0" smtClean="0"/>
          </a:p>
          <a:p>
            <a:r>
              <a:rPr lang="ko-KR" altLang="en-US" dirty="0" smtClean="0"/>
              <a:t>현재 자신이 의뢰한 내용을 볼 수 있도록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22510" y="5962454"/>
            <a:ext cx="510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홈페이지 내부에서도 메시지를 보낼 수 있도록 설계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5642" y="3511698"/>
            <a:ext cx="4531999" cy="218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272</Words>
  <Application>Microsoft Office PowerPoint</Application>
  <PresentationFormat>와이드스크린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HY그래픽M</vt:lpstr>
      <vt:lpstr>맑은 고딕</vt:lpstr>
      <vt:lpstr>Arial</vt:lpstr>
      <vt:lpstr>Trebuchet MS</vt:lpstr>
      <vt:lpstr>Wingdings 3</vt:lpstr>
      <vt:lpstr>패싯</vt:lpstr>
      <vt:lpstr>T&amp; First</vt:lpstr>
      <vt:lpstr>목차</vt:lpstr>
      <vt:lpstr>개발환경</vt:lpstr>
      <vt:lpstr>웹 구성</vt:lpstr>
      <vt:lpstr>웹화면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T&amp; First</dc:title>
  <dc:creator>hyun</dc:creator>
  <cp:lastModifiedBy>hyun</cp:lastModifiedBy>
  <cp:revision>13</cp:revision>
  <dcterms:created xsi:type="dcterms:W3CDTF">2018-04-10T14:29:33Z</dcterms:created>
  <dcterms:modified xsi:type="dcterms:W3CDTF">2018-04-14T09:36:23Z</dcterms:modified>
</cp:coreProperties>
</file>