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/>
                </a:solidFill>
              </a:rPr>
              <a:t>組員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鄭浩緯、莊家豐、張柏瑜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網路程式設計期末專題</a:t>
            </a:r>
          </a:p>
        </p:txBody>
      </p:sp>
    </p:spTree>
    <p:extLst>
      <p:ext uri="{BB962C8B-B14F-4D97-AF65-F5344CB8AC3E}">
        <p14:creationId xmlns:p14="http://schemas.microsoft.com/office/powerpoint/2010/main" val="36150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專題題目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41" y="1484784"/>
            <a:ext cx="7013518" cy="4554057"/>
          </a:xfrm>
        </p:spPr>
      </p:pic>
      <p:sp>
        <p:nvSpPr>
          <p:cNvPr id="5" name="矩形 4"/>
          <p:cNvSpPr/>
          <p:nvPr/>
        </p:nvSpPr>
        <p:spPr>
          <a:xfrm rot="1260000">
            <a:off x="4448171" y="1575695"/>
            <a:ext cx="50476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線上對戰五子棋</a:t>
            </a:r>
            <a:endParaRPr lang="zh-TW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7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65466" y="1659866"/>
            <a:ext cx="2304256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97514" y="18712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60" y="3824273"/>
            <a:ext cx="864096" cy="8640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28" y="3824273"/>
            <a:ext cx="864096" cy="8640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6" y="3824273"/>
            <a:ext cx="864096" cy="8640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08" y="3831153"/>
            <a:ext cx="864096" cy="864096"/>
          </a:xfrm>
          <a:prstGeom prst="rect">
            <a:avLst/>
          </a:prstGeom>
        </p:spPr>
      </p:pic>
      <p:sp>
        <p:nvSpPr>
          <p:cNvPr id="10" name="向上箭號 9"/>
          <p:cNvSpPr/>
          <p:nvPr/>
        </p:nvSpPr>
        <p:spPr>
          <a:xfrm rot="2400000">
            <a:off x="2292174" y="2679024"/>
            <a:ext cx="360040" cy="864096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向上箭號 10"/>
          <p:cNvSpPr/>
          <p:nvPr/>
        </p:nvSpPr>
        <p:spPr>
          <a:xfrm rot="18600000">
            <a:off x="5995646" y="2679026"/>
            <a:ext cx="360040" cy="864096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3603880" y="2683760"/>
            <a:ext cx="360040" cy="864096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向上箭號 12"/>
          <p:cNvSpPr/>
          <p:nvPr/>
        </p:nvSpPr>
        <p:spPr>
          <a:xfrm>
            <a:off x="4659526" y="2710091"/>
            <a:ext cx="360040" cy="864096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23000" y="4715271"/>
            <a:ext cx="6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玩家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41868" y="4715271"/>
            <a:ext cx="6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玩家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18344" y="4715271"/>
            <a:ext cx="6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玩家</a:t>
            </a:r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55448" y="4748392"/>
            <a:ext cx="6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玩家</a:t>
            </a:r>
            <a:r>
              <a:rPr lang="en-US" altLang="zh-TW" sz="1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25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玩家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051720" y="19168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051720" y="3733535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等待被選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選人對戰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727407" y="3738736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17" name="橢圓形圖說文字 16"/>
          <p:cNvSpPr/>
          <p:nvPr/>
        </p:nvSpPr>
        <p:spPr>
          <a:xfrm rot="1200000">
            <a:off x="5270381" y="1185563"/>
            <a:ext cx="2664296" cy="2448272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2653656" y="2586662"/>
            <a:ext cx="144016" cy="1058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584933" y="443711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左箭號 19"/>
          <p:cNvSpPr/>
          <p:nvPr/>
        </p:nvSpPr>
        <p:spPr>
          <a:xfrm>
            <a:off x="3563888" y="3774785"/>
            <a:ext cx="100811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833145"/>
            <a:ext cx="1775853" cy="1153107"/>
          </a:xfrm>
        </p:spPr>
      </p:pic>
      <p:sp>
        <p:nvSpPr>
          <p:cNvPr id="22" name="向下箭號 21"/>
          <p:cNvSpPr/>
          <p:nvPr/>
        </p:nvSpPr>
        <p:spPr>
          <a:xfrm>
            <a:off x="2676724" y="4788056"/>
            <a:ext cx="118144" cy="585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2051720" y="5494583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離開遊戲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2574925"/>
            <a:ext cx="923330" cy="104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200" dirty="0" smtClean="0"/>
              <a:t>送出</a:t>
            </a:r>
            <a:r>
              <a:rPr lang="en-US" altLang="zh-TW" sz="1200" dirty="0" smtClean="0"/>
              <a:t>ID</a:t>
            </a:r>
            <a:r>
              <a:rPr lang="zh-TW" altLang="en-US" sz="1200" dirty="0" smtClean="0"/>
              <a:t>並向</a:t>
            </a:r>
            <a:r>
              <a:rPr lang="en-US" altLang="zh-TW" sz="1200" dirty="0" smtClean="0"/>
              <a:t>SERVER</a:t>
            </a:r>
            <a:r>
              <a:rPr lang="zh-TW" altLang="en-US" sz="1200" dirty="0" smtClean="0"/>
              <a:t>要求在線名單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60322" y="4777397"/>
            <a:ext cx="738664" cy="769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離開系統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707904" y="4647935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選擇對手並進入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707904" y="299869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離開遊戲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5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運作流程</a:t>
            </a:r>
            <a:r>
              <a:rPr lang="en-US" altLang="zh-TW" dirty="0" smtClean="0"/>
              <a:t>(SERVER)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051720" y="19168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等待連線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051720" y="3733535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等待玩家之間的配對訊息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727407" y="3738736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2653656" y="2586662"/>
            <a:ext cx="144016" cy="1058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584933" y="443711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3563888" y="3774785"/>
            <a:ext cx="100811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2676724" y="4788056"/>
            <a:ext cx="118144" cy="585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51720" y="5494583"/>
            <a:ext cx="136815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等待連線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03648" y="2574925"/>
            <a:ext cx="923330" cy="104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200" dirty="0" smtClean="0"/>
              <a:t>接到連線訊息和玩家端的</a:t>
            </a:r>
            <a:r>
              <a:rPr lang="en-US" altLang="zh-TW" sz="1200" dirty="0" smtClean="0"/>
              <a:t>ID</a:t>
            </a:r>
            <a:r>
              <a:rPr lang="zh-TW" altLang="en-US" sz="1200" dirty="0" smtClean="0"/>
              <a:t>後</a:t>
            </a:r>
            <a:r>
              <a:rPr lang="en-US" altLang="zh-TW" sz="1200" dirty="0" smtClean="0"/>
              <a:t>maintain</a:t>
            </a:r>
            <a:r>
              <a:rPr lang="zh-TW" altLang="en-US" sz="1200" dirty="0" smtClean="0"/>
              <a:t>玩家資料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07904" y="4647935"/>
            <a:ext cx="72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將玩家的配對對象加入一房間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707904" y="2420888"/>
            <a:ext cx="792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離開遊戲並將玩家的配對解散</a:t>
            </a:r>
            <a:endParaRPr lang="en-US" altLang="zh-TW" sz="1400" dirty="0" smtClean="0"/>
          </a:p>
        </p:txBody>
      </p:sp>
      <p:sp>
        <p:nvSpPr>
          <p:cNvPr id="19" name="橢圓形圖說文字 18"/>
          <p:cNvSpPr/>
          <p:nvPr/>
        </p:nvSpPr>
        <p:spPr>
          <a:xfrm rot="1200000">
            <a:off x="5702429" y="1196753"/>
            <a:ext cx="2664296" cy="2448272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65207"/>
            <a:ext cx="1775853" cy="1153107"/>
          </a:xfrm>
        </p:spPr>
      </p:pic>
      <p:sp>
        <p:nvSpPr>
          <p:cNvPr id="20" name="文字方塊 19"/>
          <p:cNvSpPr txBox="1"/>
          <p:nvPr/>
        </p:nvSpPr>
        <p:spPr>
          <a:xfrm>
            <a:off x="6660232" y="3738736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主要是將棋子的部署和聊天的訊習傳送到這一房間內的所有玩家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1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924800" cy="1143000"/>
          </a:xfrm>
        </p:spPr>
        <p:txBody>
          <a:bodyPr/>
          <a:lstStyle/>
          <a:p>
            <a:pPr algn="ctr"/>
            <a:r>
              <a:rPr lang="en-US" altLang="zh-TW" sz="4800" dirty="0" smtClean="0"/>
              <a:t>DEMO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TIME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636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</TotalTime>
  <Words>132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地平線</vt:lpstr>
      <vt:lpstr>網路程式設計期末專題</vt:lpstr>
      <vt:lpstr>專題題目</vt:lpstr>
      <vt:lpstr>程式架構</vt:lpstr>
      <vt:lpstr>運作流程(玩家)</vt:lpstr>
      <vt:lpstr>運作流程(SERVER)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網路程式設計期末專題</dc:title>
  <dc:creator>user</dc:creator>
  <cp:lastModifiedBy>user</cp:lastModifiedBy>
  <cp:revision>7</cp:revision>
  <dcterms:created xsi:type="dcterms:W3CDTF">2014-06-25T10:07:15Z</dcterms:created>
  <dcterms:modified xsi:type="dcterms:W3CDTF">2014-06-25T11:09:54Z</dcterms:modified>
</cp:coreProperties>
</file>