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10" r:id="rId5"/>
    <p:sldId id="383" r:id="rId6"/>
    <p:sldId id="422" r:id="rId7"/>
    <p:sldId id="391" r:id="rId8"/>
    <p:sldId id="419" r:id="rId9"/>
    <p:sldId id="421" r:id="rId10"/>
    <p:sldId id="423" r:id="rId11"/>
    <p:sldId id="424" r:id="rId12"/>
    <p:sldId id="426" r:id="rId13"/>
    <p:sldId id="425" r:id="rId14"/>
    <p:sldId id="3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92233" autoAdjust="0"/>
  </p:normalViewPr>
  <p:slideViewPr>
    <p:cSldViewPr snapToGrid="0">
      <p:cViewPr varScale="1">
        <p:scale>
          <a:sx n="81" d="100"/>
          <a:sy n="81" d="100"/>
        </p:scale>
        <p:origin x="4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11/1/2024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11/1/2024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ACF01-7C09-D601-A30E-C7C629EDC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42C85A-455B-2DC6-403A-CB15B9E087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05231F-0126-1F41-ED12-27C683448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3F5CA-8F6D-DB69-8318-DE7B47D91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92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7375B-8FDB-B91E-8C34-0F4E8C94C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3E3D82-B237-7C69-8736-6E6C69735F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86F5F8-8375-A190-1287-4662B7802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D4031-3478-0D2D-65E1-DB1347D84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49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3D28F-FEAE-C034-8E92-288E1C3E5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143B21-08CC-80AD-F92C-31CA28AFB3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32C176-5D75-1B30-6E3C-83682C586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127B5-DD65-E0ED-9236-947876116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7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5E888-1363-A47C-DE4B-78A6AA26C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3A7108-07CE-0483-D609-038DFDDF83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2DB4C3-3778-9D27-D02A-EA2E6804F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44103-F10D-B231-4BB4-B97C46DF61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01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3F3D3-9E5C-AA8C-887E-CB8A4941C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3E1D29-AF5C-57E2-10F1-78CB37AB61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3B0D96-94EF-BED1-2CF1-2BE131EA5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9647-C23B-6A03-3E99-1CBF761E17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87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BDF9F-3041-6B32-1330-71AE32235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29988F-F01A-3DB2-194C-A5C4CEC1E8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5297E1-AA40-9C67-4533-528494007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DABA6-5646-86AC-3286-EF8E0DD80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99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BDF9F-3041-6B32-1330-71AE32235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29988F-F01A-3DB2-194C-A5C4CEC1E8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5297E1-AA40-9C67-4533-528494007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DABA6-5646-86AC-3286-EF8E0DD80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5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loodlight.atlassian.net/wiki/spaces/floodlightcontroller/pages/1343518/Static+Entry+Pusher+AP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975" y="3689109"/>
            <a:ext cx="7854357" cy="1951446"/>
          </a:xfrm>
        </p:spPr>
        <p:txBody>
          <a:bodyPr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HỌC PHẦN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MÔN HỌC: MẠNG THẾ HỆ SAU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CÁO: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MỘT TOPO THỬ NGHIỆM CÓ ÍT NHẤT 10 SWITCHES TRÊN MININET.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ỨNG DỤNG (SDN APP) CHO PHÉP ĐỊNH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TUYẾN DỮ LIỆU GIỮA 2 ĐIỂM NGUỒN ĐÍCH BẤT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KỲ THEO MỘT ĐƯỜNG ĐI THEO MỘT TUYẾN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 DO NGƯỜI DÙNG NHẬP VÀO.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5CDFB5-B848-07C1-8F0F-E8B0A33C889E}"/>
              </a:ext>
            </a:extLst>
          </p:cNvPr>
          <p:cNvSpPr txBox="1">
            <a:spLocks/>
          </p:cNvSpPr>
          <p:nvPr/>
        </p:nvSpPr>
        <p:spPr>
          <a:xfrm>
            <a:off x="8648700" y="6400800"/>
            <a:ext cx="3543300" cy="2667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Lộc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36974-B3BA-3F63-7688-32F031822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8AD281-BE18-15F5-DB77-1A4CC4DD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Demo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9ADF5B-197B-066C-1765-B0C87A37C9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5372965-590B-0C2F-6F7F-6A1F8ADCC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C4FD9C1-F2EB-89AD-4145-205B2DBE2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7736EDC-4CB3-9613-74FD-2F44DFDFB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0A74E3D-0FAD-F363-D669-384B3A9704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157"/>
          <a:stretch/>
        </p:blipFill>
        <p:spPr>
          <a:xfrm>
            <a:off x="1333499" y="2751778"/>
            <a:ext cx="10134601" cy="4003347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FB13021-5304-EA40-CAAA-065999377F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31000" y="2149012"/>
            <a:ext cx="9607296" cy="48981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priority)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46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823" y="2743199"/>
            <a:ext cx="7610857" cy="1008887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 CẢM ƠN GIÁO VIÊN VÀ CÁC BẠN ĐÃ LẮNG NGHE BÀI THUYẾT TRÌNH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0188" y="2555559"/>
            <a:ext cx="8999583" cy="2519363"/>
          </a:xfrm>
        </p:spPr>
        <p:txBody>
          <a:bodyPr tIns="457200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Demo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66862-A1DB-571B-043A-3A133AF15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2BB28B-FE4F-B4F5-A4A3-125DE4E49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D0AC5-3EF0-5DEB-A845-5E03FF0A6E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76076" y="2039831"/>
            <a:ext cx="8884431" cy="46055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- 01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miniedit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ovsk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protocols OpenFlow13)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- 01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Floodlight SDN Controller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(Python 3.11.9)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do Floodlight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0E6152-EFFE-7FFC-6D27-42EBE4FB89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47106D3-0FC5-63AD-E046-F0A307DE3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A9730E-762B-DFCC-B341-EC33A1675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F32B837-00A6-B58C-4C2F-2A0F50E54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823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59226" y="2039831"/>
            <a:ext cx="8884431" cy="46055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1442092-84FF-CC5B-7A01-950958E6B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525" y="2800572"/>
            <a:ext cx="8211132" cy="384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39C71-75ED-7FBE-ACE8-A95D7E3CE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951C6C-354B-2171-D984-73C570C8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ác bước xử lý trong ứng dụng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C9F056-F40B-2E51-E9CF-671C1C7E31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9800186-0A77-F5ED-FCAC-FE1E89940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B41B9E6-451D-0872-50C9-4FCF68397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74B9F5C-0591-42D5-6136-08D65C756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5E960D3-D313-2423-7B2D-F69279B9E0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20117" y="2081746"/>
            <a:ext cx="8884431" cy="48981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ịnh tuyến dữ liệu giữa 2 điểm nguồn đích bất kỳ theo một đường đi theo một tuyến đường do người dùng nhập vào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Thông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priority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flow tables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hop (switch,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tin:</a:t>
            </a:r>
          </a:p>
          <a:p>
            <a:pPr algn="just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tables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 API Static Entry Pusher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15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260B1-3A3D-DF7E-6576-35DC9D69B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1DCC31-DD63-ABB9-7AD3-4F78EAF39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Mô tả và các bước xử lý trong ứng dụng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743E7D-AA37-33E9-D73C-7C9E2424AF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DB4C0B2-595C-120D-E08F-BEE542738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B78F03-3A66-920A-8B70-78EDA81D8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928FB39-363B-A1A6-B4AB-9233F4FA4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89BEB8D-94FF-E0A3-9DCA-978CB2C406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84704" y="2081746"/>
            <a:ext cx="9607296" cy="48981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 Entry Pusher: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https://floodlight.atlassian.net/wiki/spaces/floodlightcontroller/pages/1343518/Static+Entry+Pusher+API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CD551D-EB92-093E-BC66-530D80F31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049" y="3515166"/>
            <a:ext cx="9716951" cy="245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1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B47D9-6D32-86E3-E78C-509C5D3EE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C8679B-9860-E78F-49CB-8D93CA7F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ác bước xử lý trong ứng dụng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1F2CF-8272-F254-85A5-F4350E6677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29CAF1F-5603-150D-2C43-1BB4239C1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1E23B63-2283-5118-5C76-66C6D9644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C82A1CF-C4C5-DE83-5D41-1555CAB1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53934E4-B757-8B77-DE6C-524F30F438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25963" y="2421754"/>
            <a:ext cx="9607296" cy="48981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connect link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</a:t>
            </a:r>
          </a:p>
          <a:p>
            <a:pPr algn="just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connect link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</a:t>
            </a:r>
          </a:p>
          <a:p>
            <a:pPr algn="just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port, output 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 flow tables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</a:t>
            </a:r>
          </a:p>
          <a:p>
            <a:pPr algn="just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API Static Entry Pusher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1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5CED7-D6DF-A97E-E29F-C11DBD947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3E77CB-AAD4-3A07-7034-DE95BFA8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Demo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01F3E18-A0B0-0AD8-05E5-0A97CF487C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1E59406-DE58-7AB2-407E-2C49CB6BC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11A1E79-7C4F-4BD0-FD8B-8D7D6BF93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27CC222-9E75-8C29-F7FF-03DB239BA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963" y="1135491"/>
            <a:ext cx="8502733" cy="488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9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5CED7-D6DF-A97E-E29F-C11DBD947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3E77CB-AAD4-3A07-7034-DE95BFA8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Demo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01F3E18-A0B0-0AD8-05E5-0A97CF487C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1E59406-DE58-7AB2-407E-2C49CB6BC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11A1E79-7C4F-4BD0-FD8B-8D7D6BF93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27CC222-9E75-8C29-F7FF-03DB239BA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A178B07-8D64-2514-B7F0-EE709F4AF3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5514"/>
          <a:stretch/>
        </p:blipFill>
        <p:spPr>
          <a:xfrm>
            <a:off x="2959226" y="951958"/>
            <a:ext cx="9059376" cy="565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980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  <ds:schemaRef ds:uri="http://schemas.microsoft.com/sharepoint/v3"/>
    <ds:schemaRef ds:uri="http://schemas.microsoft.com/office/2006/metadata/properties"/>
    <ds:schemaRef ds:uri="230e9df3-be65-4c73-a93b-d1236ebd677e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{364A69E0-D5E4-43F8-BB46-14C200025D47}tf78853419_win32</Template>
  <TotalTime>600</TotalTime>
  <Words>376</Words>
  <Application>Microsoft Office PowerPoint</Application>
  <PresentationFormat>Widescreen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Times New Roman</vt:lpstr>
      <vt:lpstr>Custom</vt:lpstr>
      <vt:lpstr>BÁO CÁO HỌC PHẦN MÔN HỌC: MẠNG THẾ HỆ SAU    NỘI DUNG BÁO CÁO: XÂY DỰNG MỘT TOPO THỬ NGHIỆM CÓ ÍT NHẤT 10 SWITCHES TRÊN MININET.  XÂY DỰNG ỨNG DỤNG (SDN APP) CHO PHÉP ĐỊNH  TUYẾN DỮ LIỆU GIỮA 2 ĐIỂM NGUỒN ĐÍCH BẤT  KỲ THEO MỘT ĐƯỜNG ĐI THEO MỘT TUYẾN  ĐƯỜNG DO NGƯỜI DÙNG NHẬP VÀO.</vt:lpstr>
      <vt:lpstr>NỘI DUNG BÁO CÁO</vt:lpstr>
      <vt:lpstr>I. Môi trường thử nghiệm</vt:lpstr>
      <vt:lpstr>I. Môi trường thử nghiệm</vt:lpstr>
      <vt:lpstr>II. Mô tả và các bước xử lý trong ứng dụng</vt:lpstr>
      <vt:lpstr>II. Mô tả và các bước xử lý trong ứng dụng</vt:lpstr>
      <vt:lpstr>II. Mô tả và các bước xử lý trong ứng dụng</vt:lpstr>
      <vt:lpstr>III. Demo </vt:lpstr>
      <vt:lpstr>III. Demo </vt:lpstr>
      <vt:lpstr>III. Demo </vt:lpstr>
      <vt:lpstr>XIN CẢM ƠN GIÁO VIÊN VÀ CÁC BẠN ĐÃ LẮNG NGHE BÀI THUYẾT TRÌNH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HỌC PHẦN MÔN HỌC: MẠNG THẾ HỆ SAU    NỘI DUNG BÁO CÁO: XÂY DỰNG MỘT TOPO THỬ NGHIỆM CÓ ÍT NHẤT 10 SWITCHES TRÊN MININET.  XÂY DỰNG ỨNG DỤNG (SDN APP) CHO PHÉP ĐỊNH  TUYẾN DỮ LIỆU GIỮA 2 ĐIỂM NGUỒN ĐÍCH BẤT  KỲ THEO MỘT ĐƯỜNG ĐI THEO MỘT TUYẾN  ĐƯỜNG DO NGƯỜI DÙNG NHẬP VÀO.</dc:title>
  <dc:creator>Loc Nguyen</dc:creator>
  <cp:lastModifiedBy>KhangAdmin</cp:lastModifiedBy>
  <cp:revision>14</cp:revision>
  <dcterms:created xsi:type="dcterms:W3CDTF">2024-07-10T10:36:04Z</dcterms:created>
  <dcterms:modified xsi:type="dcterms:W3CDTF">2024-11-01T10:47:30Z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