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F0078-43F4-4FD5-A58B-4219ADA98482}" type="datetimeFigureOut">
              <a:rPr lang="en-US" smtClean="0"/>
              <a:t>05/22/2021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083E4-78CA-4237-A594-87EF89700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2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4F23-25A3-4DEC-B7D3-FE6804F1B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A9980-2950-4990-99D6-804B24112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63763-93DA-4834-AD9B-B6139C3C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02389-B631-4B6E-9ED7-55F5AA861CC4}" type="datetime1">
              <a:rPr lang="en-US" smtClean="0"/>
              <a:t>05/22/2021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5577A-A92E-4CD9-9E76-2022EA22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A700-1FCE-4BF9-97D9-96230B0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89E5-6B53-42DF-9386-82604622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5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CAB9-3B7E-4959-9E8C-7D224637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593A9-B6AF-4C4E-BF6A-0D6DF097C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23F9-25AD-4FD0-B5B3-3B394DA6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A97C6-81FB-4EF2-BDB6-82C0EABD5E23}" type="datetime1">
              <a:rPr lang="en-US" smtClean="0"/>
              <a:t>05/22/2021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C6896-044C-4DFD-8429-7C94A6A0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3F52F-BF3B-40AE-B831-84ED66BE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89E5-6B53-42DF-9386-82604622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7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A9FD2-703A-4256-BC59-AA976FD28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B7806-5E49-4CDB-B5BF-A4984A1A9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F73C8-E391-41D7-A845-4F570C8A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D6E-89A7-4071-B2C3-42BAF8D4B3C5}" type="datetime1">
              <a:rPr lang="en-US" smtClean="0"/>
              <a:t>05/22/2021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10D76-D269-4204-8AF0-C9943FCF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347A-9A78-4850-9FB6-2E487E68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89E5-6B53-42DF-9386-82604622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0C5-8FBD-4469-97A1-B326F361E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D089-F712-47CA-87B7-7A6F556DF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CB651-EFFE-4D96-A729-95482BA7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2F16C-6B8C-4A01-80D0-AC67C0D0A113}" type="datetime1">
              <a:rPr lang="en-US" smtClean="0"/>
              <a:t>05/22/2021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92034-EA8D-4241-8ECB-4D310B40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29CE-816F-4677-9028-357BB5BC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89E5-6B53-42DF-9386-82604622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0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AFA7-6E1F-4041-9686-DFE669DE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42AD2-1070-40CA-BDE4-5291AAE1B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EE3EA-1A73-414B-8971-5551897B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5C89-7A7A-4B99-9E75-BB1B10D07FE4}" type="datetime1">
              <a:rPr lang="en-US" smtClean="0"/>
              <a:t>05/22/2021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BEC1-3111-426E-978F-0016294B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B5E-93D9-4310-B438-57C0CB70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89E5-6B53-42DF-9386-82604622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DDEB-C6E9-4009-9528-2433B447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8397-F14A-4B21-BC3D-A3CD2494E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F62F5-0F2C-4C6F-B122-A178CF39B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631B9-82AF-453A-BF67-B295E341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DEC0D-FC0A-4435-A64E-9FA34DD1C36B}" type="datetime1">
              <a:rPr lang="en-US" smtClean="0"/>
              <a:t>05/22/2021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6298A-3542-4455-B7F3-1B6D292E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10CDE-591C-4E9A-9DD2-A3583AFB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89E5-6B53-42DF-9386-82604622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3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2A020-6AC4-4022-A518-7EDE5C601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3CB71-0AC7-4B22-AD02-AC691DDF9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8A447-70ED-4CD0-8E30-A26FA13BD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69D9DC-527B-40EE-9580-84E12096B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49C45-68BB-4BF9-AAB6-E3D877804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EB3BB-C281-4212-B482-59EC90E4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670A-6F4F-4D26-9784-3C2D833E9334}" type="datetime1">
              <a:rPr lang="en-US" smtClean="0"/>
              <a:t>05/22/2021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C2D5C-8908-417E-BDB3-26B993DFB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8E300-38B5-4440-A0B9-BA312215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89E5-6B53-42DF-9386-82604622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A369-4EEE-425B-9FEB-D1928B62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A3251-5B81-4994-AEEF-DB0A4C53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624B-2AAF-462B-8928-E59C9250DD88}" type="datetime1">
              <a:rPr lang="en-US" smtClean="0"/>
              <a:t>05/22/2021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2ADFD-9E7C-4F4B-9789-EF797557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09BCA-1128-4BE3-9D0E-C57C0A8A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89E5-6B53-42DF-9386-82604622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1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1E8B9-0C2B-4EE1-9F67-1E2B5914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CAD1-E431-4FDD-BDBA-68025827C19D}" type="datetime1">
              <a:rPr lang="en-US" smtClean="0"/>
              <a:t>05/22/2021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E3D085-47B8-4EDA-A53B-F06A37DC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7CD37-9AF2-4999-87EE-FA69B771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89E5-6B53-42DF-9386-82604622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5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FEB4-80AB-4404-ACEC-939145C4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557E-629D-44CA-8394-AEC89917E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B6383-F990-4733-92EC-0D69CEA5B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B779-F271-4952-8405-FD3DE10DA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61E5-1377-4FD5-B341-0E8C43C01B42}" type="datetime1">
              <a:rPr lang="en-US" smtClean="0"/>
              <a:t>05/22/2021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0B87D-5C6B-4C32-AE6C-0CC111A1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1D428-2C11-4E02-8FC5-7E5E66CA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89E5-6B53-42DF-9386-82604622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8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CE4F-49AF-43BF-BD55-81C8896C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EA43A-E1E7-443C-A990-41650413A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99077-2BF8-43ED-A9EE-1A8718EE0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4C81D-07D9-4DB2-B7EC-A727BA1B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0D879-F332-4CA8-B993-6F3632841CF6}" type="datetime1">
              <a:rPr lang="en-US" smtClean="0"/>
              <a:t>05/22/2021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507C9-0F57-4387-BCE6-B4878146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F277B-605B-4D88-A46D-BEC67BE6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89E5-6B53-42DF-9386-82604622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1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9B020-9D35-4277-92CE-6548B7314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C765-8207-441F-AF15-BE67D2EDE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7C9E-F017-4CF0-87B6-3790A23FE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EA91-856F-4C7A-924C-E313D8110189}" type="datetime1">
              <a:rPr lang="en-US" smtClean="0"/>
              <a:t>05/22/2021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7528-B3F9-4B26-8CB3-D007106A2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4389A-E2B8-478D-B337-012CF996D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C89E5-6B53-42DF-9386-826046228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0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19 powerpoint clip art server | Public domain vectors">
            <a:extLst>
              <a:ext uri="{FF2B5EF4-FFF2-40B4-BE49-F238E27FC236}">
                <a16:creationId xmlns:a16="http://schemas.microsoft.com/office/drawing/2014/main" id="{36740771-ED8A-463D-B837-C85F2B0D5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547" y="1701349"/>
            <a:ext cx="937770" cy="116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uter – Wiktionary tiếng Việt">
            <a:extLst>
              <a:ext uri="{FF2B5EF4-FFF2-40B4-BE49-F238E27FC236}">
                <a16:creationId xmlns:a16="http://schemas.microsoft.com/office/drawing/2014/main" id="{0B9AEA3A-9430-458C-BA27-5288C7BB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030" y="1545419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69E41C-24C7-440E-AFAE-89ACE19307A7}"/>
              </a:ext>
            </a:extLst>
          </p:cNvPr>
          <p:cNvSpPr txBox="1"/>
          <p:nvPr/>
        </p:nvSpPr>
        <p:spPr>
          <a:xfrm>
            <a:off x="4029110" y="4205925"/>
            <a:ext cx="12877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dirty="0"/>
              <a:t>Public Key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D8E206-4654-49B2-9AFD-288242087EFB}"/>
              </a:ext>
            </a:extLst>
          </p:cNvPr>
          <p:cNvSpPr txBox="1"/>
          <p:nvPr/>
        </p:nvSpPr>
        <p:spPr>
          <a:xfrm>
            <a:off x="2306723" y="4219335"/>
            <a:ext cx="135774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dirty="0"/>
              <a:t>Private Key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1A6A67B3-ED5F-4768-8DEF-ED03C5F71EBB}"/>
              </a:ext>
            </a:extLst>
          </p:cNvPr>
          <p:cNvSpPr/>
          <p:nvPr/>
        </p:nvSpPr>
        <p:spPr>
          <a:xfrm>
            <a:off x="8513685" y="3315446"/>
            <a:ext cx="145750" cy="655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D721A-B4FF-4860-949A-1D18110CAF1D}"/>
              </a:ext>
            </a:extLst>
          </p:cNvPr>
          <p:cNvSpPr txBox="1"/>
          <p:nvPr/>
        </p:nvSpPr>
        <p:spPr>
          <a:xfrm>
            <a:off x="8317787" y="4233925"/>
            <a:ext cx="602673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dirty="0"/>
              <a:t>Key </a:t>
            </a:r>
            <a:endParaRPr lang="en-US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9FD00769-5691-4327-96AC-9ACB5ED48E7A}"/>
              </a:ext>
            </a:extLst>
          </p:cNvPr>
          <p:cNvSpPr/>
          <p:nvPr/>
        </p:nvSpPr>
        <p:spPr>
          <a:xfrm>
            <a:off x="8526932" y="4727796"/>
            <a:ext cx="145750" cy="655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B5CE8A-ED1E-4B48-B5B8-0CDEB57602AF}"/>
              </a:ext>
            </a:extLst>
          </p:cNvPr>
          <p:cNvSpPr txBox="1"/>
          <p:nvPr/>
        </p:nvSpPr>
        <p:spPr>
          <a:xfrm>
            <a:off x="7813083" y="5429380"/>
            <a:ext cx="1692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dirty="0"/>
              <a:t>Key Encryption</a:t>
            </a:r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BA182A84-34EC-4AAC-8880-600CD3DB6DEE}"/>
              </a:ext>
            </a:extLst>
          </p:cNvPr>
          <p:cNvSpPr/>
          <p:nvPr/>
        </p:nvSpPr>
        <p:spPr>
          <a:xfrm rot="1882632">
            <a:off x="3133548" y="3296687"/>
            <a:ext cx="178456" cy="655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CDF7F1A-5EE9-4F23-B162-78AD4C3DCB39}"/>
              </a:ext>
            </a:extLst>
          </p:cNvPr>
          <p:cNvSpPr/>
          <p:nvPr/>
        </p:nvSpPr>
        <p:spPr>
          <a:xfrm rot="19677181">
            <a:off x="4313543" y="3270391"/>
            <a:ext cx="165255" cy="703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708CA3E-B873-4521-B860-06F4D0D981D5}"/>
              </a:ext>
            </a:extLst>
          </p:cNvPr>
          <p:cNvSpPr/>
          <p:nvPr/>
        </p:nvSpPr>
        <p:spPr>
          <a:xfrm rot="16200000">
            <a:off x="6721573" y="3112599"/>
            <a:ext cx="231896" cy="2685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0E6B057-A9F6-4982-B397-6B5A84518493}"/>
              </a:ext>
            </a:extLst>
          </p:cNvPr>
          <p:cNvSpPr/>
          <p:nvPr/>
        </p:nvSpPr>
        <p:spPr>
          <a:xfrm rot="6108657">
            <a:off x="5531969" y="2995489"/>
            <a:ext cx="250768" cy="45718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FB04325-8C6E-4D37-B943-9B2E20B525CD}"/>
              </a:ext>
            </a:extLst>
          </p:cNvPr>
          <p:cNvSpPr/>
          <p:nvPr/>
        </p:nvSpPr>
        <p:spPr>
          <a:xfrm>
            <a:off x="2648738" y="4811456"/>
            <a:ext cx="145750" cy="6557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E8ED79-4643-4380-A610-BBBB9B8782E5}"/>
              </a:ext>
            </a:extLst>
          </p:cNvPr>
          <p:cNvSpPr txBox="1"/>
          <p:nvPr/>
        </p:nvSpPr>
        <p:spPr>
          <a:xfrm>
            <a:off x="697665" y="4903966"/>
            <a:ext cx="195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RSA. Decryption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5A0F0-A863-4C29-BC96-992ECD0512AE}"/>
              </a:ext>
            </a:extLst>
          </p:cNvPr>
          <p:cNvSpPr txBox="1"/>
          <p:nvPr/>
        </p:nvSpPr>
        <p:spPr>
          <a:xfrm>
            <a:off x="2443182" y="5533688"/>
            <a:ext cx="63961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dirty="0"/>
              <a:t>Key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3124C9-4BD4-4003-8BE0-ABB957A72E31}"/>
              </a:ext>
            </a:extLst>
          </p:cNvPr>
          <p:cNvSpPr txBox="1"/>
          <p:nvPr/>
        </p:nvSpPr>
        <p:spPr>
          <a:xfrm>
            <a:off x="3394181" y="2878070"/>
            <a:ext cx="1082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Server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969C4F-D22C-4048-A0EE-DE5B8415DC2D}"/>
              </a:ext>
            </a:extLst>
          </p:cNvPr>
          <p:cNvSpPr txBox="1"/>
          <p:nvPr/>
        </p:nvSpPr>
        <p:spPr>
          <a:xfrm>
            <a:off x="8262273" y="2887048"/>
            <a:ext cx="79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Client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C19A0F-BAE3-420E-8875-412B404E1F6B}"/>
              </a:ext>
            </a:extLst>
          </p:cNvPr>
          <p:cNvSpPr txBox="1"/>
          <p:nvPr/>
        </p:nvSpPr>
        <p:spPr>
          <a:xfrm>
            <a:off x="6009836" y="3986352"/>
            <a:ext cx="197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RSA. Encryption</a:t>
            </a:r>
            <a:endParaRPr lang="en-US" dirty="0"/>
          </a:p>
        </p:txBody>
      </p:sp>
      <p:sp>
        <p:nvSpPr>
          <p:cNvPr id="1027" name="Minus Sign 1026">
            <a:extLst>
              <a:ext uri="{FF2B5EF4-FFF2-40B4-BE49-F238E27FC236}">
                <a16:creationId xmlns:a16="http://schemas.microsoft.com/office/drawing/2014/main" id="{6AFDD90D-6C0C-43D2-851E-BC9F20AE4320}"/>
              </a:ext>
            </a:extLst>
          </p:cNvPr>
          <p:cNvSpPr/>
          <p:nvPr/>
        </p:nvSpPr>
        <p:spPr>
          <a:xfrm>
            <a:off x="1358228" y="6298608"/>
            <a:ext cx="9578110" cy="53570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id="{A7A517D4-9731-430C-A557-9EFAC37DE060}"/>
              </a:ext>
            </a:extLst>
          </p:cNvPr>
          <p:cNvSpPr/>
          <p:nvPr/>
        </p:nvSpPr>
        <p:spPr>
          <a:xfrm rot="16200000">
            <a:off x="8138461" y="5215421"/>
            <a:ext cx="2897214" cy="53570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inus Sign 37">
            <a:extLst>
              <a:ext uri="{FF2B5EF4-FFF2-40B4-BE49-F238E27FC236}">
                <a16:creationId xmlns:a16="http://schemas.microsoft.com/office/drawing/2014/main" id="{EA201868-9FA5-48EF-9A9D-0D4022F74E8A}"/>
              </a:ext>
            </a:extLst>
          </p:cNvPr>
          <p:cNvSpPr/>
          <p:nvPr/>
        </p:nvSpPr>
        <p:spPr>
          <a:xfrm>
            <a:off x="8879847" y="4121889"/>
            <a:ext cx="878732" cy="53570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id="{661C262B-0703-4CD6-8EA2-86FA41C6E9F3}"/>
              </a:ext>
            </a:extLst>
          </p:cNvPr>
          <p:cNvSpPr/>
          <p:nvPr/>
        </p:nvSpPr>
        <p:spPr>
          <a:xfrm rot="5400000">
            <a:off x="2323993" y="5960729"/>
            <a:ext cx="732397" cy="53570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Equals 1028">
            <a:extLst>
              <a:ext uri="{FF2B5EF4-FFF2-40B4-BE49-F238E27FC236}">
                <a16:creationId xmlns:a16="http://schemas.microsoft.com/office/drawing/2014/main" id="{EB935B3A-6FD1-4FFB-9778-48C17E40528E}"/>
              </a:ext>
            </a:extLst>
          </p:cNvPr>
          <p:cNvSpPr/>
          <p:nvPr/>
        </p:nvSpPr>
        <p:spPr>
          <a:xfrm>
            <a:off x="5884047" y="6209239"/>
            <a:ext cx="618836" cy="27393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76D22B7-C768-4F4D-976C-4DF9F24F5CFF}"/>
              </a:ext>
            </a:extLst>
          </p:cNvPr>
          <p:cNvSpPr/>
          <p:nvPr/>
        </p:nvSpPr>
        <p:spPr>
          <a:xfrm rot="16200000">
            <a:off x="6121236" y="906520"/>
            <a:ext cx="279718" cy="3314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F0608231-EDD6-456A-8F37-CBEAD44997F4}"/>
              </a:ext>
            </a:extLst>
          </p:cNvPr>
          <p:cNvSpPr/>
          <p:nvPr/>
        </p:nvSpPr>
        <p:spPr>
          <a:xfrm rot="5400000">
            <a:off x="6105539" y="303917"/>
            <a:ext cx="226186" cy="3326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9FF87067-3159-4E96-AC86-8D704BFCB923}"/>
              </a:ext>
            </a:extLst>
          </p:cNvPr>
          <p:cNvSpPr txBox="1"/>
          <p:nvPr/>
        </p:nvSpPr>
        <p:spPr>
          <a:xfrm>
            <a:off x="4672990" y="1456621"/>
            <a:ext cx="355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AES. Encryption(String, Key)</a:t>
            </a:r>
            <a:endParaRPr lang="en-US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5211DAEF-F064-4556-921E-5C22C0521752}"/>
              </a:ext>
            </a:extLst>
          </p:cNvPr>
          <p:cNvSpPr txBox="1"/>
          <p:nvPr/>
        </p:nvSpPr>
        <p:spPr>
          <a:xfrm>
            <a:off x="9056597" y="2065086"/>
            <a:ext cx="334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AES. Decryption(</a:t>
            </a:r>
            <a:r>
              <a:rPr lang="vi-VN"/>
              <a:t>String,Key</a:t>
            </a:r>
            <a:r>
              <a:rPr lang="vi-VN" dirty="0"/>
              <a:t>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B70BB5-F29D-4F05-87FF-B4D42ED59397}"/>
              </a:ext>
            </a:extLst>
          </p:cNvPr>
          <p:cNvSpPr txBox="1"/>
          <p:nvPr/>
        </p:nvSpPr>
        <p:spPr>
          <a:xfrm>
            <a:off x="224444" y="2168493"/>
            <a:ext cx="311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AES. Decryption(String,Key)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7369A9-BD4F-42B3-A0E3-8554CEB53180}"/>
              </a:ext>
            </a:extLst>
          </p:cNvPr>
          <p:cNvSpPr txBox="1"/>
          <p:nvPr/>
        </p:nvSpPr>
        <p:spPr>
          <a:xfrm>
            <a:off x="4703609" y="2700552"/>
            <a:ext cx="355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AES. Encryption(String, Key)</a:t>
            </a:r>
            <a:endParaRPr lang="en-US" dirty="0"/>
          </a:p>
        </p:txBody>
      </p:sp>
      <p:sp>
        <p:nvSpPr>
          <p:cNvPr id="1032" name="Slide Number Placeholder 1031">
            <a:extLst>
              <a:ext uri="{FF2B5EF4-FFF2-40B4-BE49-F238E27FC236}">
                <a16:creationId xmlns:a16="http://schemas.microsoft.com/office/drawing/2014/main" id="{4BE48AA0-8688-41D3-BCBC-F26856EC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89E5-6B53-42DF-9386-8260462289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8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0" grpId="0" animBg="1"/>
      <p:bldP spid="15" grpId="0" animBg="1"/>
      <p:bldP spid="13" grpId="0"/>
      <p:bldP spid="17" grpId="0" animBg="1"/>
      <p:bldP spid="18" grpId="0" animBg="1"/>
      <p:bldP spid="19" grpId="0" animBg="1"/>
      <p:bldP spid="20" grpId="0" animBg="1"/>
      <p:bldP spid="22" grpId="0" animBg="1"/>
      <p:bldP spid="14" grpId="0"/>
      <p:bldP spid="16" grpId="0" animBg="1"/>
      <p:bldP spid="28" grpId="0"/>
      <p:bldP spid="1027" grpId="0" animBg="1"/>
      <p:bldP spid="37" grpId="0" animBg="1"/>
      <p:bldP spid="38" grpId="0" animBg="1"/>
      <p:bldP spid="39" grpId="0" animBg="1"/>
      <p:bldP spid="1029" grpId="0" animBg="1"/>
      <p:bldP spid="41" grpId="0" animBg="1"/>
      <p:bldP spid="42" grpId="0" animBg="1"/>
      <p:bldP spid="1030" grpId="0"/>
      <p:bldP spid="1031" grpId="0"/>
      <p:bldP spid="45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Loc Nguyen</dc:creator>
  <cp:lastModifiedBy>Thanh Loc Nguyen</cp:lastModifiedBy>
  <cp:revision>33</cp:revision>
  <dcterms:created xsi:type="dcterms:W3CDTF">2021-05-08T07:04:08Z</dcterms:created>
  <dcterms:modified xsi:type="dcterms:W3CDTF">2021-05-22T16:56:03Z</dcterms:modified>
</cp:coreProperties>
</file>