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3" r:id="rId3"/>
    <p:sldId id="314" r:id="rId4"/>
    <p:sldId id="366" r:id="rId5"/>
    <p:sldId id="371" r:id="rId6"/>
    <p:sldId id="372" r:id="rId7"/>
    <p:sldId id="373" r:id="rId8"/>
    <p:sldId id="367" r:id="rId9"/>
    <p:sldId id="368" r:id="rId10"/>
    <p:sldId id="369" r:id="rId11"/>
    <p:sldId id="311" r:id="rId12"/>
    <p:sldId id="3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6C443C5-9896-4FD6-8907-63FA806FC061}" type="datetime1">
              <a:rPr lang="en-US" smtClean="0"/>
              <a:t>2/25/2021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AE09524-0B32-44E6-BBD9-E684CA7A71D1}" type="datetime1">
              <a:rPr lang="en-US" smtClean="0"/>
              <a:t>2/25/2021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126A1F4-AC75-4FB5-B7F6-BC63D3878045}" type="datetime1">
              <a:rPr lang="en-US" smtClean="0"/>
              <a:t>2/25/2021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E10A670-4E98-4FA5-A2C2-4F9C00874B7B}" type="datetime1">
              <a:rPr lang="en-US" smtClean="0"/>
              <a:t>2/25/2021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B328E5-528A-482D-A24C-DF2DFCFC26D5}" type="datetime1">
              <a:rPr lang="en-US" smtClean="0"/>
              <a:t>2/25/2021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4240D55-2B9C-4000-872C-BC2E0A39B66A}" type="datetime1">
              <a:rPr lang="en-US" smtClean="0"/>
              <a:t>2/25/2021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3AD9469-C7BB-4C95-9650-8A5B7EFE1B19}" type="datetime1">
              <a:rPr lang="en-US" smtClean="0"/>
              <a:t>2/25/2021</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B245276-D03F-469E-9E86-BC4A9412881C}" type="datetime1">
              <a:rPr lang="en-US" smtClean="0"/>
              <a:t>2/25/2021</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EF8DD84-7905-4DFE-89E3-288ABB97B557}" type="datetime1">
              <a:rPr lang="en-US" smtClean="0"/>
              <a:t>2/25/2021</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C679EEB-5F96-4936-96A6-45EC20F93502}" type="datetime1">
              <a:rPr lang="en-US" smtClean="0"/>
              <a:t>2/25/2021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3F53566-36C1-44D6-8180-076057385EDC}" type="datetime1">
              <a:rPr lang="en-US" smtClean="0"/>
              <a:t>2/25/2021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8EF4E3AB-AC54-4118-A9A7-78F60063BC93}" type="datetime1">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a:t>
            </a:r>
          </a:p>
          <a:p>
            <a:r>
              <a:rPr lang="en-US" dirty="0"/>
              <a:t>Independent scholar,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5E4A7863-A1EE-4054-91EE-C7A7B1A1205F}" type="datetime1">
              <a:rPr lang="en-US" smtClean="0"/>
              <a:t>2/25/2021</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fld id="{61B21FAA-78DC-4CB6-B733-ACF0181636B4}" type="datetime1">
              <a:rPr lang="en-US" smtClean="0"/>
              <a:t>2/25/2021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41425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11</a:t>
            </a:fld>
            <a:endParaRPr lang="en-US"/>
          </a:p>
        </p:txBody>
      </p:sp>
      <p:sp>
        <p:nvSpPr>
          <p:cNvPr id="3" name="Footer Placeholder 2"/>
          <p:cNvSpPr>
            <a:spLocks noGrp="1"/>
          </p:cNvSpPr>
          <p:nvPr>
            <p:ph type="ftr" sz="quarter" idx="11"/>
          </p:nvPr>
        </p:nvSpPr>
        <p:spPr/>
        <p:txBody>
          <a:bodyPr/>
          <a:lstStyle/>
          <a:p>
            <a:r>
              <a:rPr lang="en-US"/>
              <a:t>A general framework of PSO - Loc Nguyen - VIT</a:t>
            </a:r>
          </a:p>
        </p:txBody>
      </p:sp>
      <p:sp>
        <p:nvSpPr>
          <p:cNvPr id="5" name="Date Placeholder 4"/>
          <p:cNvSpPr>
            <a:spLocks noGrp="1"/>
          </p:cNvSpPr>
          <p:nvPr>
            <p:ph type="dt" sz="half" idx="10"/>
          </p:nvPr>
        </p:nvSpPr>
        <p:spPr/>
        <p:txBody>
          <a:bodyPr/>
          <a:lstStyle/>
          <a:p>
            <a:fld id="{104E6088-58B6-44AB-AC35-471303145D3E}" type="datetime1">
              <a:rPr lang="en-US" smtClean="0"/>
              <a:t>2/25/2021</a:t>
            </a:fld>
            <a:endParaRPr lang="en-US"/>
          </a:p>
        </p:txBody>
      </p:sp>
    </p:spTree>
    <p:extLst>
      <p:ext uri="{BB962C8B-B14F-4D97-AF65-F5344CB8AC3E}">
        <p14:creationId xmlns:p14="http://schemas.microsoft.com/office/powerpoint/2010/main" val="132660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fld id="{CA263C04-B570-4DAF-88A0-3C52FDDC1937}" type="datetime1">
              <a:rPr lang="en-US" smtClean="0"/>
              <a:t>2/25/2021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0655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I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VIT</a:t>
            </a:r>
            <a:endParaRPr lang="en-US" dirty="0"/>
          </a:p>
        </p:txBody>
      </p:sp>
      <p:sp>
        <p:nvSpPr>
          <p:cNvPr id="6" name="Date Placeholder 5"/>
          <p:cNvSpPr>
            <a:spLocks noGrp="1"/>
          </p:cNvSpPr>
          <p:nvPr>
            <p:ph type="dt" sz="half" idx="10"/>
          </p:nvPr>
        </p:nvSpPr>
        <p:spPr/>
        <p:txBody>
          <a:bodyPr/>
          <a:lstStyle/>
          <a:p>
            <a:fld id="{24BDED97-A39D-44EB-ABD8-EFB6D52E3DA3}" type="datetime1">
              <a:rPr lang="en-US" smtClean="0"/>
              <a:t>2/25/2021</a:t>
            </a:fld>
            <a:endParaRPr lang="en-US"/>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25C24866-C684-4F8C-AC50-74D342368667}" type="datetime1">
              <a:rPr lang="en-US" smtClean="0"/>
              <a:t>2/25/2021</a:t>
            </a:fld>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m:ctrlPr>
                        </m:funcPr>
                        <m:fName>
                          <m:limLow>
                            <m:limLowPr>
                              <m:ctrlPr>
                                <a:rPr lang="en-US" i="1"/>
                              </m:ctrlPr>
                            </m:limLowPr>
                            <m:e>
                              <m:r>
                                <m:rPr>
                                  <m:sty m:val="p"/>
                                </m:rPr>
                                <a:rPr lang="en-US"/>
                                <m:t>argmin</m:t>
                              </m:r>
                            </m:e>
                            <m:lim>
                              <m:r>
                                <a:rPr lang="en-US" b="1" i="1"/>
                                <m:t>𝒙</m:t>
                              </m:r>
                            </m:lim>
                          </m:limLow>
                        </m:fName>
                        <m:e>
                          <m:r>
                            <a:rPr lang="en-US" i="1"/>
                            <m:t>𝑓</m:t>
                          </m:r>
                          <m:d>
                            <m:dPr>
                              <m:ctrlPr>
                                <a:rPr lang="en-US" i="1"/>
                              </m:ctrlPr>
                            </m:dPr>
                            <m:e>
                              <m:r>
                                <a:rPr lang="en-US" b="1" i="1"/>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AB82758-EDA2-444B-A780-6EC7ED8D6ABF}" type="datetime1">
              <a:rPr lang="en-US" smtClean="0"/>
              <a:t>2/25/2021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m:ctrlPr>
                        </m:sSubPr>
                        <m:e>
                          <m:r>
                            <a:rPr lang="en-US" b="1" i="1"/>
                            <m:t>𝒗</m:t>
                          </m:r>
                        </m:e>
                        <m:sub>
                          <m:r>
                            <a:rPr lang="en-US" i="1"/>
                            <m:t>𝑖</m:t>
                          </m:r>
                        </m:sub>
                      </m:sSub>
                      <m:r>
                        <a:rPr lang="en-US" i="1"/>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m:t>where</m:t>
                      </m:r>
                      <m:r>
                        <a:rPr lang="en-US" i="1"/>
                        <m:t> </m:t>
                      </m:r>
                      <m:sSub>
                        <m:sSubPr>
                          <m:ctrlPr>
                            <a:rPr lang="en-US" i="1"/>
                          </m:ctrlPr>
                        </m:sSubPr>
                        <m:e>
                          <m:r>
                            <a:rPr lang="en-US" i="1"/>
                            <m:t>𝑣</m:t>
                          </m:r>
                        </m:e>
                        <m:sub>
                          <m:r>
                            <a:rPr lang="en-US" i="1"/>
                            <m:t>𝑖𝑗</m:t>
                          </m:r>
                        </m:sub>
                      </m:sSub>
                      <m:r>
                        <a:rPr lang="en-US" i="1"/>
                        <m:t>∈</m:t>
                      </m:r>
                      <m:d>
                        <m:dPr>
                          <m:begChr m:val="["/>
                          <m:endChr m:val="]"/>
                          <m:ctrlPr>
                            <a:rPr lang="en-US" i="1"/>
                          </m:ctrlPr>
                        </m:dPr>
                        <m:e>
                          <m:r>
                            <a:rPr lang="en-US" i="1"/>
                            <m:t>−</m:t>
                          </m:r>
                          <m:d>
                            <m:dPr>
                              <m:begChr m:val="|"/>
                              <m:endChr m:val="|"/>
                              <m:ctrlPr>
                                <a:rPr lang="en-US" i="1"/>
                              </m:ctrlPr>
                            </m:dPr>
                            <m:e>
                              <m:r>
                                <a:rPr lang="en-US" b="1" i="1"/>
                                <m:t>𝒖</m:t>
                              </m:r>
                              <m:r>
                                <a:rPr lang="en-US" i="1"/>
                                <m:t>−</m:t>
                              </m:r>
                              <m:r>
                                <a:rPr lang="en-US" b="1" i="1"/>
                                <m:t>𝒍</m:t>
                              </m:r>
                            </m:e>
                          </m:d>
                          <m:r>
                            <a:rPr lang="en-US" i="1"/>
                            <m:t>,</m:t>
                          </m:r>
                          <m:d>
                            <m:dPr>
                              <m:begChr m:val="|"/>
                              <m:endChr m:val="|"/>
                              <m:ctrlPr>
                                <a:rPr lang="en-US" i="1"/>
                              </m:ctrlPr>
                            </m:dPr>
                            <m:e>
                              <m:r>
                                <a:rPr lang="en-US" b="1" i="1"/>
                                <m:t>𝒖</m:t>
                              </m:r>
                              <m:r>
                                <a:rPr lang="en-US" i="1"/>
                                <m:t>−</m:t>
                              </m:r>
                              <m:r>
                                <a:rPr lang="en-US" b="1" i="1"/>
                                <m:t>𝒍</m:t>
                              </m:r>
                            </m:e>
                          </m:d>
                        </m:e>
                      </m:d>
                    </m:oMath>
                  </m:oMathPara>
                </a14:m>
                <a:endParaRPr lang="en-US" dirty="0"/>
              </a:p>
              <a:p>
                <a:pPr>
                  <a:lnSpc>
                    <a:spcPct val="110000"/>
                  </a:lnSpc>
                </a:pPr>
                <a:r>
                  <a:rPr lang="en-US" i="1" dirty="0"/>
                  <a:t>Initialize</a:t>
                </a:r>
                <a:r>
                  <a:rPr lang="en-US" dirty="0"/>
                  <a:t>: the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m:ctrlPr>
                        </m:sSubPr>
                        <m:e>
                          <m:r>
                            <a:rPr lang="en-US" b="1" i="1"/>
                            <m:t>𝒑</m:t>
                          </m:r>
                        </m:e>
                        <m:sub>
                          <m:r>
                            <a:rPr lang="en-US" i="1"/>
                            <m:t>𝑔</m:t>
                          </m:r>
                        </m:sub>
                      </m:sSub>
                      <m:r>
                        <a:rPr lang="en-US" i="1"/>
                        <m:t>=</m:t>
                      </m:r>
                      <m:func>
                        <m:funcPr>
                          <m:ctrlPr>
                            <a:rPr lang="en-US" i="1"/>
                          </m:ctrlPr>
                        </m:funcPr>
                        <m:fName>
                          <m:limLow>
                            <m:limLowPr>
                              <m:ctrlPr>
                                <a:rPr lang="en-US" i="1"/>
                              </m:ctrlPr>
                            </m:limLowPr>
                            <m:e>
                              <m:r>
                                <m:rPr>
                                  <m:sty m:val="p"/>
                                </m:rPr>
                                <a:rPr lang="en-US"/>
                                <m:t>argmin</m:t>
                              </m:r>
                            </m:e>
                            <m:lim>
                              <m:sSub>
                                <m:sSubPr>
                                  <m:ctrlPr>
                                    <a:rPr lang="en-US" i="1"/>
                                  </m:ctrlPr>
                                </m:sSubPr>
                                <m:e>
                                  <m:r>
                                    <a:rPr lang="en-US" b="1" i="1"/>
                                    <m:t>𝒑</m:t>
                                  </m:r>
                                </m:e>
                                <m:sub>
                                  <m:r>
                                    <a:rPr lang="en-US" i="1"/>
                                    <m:t>𝑖</m:t>
                                  </m:r>
                                </m:sub>
                              </m:sSub>
                            </m:lim>
                          </m:limLow>
                        </m:fName>
                        <m:e>
                          <m:r>
                            <a:rPr lang="en-US" i="1"/>
                            <m:t>𝑓</m:t>
                          </m:r>
                          <m:d>
                            <m:dPr>
                              <m:ctrlPr>
                                <a:rPr lang="en-US" i="1"/>
                              </m:ctrlPr>
                            </m:dPr>
                            <m:e>
                              <m:sSub>
                                <m:sSubPr>
                                  <m:ctrlPr>
                                    <a:rPr lang="en-US" i="1"/>
                                  </m:ctrlPr>
                                </m:sSubPr>
                                <m:e>
                                  <m:r>
                                    <a:rPr lang="en-US" b="1" i="1"/>
                                    <m:t>𝒑</m:t>
                                  </m:r>
                                </m:e>
                                <m:sub>
                                  <m:r>
                                    <a:rPr lang="en-US" i="1"/>
                                    <m:t>𝑖</m:t>
                                  </m:r>
                                </m:sub>
                              </m:sSub>
                            </m:e>
                          </m:d>
                        </m:e>
                      </m:func>
                    </m:oMath>
                  </m:oMathPara>
                </a14:m>
                <a:endParaRPr lang="en-US" dirty="0"/>
              </a:p>
              <a:p>
                <a:pPr>
                  <a:lnSpc>
                    <a:spcPct val="110000"/>
                  </a:lnSpc>
                </a:pPr>
                <a:r>
                  <a:rPr lang="en-US" i="1" dirty="0"/>
                  <a:t>Main loop</a:t>
                </a:r>
                <a:r>
                  <a:rPr lang="en-US" dirty="0"/>
                  <a:t>: next slide.</a:t>
                </a:r>
              </a:p>
            </p:txBody>
          </p:sp>
        </mc:Choice>
        <mc:Fallback>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fld id="{4E10A670-4E98-4FA5-A2C2-4F9C00874B7B}" type="datetime1">
              <a:rPr lang="en-US" smtClean="0"/>
              <a:t>2/25/2021</a:t>
            </a:fld>
            <a:endParaRPr lang="en-US"/>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m:ctrlPr>
                        </m:sSubPr>
                        <m:e>
                          <m:r>
                            <a:rPr lang="en-US" b="1" i="1"/>
                            <m:t>𝒗</m:t>
                          </m:r>
                        </m:e>
                        <m:sub>
                          <m:r>
                            <a:rPr lang="en-US" i="1"/>
                            <m:t>𝑖</m:t>
                          </m:r>
                        </m:sub>
                      </m:sSub>
                      <m:r>
                        <a:rPr lang="en-US" i="1"/>
                        <m:t>=</m:t>
                      </m:r>
                      <m:sSub>
                        <m:sSubPr>
                          <m:ctrlPr>
                            <a:rPr lang="en-US" i="1"/>
                          </m:ctrlPr>
                        </m:sSubPr>
                        <m:e>
                          <m:r>
                            <a:rPr lang="en-US" b="1" i="1"/>
                            <m:t>𝒗</m:t>
                          </m:r>
                        </m:e>
                        <m:sub>
                          <m:r>
                            <a:rPr lang="en-US" i="1"/>
                            <m:t>𝑖</m:t>
                          </m:r>
                        </m:sub>
                      </m:sSub>
                      <m:r>
                        <a:rPr lang="en-US" i="1"/>
                        <m:t>+</m:t>
                      </m:r>
                      <m:r>
                        <a:rPr lang="en-US" i="1"/>
                        <m:t>𝑈</m:t>
                      </m:r>
                      <m:d>
                        <m:dPr>
                          <m:ctrlPr>
                            <a:rPr lang="en-US" i="1"/>
                          </m:ctrlPr>
                        </m:dPr>
                        <m:e>
                          <m:r>
                            <a:rPr lang="en-US" i="1"/>
                            <m:t>0,</m:t>
                          </m:r>
                          <m:sSub>
                            <m:sSubPr>
                              <m:ctrlPr>
                                <a:rPr lang="en-US" i="1"/>
                              </m:ctrlPr>
                            </m:sSubPr>
                            <m:e>
                              <m:r>
                                <a:rPr lang="en-US" i="1"/>
                                <m:t>𝜙</m:t>
                              </m:r>
                            </m:e>
                            <m:sub>
                              <m:r>
                                <a:rPr lang="en-US" i="1"/>
                                <m:t>1</m:t>
                              </m:r>
                            </m:sub>
                          </m:sSub>
                        </m:e>
                      </m:d>
                      <m:r>
                        <a:rPr lang="en-US" i="1"/>
                        <m:t>⨂</m:t>
                      </m:r>
                      <m:d>
                        <m:dPr>
                          <m:ctrlPr>
                            <a:rPr lang="en-US" i="1"/>
                          </m:ctrlPr>
                        </m:dPr>
                        <m:e>
                          <m:sSub>
                            <m:sSubPr>
                              <m:ctrlPr>
                                <a:rPr lang="en-US" i="1"/>
                              </m:ctrlPr>
                            </m:sSubPr>
                            <m:e>
                              <m:r>
                                <a:rPr lang="en-US" b="1" i="1"/>
                                <m:t>𝒑</m:t>
                              </m:r>
                            </m:e>
                            <m:sub>
                              <m:r>
                                <a:rPr lang="en-US" i="1"/>
                                <m:t>𝑖</m:t>
                              </m:r>
                            </m:sub>
                          </m:sSub>
                          <m:r>
                            <a:rPr lang="en-US" i="1"/>
                            <m:t>−</m:t>
                          </m:r>
                          <m:sSub>
                            <m:sSubPr>
                              <m:ctrlPr>
                                <a:rPr lang="en-US" i="1"/>
                              </m:ctrlPr>
                            </m:sSubPr>
                            <m:e>
                              <m:r>
                                <a:rPr lang="en-US" b="1" i="1"/>
                                <m:t>𝒙</m:t>
                              </m:r>
                            </m:e>
                            <m:sub>
                              <m:r>
                                <a:rPr lang="en-US" i="1"/>
                                <m:t>𝑖</m:t>
                              </m:r>
                            </m:sub>
                          </m:sSub>
                        </m:e>
                      </m:d>
                      <m:r>
                        <a:rPr lang="en-US" i="1"/>
                        <m:t>+</m:t>
                      </m:r>
                      <m:r>
                        <a:rPr lang="en-US" i="1"/>
                        <m:t>𝑈</m:t>
                      </m:r>
                      <m:d>
                        <m:dPr>
                          <m:ctrlPr>
                            <a:rPr lang="en-US" i="1"/>
                          </m:ctrlPr>
                        </m:dPr>
                        <m:e>
                          <m:r>
                            <a:rPr lang="en-US" i="1"/>
                            <m:t>0,</m:t>
                          </m:r>
                          <m:sSub>
                            <m:sSubPr>
                              <m:ctrlPr>
                                <a:rPr lang="en-US" i="1"/>
                              </m:ctrlPr>
                            </m:sSubPr>
                            <m:e>
                              <m:r>
                                <a:rPr lang="en-US" i="1"/>
                                <m:t>𝜙</m:t>
                              </m:r>
                            </m:e>
                            <m:sub>
                              <m:r>
                                <a:rPr lang="en-US" i="1"/>
                                <m:t>2</m:t>
                              </m:r>
                            </m:sub>
                          </m:sSub>
                        </m:e>
                      </m:d>
                      <m:r>
                        <a:rPr lang="en-US" i="1"/>
                        <m:t>⨂</m:t>
                      </m:r>
                      <m:d>
                        <m:dPr>
                          <m:ctrlPr>
                            <a:rPr lang="en-US" i="1"/>
                          </m:ctrlPr>
                        </m:dPr>
                        <m:e>
                          <m:sSub>
                            <m:sSubPr>
                              <m:ctrlPr>
                                <a:rPr lang="en-US" i="1"/>
                              </m:ctrlPr>
                            </m:sSubPr>
                            <m:e>
                              <m:r>
                                <a:rPr lang="en-US" b="1" i="1"/>
                                <m:t>𝒑</m:t>
                              </m:r>
                            </m:e>
                            <m:sub>
                              <m:r>
                                <a:rPr lang="en-US" i="1"/>
                                <m:t>𝑔</m:t>
                              </m:r>
                            </m:sub>
                          </m:sSub>
                          <m:r>
                            <a:rPr lang="en-US" i="1"/>
                            <m:t>−</m:t>
                          </m:r>
                          <m:sSub>
                            <m:sSubPr>
                              <m:ctrlPr>
                                <a:rPr lang="en-US" i="1"/>
                              </m:ctrlPr>
                            </m:sSubPr>
                            <m:e>
                              <m:r>
                                <a:rPr lang="en-US" b="1" i="1"/>
                                <m:t>𝒙</m:t>
                              </m:r>
                            </m:e>
                            <m:sub>
                              <m:r>
                                <a:rPr lang="en-US" i="1"/>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m:ctrlPr>
                        </m:sSubPr>
                        <m:e>
                          <m:r>
                            <a:rPr lang="en-US" b="1" i="1"/>
                            <m:t>𝒙</m:t>
                          </m:r>
                        </m:e>
                        <m:sub>
                          <m:r>
                            <a:rPr lang="en-US" i="1"/>
                            <m:t>𝑖</m:t>
                          </m:r>
                        </m:sub>
                      </m:sSub>
                      <m:r>
                        <a:rPr lang="en-US" i="1"/>
                        <m:t>=</m:t>
                      </m:r>
                      <m:sSub>
                        <m:sSubPr>
                          <m:ctrlPr>
                            <a:rPr lang="en-US" i="1"/>
                          </m:ctrlPr>
                        </m:sSubPr>
                        <m:e>
                          <m:r>
                            <a:rPr lang="en-US" b="1" i="1"/>
                            <m:t>𝒙</m:t>
                          </m:r>
                        </m:e>
                        <m:sub>
                          <m:r>
                            <a:rPr lang="en-US" i="1"/>
                            <m:t>𝑖</m:t>
                          </m:r>
                        </m:sub>
                      </m:sSub>
                      <m:r>
                        <a:rPr lang="en-US" i="1"/>
                        <m:t>+</m:t>
                      </m:r>
                      <m:sSub>
                        <m:sSubPr>
                          <m:ctrlPr>
                            <a:rPr lang="en-US" i="1"/>
                          </m:ctrlPr>
                        </m:sSubPr>
                        <m:e>
                          <m:r>
                            <a:rPr lang="en-US" b="1" i="1"/>
                            <m:t>𝒗</m:t>
                          </m:r>
                        </m:e>
                        <m:sub>
                          <m:r>
                            <a:rPr lang="en-US" i="1"/>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fld id="{4E10A670-4E98-4FA5-A2C2-4F9C00874B7B}" type="datetime1">
              <a:rPr lang="en-US" smtClean="0"/>
              <a:t>2/25/2021</a:t>
            </a:fld>
            <a:endParaRPr lang="en-US"/>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1</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fld id="{4E10A670-4E98-4FA5-A2C2-4F9C00874B7B}" type="datetime1">
              <a:rPr lang="en-US" smtClean="0"/>
              <a:t>2/25/2021</a:t>
            </a:fld>
            <a:endParaRPr lang="en-US"/>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lstStyle/>
          <a:p>
            <a:r>
              <a:rPr lang="en-US" dirty="0"/>
              <a:t>Method 1.</a:t>
            </a:r>
          </a:p>
          <a:p>
            <a:r>
              <a:rPr lang="en-US" dirty="0"/>
              <a:t>Method 2.</a:t>
            </a:r>
          </a:p>
          <a:p>
            <a:r>
              <a:rPr lang="en-US" dirty="0"/>
              <a:t>Method 3.</a:t>
            </a:r>
          </a:p>
        </p:txBody>
      </p:sp>
      <p:sp>
        <p:nvSpPr>
          <p:cNvPr id="4" name="Date Placeholder 3"/>
          <p:cNvSpPr>
            <a:spLocks noGrp="1"/>
          </p:cNvSpPr>
          <p:nvPr>
            <p:ph type="dt" sz="half" idx="10"/>
          </p:nvPr>
        </p:nvSpPr>
        <p:spPr/>
        <p:txBody>
          <a:bodyPr/>
          <a:lstStyle/>
          <a:p>
            <a:fld id="{F3F053F5-9530-4683-9E69-031535182494}" type="datetime1">
              <a:rPr lang="en-US" smtClean="0"/>
              <a:t>2/25/2021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104797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fld id="{857C667D-3867-4299-8481-161C344AB00F}" type="datetime1">
              <a:rPr lang="en-US" smtClean="0"/>
              <a:t>2/25/2021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424595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947</Words>
  <Application>Microsoft Office PowerPoint</Application>
  <PresentationFormat>Widescreen</PresentationFormat>
  <Paragraphs>105</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2. GPSO with probabilistic constriction</vt:lpstr>
      <vt:lpstr>3. Experimental results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361</cp:revision>
  <dcterms:created xsi:type="dcterms:W3CDTF">2017-06-28T03:43:04Z</dcterms:created>
  <dcterms:modified xsi:type="dcterms:W3CDTF">2021-02-25T10:36:06Z</dcterms:modified>
</cp:coreProperties>
</file>