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601" y="241300"/>
            <a:ext cx="8915399" cy="101818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 NHŨNG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9313" y="4358279"/>
            <a:ext cx="8915399" cy="1126283"/>
          </a:xfrm>
        </p:spPr>
        <p:txBody>
          <a:bodyPr>
            <a:noAutofit/>
          </a:bodyPr>
          <a:lstStyle/>
          <a:p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Lộc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39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ĐỊNH NGHĨA, ĐẶC TRƯNG VÀ BIỂU HIỆN 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 THAM NHŨNG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133600"/>
            <a:ext cx="11174412" cy="3777622"/>
          </a:xfrm>
        </p:spPr>
        <p:txBody>
          <a:bodyPr/>
          <a:lstStyle/>
          <a:p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Định nghĩa, đặc trưng của tham nhũng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thế giới có nhiều định nghĩa khác nhau về tham nhũng. Ở Việt Nam, khái niệm tham nhũng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hành vi của người có chức vụ, quyền hạn đã lợi dụng chức vụ, quyền hạn đó vì vụ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nhũng có những đặc trưng cơ bản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vi-VN" dirty="0"/>
              <a:t>- Chủ thể tham nhũng là người có chức vụ, quyền hạn trong khu vực </a:t>
            </a:r>
            <a:r>
              <a:rPr lang="vi-VN" dirty="0" smtClean="0"/>
              <a:t>công</a:t>
            </a:r>
            <a:endParaRPr lang="en-US" dirty="0"/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0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II- NGUYÊN NHÂN VÀ ĐIỀU KIỆN </a:t>
            </a:r>
            <a:br>
              <a:rPr lang="en-US" dirty="0"/>
            </a:br>
            <a:r>
              <a:rPr lang="en-US" dirty="0"/>
              <a:t>CỦA THAM NHŨNG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Nguyên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kiện</a:t>
            </a:r>
            <a:r>
              <a:rPr lang="en-US" b="1" dirty="0"/>
              <a:t> </a:t>
            </a:r>
            <a:r>
              <a:rPr lang="en-US" b="1" dirty="0" err="1"/>
              <a:t>khách</a:t>
            </a:r>
            <a:r>
              <a:rPr lang="en-US" b="1" dirty="0"/>
              <a:t> </a:t>
            </a:r>
            <a:r>
              <a:rPr lang="en-US" b="1" dirty="0" err="1" smtClean="0"/>
              <a:t>quan</a:t>
            </a:r>
            <a:endParaRPr lang="en-US" b="1" dirty="0" smtClean="0"/>
          </a:p>
          <a:p>
            <a:r>
              <a:rPr lang="en-US" b="1" dirty="0"/>
              <a:t>2. </a:t>
            </a:r>
            <a:r>
              <a:rPr lang="en-US" b="1" dirty="0" err="1"/>
              <a:t>Nguyên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kiện</a:t>
            </a:r>
            <a:r>
              <a:rPr lang="en-US" b="1" dirty="0"/>
              <a:t> </a:t>
            </a:r>
            <a:r>
              <a:rPr lang="en-US" b="1" dirty="0" err="1"/>
              <a:t>chủ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 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hành</a:t>
            </a:r>
            <a:r>
              <a:rPr lang="en-US" b="1" dirty="0"/>
              <a:t> vi </a:t>
            </a:r>
            <a:r>
              <a:rPr lang="en-US" b="1" dirty="0" err="1"/>
              <a:t>tham</a:t>
            </a:r>
            <a:r>
              <a:rPr lang="en-US" b="1" dirty="0"/>
              <a:t> </a:t>
            </a:r>
            <a:r>
              <a:rPr lang="en-US" b="1" dirty="0" err="1"/>
              <a:t>nhũng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7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III- TÁC HẠI CỦA THAM NHŨNG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Tác</a:t>
            </a:r>
            <a:r>
              <a:rPr lang="en-US" b="1" dirty="0"/>
              <a:t> </a:t>
            </a:r>
            <a:r>
              <a:rPr lang="en-US" b="1" dirty="0" err="1"/>
              <a:t>hại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chính</a:t>
            </a:r>
            <a:r>
              <a:rPr lang="en-US" b="1" dirty="0"/>
              <a:t> </a:t>
            </a:r>
            <a:r>
              <a:rPr lang="en-US" b="1" dirty="0" err="1" smtClean="0"/>
              <a:t>trị</a:t>
            </a:r>
            <a:endParaRPr lang="en-US" b="1" dirty="0" smtClean="0"/>
          </a:p>
          <a:p>
            <a:r>
              <a:rPr lang="en-US" b="1" dirty="0"/>
              <a:t>2. </a:t>
            </a:r>
            <a:r>
              <a:rPr lang="en-US" b="1" dirty="0" err="1"/>
              <a:t>Tác</a:t>
            </a:r>
            <a:r>
              <a:rPr lang="en-US" b="1" dirty="0"/>
              <a:t> </a:t>
            </a:r>
            <a:r>
              <a:rPr lang="en-US" b="1" dirty="0" err="1"/>
              <a:t>hại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kinh</a:t>
            </a:r>
            <a:r>
              <a:rPr lang="en-US" b="1" dirty="0"/>
              <a:t> </a:t>
            </a:r>
            <a:r>
              <a:rPr lang="en-US" b="1" dirty="0" err="1" smtClean="0"/>
              <a:t>tế</a:t>
            </a:r>
            <a:endParaRPr lang="en-US" b="1" dirty="0" smtClean="0"/>
          </a:p>
          <a:p>
            <a:r>
              <a:rPr lang="en-US" b="1" dirty="0"/>
              <a:t>3. </a:t>
            </a:r>
            <a:r>
              <a:rPr lang="en-US" b="1" dirty="0" err="1"/>
              <a:t>Tác</a:t>
            </a:r>
            <a:r>
              <a:rPr lang="en-US" b="1" dirty="0"/>
              <a:t> </a:t>
            </a:r>
            <a:r>
              <a:rPr lang="en-US" b="1" dirty="0" err="1"/>
              <a:t>hại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xã</a:t>
            </a:r>
            <a:r>
              <a:rPr lang="en-US" b="1" dirty="0"/>
              <a:t> </a:t>
            </a:r>
            <a:r>
              <a:rPr lang="en-US" b="1" dirty="0" err="1"/>
              <a:t>hội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nhũng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nghèo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620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194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Tahoma</vt:lpstr>
      <vt:lpstr>Times New Roman</vt:lpstr>
      <vt:lpstr>Wingdings 3</vt:lpstr>
      <vt:lpstr>Wisp</vt:lpstr>
      <vt:lpstr>THAM NHŨNG</vt:lpstr>
      <vt:lpstr>I. ĐỊNH NGHĨA, ĐẶC TRƯNG VÀ BIỂU HIỆN  CỦA THAM NHŨNG</vt:lpstr>
      <vt:lpstr>II- NGUYÊN NHÂN VÀ ĐIỀU KIỆN  CỦA THAM NHŨNG</vt:lpstr>
      <vt:lpstr>III- TÁC HẠI CỦA THAM NHŨNG</vt:lpstr>
      <vt:lpstr>“Trong thế giới ngày nay, tham nhũng là không thể tránh khỏi.”</vt:lpstr>
      <vt:lpstr>“Chúng ta tham nhũng vì chúng ta nghèo.”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THAM NHŨNG</dc:title>
  <dc:creator>loc nqt</dc:creator>
  <cp:lastModifiedBy>loc nqt</cp:lastModifiedBy>
  <cp:revision>3</cp:revision>
  <dcterms:created xsi:type="dcterms:W3CDTF">2018-09-23T15:06:18Z</dcterms:created>
  <dcterms:modified xsi:type="dcterms:W3CDTF">2018-09-23T15:24:44Z</dcterms:modified>
</cp:coreProperties>
</file>