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3127" autoAdjust="0"/>
  </p:normalViewPr>
  <p:slideViewPr>
    <p:cSldViewPr snapToGrid="0">
      <p:cViewPr varScale="1">
        <p:scale>
          <a:sx n="90" d="100"/>
          <a:sy n="90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C308E-6073-4922-BF14-80EADE3CCFD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31C1D-5C23-4E40-A6BD-8A47DD481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https://docs.microsoft.com/en-us/aspnet/core/tutorials/first-web-api?view=aspnetcore-2.1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31C1D-5C23-4E40-A6BD-8A47DD4818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Source=.\\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SqlExpress;Initial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Catalog=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ApiDemo;User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sa;Password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=123456;Integrated Security=True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31C1D-5C23-4E40-A6BD-8A47DD4818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31C1D-5C23-4E40-A6BD-8A47DD4818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F6E2-CC7B-48DE-AB42-D414D64569A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E7F0-5456-47F3-9096-442F0E5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2.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s://www.microsoft.com/en-us/download/details.aspx?id=5604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WEB </a:t>
            </a:r>
            <a:r>
              <a:rPr lang="en-US" smtClean="0"/>
              <a:t>API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1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b="1" dirty="0"/>
              <a:t>File</a:t>
            </a:r>
            <a:r>
              <a:rPr lang="en-US" dirty="0"/>
              <a:t> menu, select </a:t>
            </a:r>
            <a:r>
              <a:rPr lang="en-US" b="1" dirty="0"/>
              <a:t>New</a:t>
            </a:r>
            <a:r>
              <a:rPr lang="en-US" dirty="0"/>
              <a:t> &gt; </a:t>
            </a:r>
            <a:r>
              <a:rPr lang="en-US" b="1" dirty="0"/>
              <a:t>Project</a:t>
            </a:r>
            <a:r>
              <a:rPr lang="en-US" dirty="0"/>
              <a:t>.</a:t>
            </a:r>
          </a:p>
          <a:p>
            <a:r>
              <a:rPr lang="en-US" dirty="0"/>
              <a:t>Select the </a:t>
            </a:r>
            <a:r>
              <a:rPr lang="en-US" b="1" dirty="0"/>
              <a:t>ASP.NET Core Web Application</a:t>
            </a:r>
            <a:r>
              <a:rPr lang="en-US" dirty="0"/>
              <a:t> template. Name the project </a:t>
            </a:r>
            <a:r>
              <a:rPr lang="en-US" i="1" dirty="0" err="1"/>
              <a:t>TodoApi</a:t>
            </a:r>
            <a:r>
              <a:rPr lang="en-US" dirty="0"/>
              <a:t> and 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r>
              <a:rPr lang="en-US" dirty="0"/>
              <a:t>In the </a:t>
            </a:r>
            <a:r>
              <a:rPr lang="en-US" b="1" dirty="0"/>
              <a:t>New ASP.NET Core Web Application - </a:t>
            </a:r>
            <a:r>
              <a:rPr lang="en-US" b="1" dirty="0" err="1"/>
              <a:t>TodoApi</a:t>
            </a:r>
            <a:r>
              <a:rPr lang="en-US" dirty="0"/>
              <a:t> dialog, choose the ASP.NET Core version. Select the </a:t>
            </a:r>
            <a:r>
              <a:rPr lang="en-US" b="1" dirty="0"/>
              <a:t>API</a:t>
            </a:r>
            <a:r>
              <a:rPr lang="en-US" dirty="0"/>
              <a:t> template and click </a:t>
            </a:r>
            <a:r>
              <a:rPr lang="en-US" b="1" dirty="0"/>
              <a:t>OK</a:t>
            </a:r>
            <a:r>
              <a:rPr lang="en-US" dirty="0"/>
              <a:t>. Do </a:t>
            </a:r>
            <a:r>
              <a:rPr lang="en-US" b="1" dirty="0"/>
              <a:t>not</a:t>
            </a:r>
            <a:r>
              <a:rPr lang="en-US" dirty="0"/>
              <a:t> select </a:t>
            </a:r>
            <a:r>
              <a:rPr lang="en-US" b="1" dirty="0"/>
              <a:t>Enable Docker Support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0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Visual Studio, press CTRL+F5 to launch the app. Visual Studio launches a browser and navigates to </a:t>
            </a:r>
            <a:r>
              <a:rPr lang="en-US" dirty="0">
                <a:solidFill>
                  <a:srgbClr val="00B0F0"/>
                </a:solidFill>
              </a:rPr>
              <a:t>http://localhost:&lt;port&gt;/api/values</a:t>
            </a:r>
            <a:r>
              <a:rPr lang="en-US" dirty="0"/>
              <a:t>, where </a:t>
            </a:r>
            <a:r>
              <a:rPr lang="en-US" dirty="0">
                <a:solidFill>
                  <a:srgbClr val="00B0F0"/>
                </a:solidFill>
              </a:rPr>
              <a:t>&lt;port&gt; </a:t>
            </a:r>
            <a:r>
              <a:rPr lang="en-US" dirty="0"/>
              <a:t>is a randomly chosen port number. Chrome, Microsoft Edge, and Firefox display the following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314825"/>
            <a:ext cx="5286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model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is an object representing the data in the app. In </a:t>
            </a:r>
            <a:r>
              <a:rPr lang="en-US" dirty="0" smtClean="0"/>
              <a:t>this </a:t>
            </a:r>
            <a:r>
              <a:rPr lang="en-US" dirty="0"/>
              <a:t>case, the only model is a to-do item</a:t>
            </a:r>
            <a:r>
              <a:rPr lang="en-US" dirty="0" smtClean="0"/>
              <a:t>.</a:t>
            </a:r>
          </a:p>
          <a:p>
            <a:r>
              <a:rPr lang="en-US" dirty="0"/>
              <a:t>In Solution Explorer, right-click the project. Select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</a:t>
            </a:r>
            <a:r>
              <a:rPr lang="en-US" b="1" dirty="0" smtClean="0"/>
              <a:t>Folder</a:t>
            </a:r>
            <a:r>
              <a:rPr lang="en-US" dirty="0"/>
              <a:t>. Name the folder </a:t>
            </a:r>
            <a:r>
              <a:rPr lang="en-US" i="1" dirty="0">
                <a:solidFill>
                  <a:srgbClr val="00B0F0"/>
                </a:solidFill>
              </a:rPr>
              <a:t>Models</a:t>
            </a:r>
            <a:r>
              <a:rPr lang="en-US" dirty="0" smtClean="0"/>
              <a:t>.</a:t>
            </a:r>
          </a:p>
          <a:p>
            <a:r>
              <a:rPr lang="en-US" dirty="0"/>
              <a:t>In Solution Explorer, right-click the </a:t>
            </a:r>
            <a:r>
              <a:rPr lang="en-US" i="1" dirty="0"/>
              <a:t>Models</a:t>
            </a:r>
            <a:r>
              <a:rPr lang="en-US" dirty="0"/>
              <a:t> folder and select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Class</a:t>
            </a:r>
            <a:r>
              <a:rPr lang="en-US" dirty="0"/>
              <a:t>. Name the class </a:t>
            </a:r>
            <a:r>
              <a:rPr lang="en-US" i="1" dirty="0" err="1">
                <a:solidFill>
                  <a:srgbClr val="00B0F0"/>
                </a:solidFill>
              </a:rPr>
              <a:t>TodoItem</a:t>
            </a:r>
            <a:r>
              <a:rPr lang="en-US" dirty="0"/>
              <a:t> and click </a:t>
            </a:r>
            <a:r>
              <a:rPr lang="en-US" b="1" dirty="0"/>
              <a:t>Add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34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420937"/>
            <a:ext cx="5267325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49" y="5818186"/>
            <a:ext cx="7667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database generates the </a:t>
            </a:r>
            <a:r>
              <a:rPr lang="en-US" dirty="0" smtClean="0">
                <a:solidFill>
                  <a:srgbClr val="00B0F0"/>
                </a:solidFill>
              </a:rPr>
              <a:t>Id</a:t>
            </a:r>
            <a:r>
              <a:rPr lang="en-US" dirty="0" smtClean="0"/>
              <a:t> when a </a:t>
            </a:r>
            <a:r>
              <a:rPr lang="en-US" dirty="0" err="1" smtClean="0">
                <a:solidFill>
                  <a:srgbClr val="00B0F0"/>
                </a:solidFill>
              </a:rPr>
              <a:t>TodoItem</a:t>
            </a:r>
            <a:r>
              <a:rPr lang="en-US" dirty="0" smtClean="0"/>
              <a:t>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1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database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context is the main class that coordinates Entity Framework functionality for a given data model. This class is created by deriving from the </a:t>
            </a:r>
            <a:r>
              <a:rPr lang="en-US" dirty="0" err="1" smtClean="0">
                <a:solidFill>
                  <a:srgbClr val="00B0F0"/>
                </a:solidFill>
              </a:rPr>
              <a:t>Microsoft.EntityFrameworkCore.DbContext</a:t>
            </a:r>
            <a:r>
              <a:rPr lang="en-US" dirty="0" smtClean="0"/>
              <a:t> </a:t>
            </a:r>
            <a:r>
              <a:rPr lang="en-US" dirty="0"/>
              <a:t>class.</a:t>
            </a:r>
          </a:p>
          <a:p>
            <a:endParaRPr lang="en-US" dirty="0"/>
          </a:p>
          <a:p>
            <a:r>
              <a:rPr lang="en-US" dirty="0"/>
              <a:t>In Solution Explorer, right-click the </a:t>
            </a:r>
            <a:r>
              <a:rPr lang="en-US" i="1" dirty="0"/>
              <a:t>Models</a:t>
            </a:r>
            <a:r>
              <a:rPr lang="en-US" dirty="0"/>
              <a:t> folder and select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Class</a:t>
            </a:r>
            <a:r>
              <a:rPr lang="en-US" dirty="0"/>
              <a:t>. Name the class </a:t>
            </a:r>
            <a:r>
              <a:rPr lang="en-US" i="1" dirty="0" err="1">
                <a:solidFill>
                  <a:srgbClr val="00B0F0"/>
                </a:solidFill>
              </a:rPr>
              <a:t>TodoContext</a:t>
            </a:r>
            <a:r>
              <a:rPr lang="en-US" dirty="0"/>
              <a:t> and click </a:t>
            </a:r>
            <a:r>
              <a:rPr lang="en-US" b="1" dirty="0"/>
              <a:t>Add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01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" y="1825625"/>
            <a:ext cx="7967663" cy="44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4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database named “</a:t>
            </a:r>
            <a:r>
              <a:rPr lang="en-US" dirty="0" err="1" smtClean="0"/>
              <a:t>TodoApi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below code to create a new table named “</a:t>
            </a:r>
            <a:r>
              <a:rPr lang="en-US" dirty="0" err="1" smtClean="0"/>
              <a:t>Todos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97" y="3405650"/>
            <a:ext cx="6162675" cy="1552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768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“</a:t>
            </a:r>
            <a:r>
              <a:rPr lang="en-US" dirty="0" err="1" smtClean="0">
                <a:solidFill>
                  <a:srgbClr val="00B0F0"/>
                </a:solidFill>
              </a:rPr>
              <a:t>appsettings.json</a:t>
            </a:r>
            <a:r>
              <a:rPr lang="en-US" dirty="0" smtClean="0"/>
              <a:t>”, add connection string like bellow: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6578"/>
          <a:stretch/>
        </p:blipFill>
        <p:spPr>
          <a:xfrm>
            <a:off x="628650" y="2888863"/>
            <a:ext cx="7867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database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step, the database context is registered with the </a:t>
            </a:r>
            <a:r>
              <a:rPr lang="en-US" dirty="0">
                <a:hlinkClick r:id="rId2"/>
              </a:rPr>
              <a:t>dependency injection</a:t>
            </a:r>
            <a:r>
              <a:rPr lang="en-US" dirty="0"/>
              <a:t> container. Services (such as the DB context) that are registered with the dependency injection (DI) container are available to the controllers.</a:t>
            </a:r>
          </a:p>
          <a:p>
            <a:r>
              <a:rPr lang="en-US" dirty="0"/>
              <a:t>Register the DB context with the service container using the built-in support for </a:t>
            </a:r>
            <a:r>
              <a:rPr lang="en-US" dirty="0">
                <a:hlinkClick r:id="rId2"/>
              </a:rPr>
              <a:t>dependency injection</a:t>
            </a:r>
            <a:r>
              <a:rPr lang="en-US" dirty="0"/>
              <a:t>. Replace the contents of the </a:t>
            </a:r>
            <a:r>
              <a:rPr lang="en-US" i="1" dirty="0" err="1"/>
              <a:t>Startup.cs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0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20885"/>
            <a:ext cx="8724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4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</a:p>
          <a:p>
            <a:r>
              <a:rPr lang="en-US" dirty="0" smtClean="0"/>
              <a:t>MVC 6</a:t>
            </a:r>
          </a:p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Solution Explorer, right-click the </a:t>
            </a:r>
            <a:r>
              <a:rPr lang="en-US" i="1" dirty="0"/>
              <a:t>Controllers</a:t>
            </a:r>
            <a:r>
              <a:rPr lang="en-US" dirty="0"/>
              <a:t> folder. Select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</a:t>
            </a:r>
            <a:r>
              <a:rPr lang="en-US" dirty="0"/>
              <a:t>. In the </a:t>
            </a:r>
            <a:r>
              <a:rPr lang="en-US" b="1" dirty="0"/>
              <a:t>Add New Item</a:t>
            </a:r>
            <a:r>
              <a:rPr lang="en-US" dirty="0"/>
              <a:t> dialog, select the </a:t>
            </a:r>
            <a:r>
              <a:rPr lang="en-US" b="1" dirty="0"/>
              <a:t>API Controller Class</a:t>
            </a:r>
            <a:r>
              <a:rPr lang="en-US" dirty="0"/>
              <a:t> template. Name the class </a:t>
            </a:r>
            <a:r>
              <a:rPr lang="en-US" i="1" dirty="0" err="1">
                <a:solidFill>
                  <a:srgbClr val="00B0F0"/>
                </a:solidFill>
              </a:rPr>
              <a:t>TodoController</a:t>
            </a:r>
            <a:r>
              <a:rPr lang="en-US" dirty="0"/>
              <a:t>, and click </a:t>
            </a:r>
            <a:r>
              <a:rPr lang="en-US" b="1" dirty="0"/>
              <a:t>Add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8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6683"/>
            <a:ext cx="7886700" cy="4169222"/>
          </a:xfrm>
        </p:spPr>
      </p:pic>
    </p:spTree>
    <p:extLst>
      <p:ext uri="{BB962C8B-B14F-4D97-AF65-F5344CB8AC3E}">
        <p14:creationId xmlns:p14="http://schemas.microsoft.com/office/powerpoint/2010/main" val="250418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" y="533400"/>
            <a:ext cx="7977187" cy="61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to-do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to-do items, add the following methods to the </a:t>
            </a:r>
            <a:r>
              <a:rPr lang="en-US" dirty="0" err="1">
                <a:solidFill>
                  <a:srgbClr val="00B0F0"/>
                </a:solidFill>
              </a:rPr>
              <a:t>TodoController</a:t>
            </a:r>
            <a:r>
              <a:rPr lang="en-US" dirty="0"/>
              <a:t> class: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7346" y="32765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7346" y="470658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todo</a:t>
            </a:r>
            <a:r>
              <a:rPr lang="en-US" dirty="0" smtClean="0"/>
              <a:t>/{id}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7" y="2675086"/>
            <a:ext cx="4592442" cy="3895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822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other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Todo</a:t>
            </a:r>
            <a:endParaRPr lang="en-US" dirty="0" smtClean="0"/>
          </a:p>
          <a:p>
            <a:r>
              <a:rPr lang="en-US" dirty="0" smtClean="0"/>
              <a:t>Update an existing </a:t>
            </a:r>
            <a:r>
              <a:rPr lang="en-US" dirty="0" err="1" smtClean="0"/>
              <a:t>Todo</a:t>
            </a:r>
            <a:endParaRPr lang="en-US" dirty="0" smtClean="0"/>
          </a:p>
          <a:p>
            <a:r>
              <a:rPr lang="en-US" dirty="0" smtClean="0"/>
              <a:t>Remove a </a:t>
            </a:r>
            <a:r>
              <a:rPr lang="en-US" dirty="0" err="1" smtClean="0"/>
              <a:t>Todo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08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46" y="2478494"/>
            <a:ext cx="6457950" cy="2305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13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1" y="197450"/>
            <a:ext cx="8018818" cy="6660550"/>
          </a:xfrm>
        </p:spPr>
      </p:pic>
    </p:spTree>
    <p:extLst>
      <p:ext uri="{BB962C8B-B14F-4D97-AF65-F5344CB8AC3E}">
        <p14:creationId xmlns:p14="http://schemas.microsoft.com/office/powerpoint/2010/main" val="32500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 existing </a:t>
            </a:r>
            <a:r>
              <a:rPr lang="en-US"/>
              <a:t>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8" y="1910556"/>
            <a:ext cx="5400675" cy="4181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069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5" y="365126"/>
            <a:ext cx="7446529" cy="6185198"/>
          </a:xfrm>
        </p:spPr>
      </p:pic>
    </p:spTree>
    <p:extLst>
      <p:ext uri="{BB962C8B-B14F-4D97-AF65-F5344CB8AC3E}">
        <p14:creationId xmlns:p14="http://schemas.microsoft.com/office/powerpoint/2010/main" val="2842632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89" y="2258219"/>
            <a:ext cx="5438775" cy="3486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82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7"/>
          <a:stretch/>
        </p:blipFill>
        <p:spPr>
          <a:xfrm>
            <a:off x="190500" y="1684896"/>
            <a:ext cx="4506305" cy="3071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566864"/>
            <a:ext cx="3957637" cy="3307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7749" y="5000625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3-tier Architecture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8765" y="5004316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10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6" y="634777"/>
            <a:ext cx="7058690" cy="5863053"/>
          </a:xfrm>
        </p:spPr>
      </p:pic>
    </p:spTree>
    <p:extLst>
      <p:ext uri="{BB962C8B-B14F-4D97-AF65-F5344CB8AC3E}">
        <p14:creationId xmlns:p14="http://schemas.microsoft.com/office/powerpoint/2010/main" val="1943581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558126"/>
            <a:ext cx="8305800" cy="1571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8858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 With ASP.NET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2973035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9264" y="6311899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3-tier 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4467" y="631189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5" t="23271" r="18178"/>
          <a:stretch/>
        </p:blipFill>
        <p:spPr>
          <a:xfrm>
            <a:off x="3986211" y="1690689"/>
            <a:ext cx="4705350" cy="29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0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92" y="1690689"/>
            <a:ext cx="6837816" cy="4351338"/>
          </a:xfrm>
        </p:spPr>
      </p:pic>
    </p:spTree>
    <p:extLst>
      <p:ext uri="{BB962C8B-B14F-4D97-AF65-F5344CB8AC3E}">
        <p14:creationId xmlns:p14="http://schemas.microsoft.com/office/powerpoint/2010/main" val="281653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Community 2017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://visualstudio.microsoft.com/downloads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www.microsoft.com/net/download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SQL Server 2012 Express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www.microsoft.com/en-us/download/details.aspx?id=56042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Postman</a:t>
            </a:r>
          </a:p>
          <a:p>
            <a:pPr marL="457200" lvl="1" indent="0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://www.getpostman.com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5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/>
              <a:t>Create the </a:t>
            </a:r>
            <a:r>
              <a:rPr lang="en-US" dirty="0" smtClean="0"/>
              <a:t>project</a:t>
            </a:r>
          </a:p>
          <a:p>
            <a:r>
              <a:rPr lang="en-US" dirty="0"/>
              <a:t>Launch the </a:t>
            </a:r>
            <a:r>
              <a:rPr lang="en-US" dirty="0" smtClean="0"/>
              <a:t>app</a:t>
            </a:r>
          </a:p>
          <a:p>
            <a:r>
              <a:rPr lang="en-US" dirty="0"/>
              <a:t>Add a model </a:t>
            </a:r>
            <a:r>
              <a:rPr lang="en-US" dirty="0" smtClean="0"/>
              <a:t>class</a:t>
            </a:r>
          </a:p>
          <a:p>
            <a:r>
              <a:rPr lang="en-US" dirty="0"/>
              <a:t>Create the database </a:t>
            </a:r>
            <a:r>
              <a:rPr lang="en-US" dirty="0" smtClean="0"/>
              <a:t>context</a:t>
            </a:r>
          </a:p>
          <a:p>
            <a:r>
              <a:rPr lang="en-US" dirty="0"/>
              <a:t>Prepare Database</a:t>
            </a:r>
          </a:p>
          <a:p>
            <a:r>
              <a:rPr lang="en-US" dirty="0" smtClean="0"/>
              <a:t>Add Connection String to SQL Server</a:t>
            </a:r>
          </a:p>
          <a:p>
            <a:r>
              <a:rPr lang="en-US" dirty="0" smtClean="0"/>
              <a:t>Register </a:t>
            </a:r>
            <a:r>
              <a:rPr lang="en-US" dirty="0"/>
              <a:t>the database </a:t>
            </a:r>
            <a:r>
              <a:rPr lang="en-US" dirty="0" smtClean="0"/>
              <a:t>context</a:t>
            </a:r>
          </a:p>
          <a:p>
            <a:r>
              <a:rPr lang="en-US" dirty="0"/>
              <a:t>Add a </a:t>
            </a:r>
            <a:r>
              <a:rPr lang="en-US" dirty="0" smtClean="0"/>
              <a:t>controller</a:t>
            </a:r>
          </a:p>
          <a:p>
            <a:r>
              <a:rPr lang="en-US" dirty="0"/>
              <a:t>Get to-do </a:t>
            </a:r>
            <a:r>
              <a:rPr lang="en-US" dirty="0" smtClean="0"/>
              <a:t>items</a:t>
            </a:r>
          </a:p>
          <a:p>
            <a:r>
              <a:rPr lang="en-US" dirty="0"/>
              <a:t>Implement the other CRUD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Search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6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66914"/>
            <a:ext cx="8343900" cy="31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25625"/>
            <a:ext cx="6334125" cy="45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558</Words>
  <Application>Microsoft Office PowerPoint</Application>
  <PresentationFormat>On-screen Show (4:3)</PresentationFormat>
  <Paragraphs>79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ASP.NET WEB API 2.1</vt:lpstr>
      <vt:lpstr>Content</vt:lpstr>
      <vt:lpstr>Architectures</vt:lpstr>
      <vt:lpstr>Architectures With ASP.NET</vt:lpstr>
      <vt:lpstr>MVC 6</vt:lpstr>
      <vt:lpstr>Development Tools</vt:lpstr>
      <vt:lpstr>Getting Started</vt:lpstr>
      <vt:lpstr>Overview</vt:lpstr>
      <vt:lpstr>PowerPoint Presentation</vt:lpstr>
      <vt:lpstr>Create the project</vt:lpstr>
      <vt:lpstr>Launch the app</vt:lpstr>
      <vt:lpstr>Add a model class</vt:lpstr>
      <vt:lpstr>PowerPoint Presentation</vt:lpstr>
      <vt:lpstr>Create the database context</vt:lpstr>
      <vt:lpstr>PowerPoint Presentation</vt:lpstr>
      <vt:lpstr>Prepare Database</vt:lpstr>
      <vt:lpstr>Add Connection String</vt:lpstr>
      <vt:lpstr>Register the database context</vt:lpstr>
      <vt:lpstr>PowerPoint Presentation</vt:lpstr>
      <vt:lpstr>Add a controller</vt:lpstr>
      <vt:lpstr>PowerPoint Presentation</vt:lpstr>
      <vt:lpstr>PowerPoint Presentation</vt:lpstr>
      <vt:lpstr>Get to-do items</vt:lpstr>
      <vt:lpstr>Implement the other CRUD operations</vt:lpstr>
      <vt:lpstr>Create a new Todo</vt:lpstr>
      <vt:lpstr>PowerPoint Presentation</vt:lpstr>
      <vt:lpstr>Update an existing Todo</vt:lpstr>
      <vt:lpstr>PowerPoint Presentation</vt:lpstr>
      <vt:lpstr>Remove a Todo</vt:lpstr>
      <vt:lpstr>PowerPoint Presentation</vt:lpstr>
      <vt:lpstr>Search Data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creator>Windows User</dc:creator>
  <cp:lastModifiedBy>Windows User</cp:lastModifiedBy>
  <cp:revision>98</cp:revision>
  <dcterms:created xsi:type="dcterms:W3CDTF">2018-08-14T05:47:09Z</dcterms:created>
  <dcterms:modified xsi:type="dcterms:W3CDTF">2018-08-24T06:11:48Z</dcterms:modified>
</cp:coreProperties>
</file>