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3" r:id="rId7"/>
    <p:sldId id="277" r:id="rId8"/>
    <p:sldId id="273" r:id="rId9"/>
    <p:sldId id="274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D17AA9F-2071-4326-AD4B-B7892D0096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AE5E76-E0E1-445B-B217-CA4A15397A7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2E89328-622A-4887-AC03-5A56A5F7FA96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96E893EB-A1F3-43AA-B2CF-E716315D34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6D8646FD-2A36-46D1-A335-A20352742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410E98-AF08-4DAF-8890-58FE3EDAFD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48E3CF-7968-47C4-A382-7882E1CF2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6EA2182-178B-48DC-8AE3-B66F108A7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07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xmlns="" id="{9F59BC36-BF26-4069-A24E-EBB98500BF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xmlns="" id="{EBCFE65B-5B40-46C6-AF16-6128B8545E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xmlns="" id="{0B12CF2C-CDFF-41A0-9076-44856B3E2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1DFA99-BC9D-4624-9678-1B35F1FE7425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773810-F32C-4129-A5DA-E37335DD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D4425-7E14-425D-9566-A34E8C92C470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819349-E9E3-4F42-816A-E52D4D5D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F1F663-66E5-46ED-897A-DA84EF6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3404-03E0-494B-94AB-24D90D0BC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3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00AFE9-E895-44DC-AD98-96EE1A4D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0EBD5-2FEB-44CF-B1D0-D55B4F0688CB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31C0BD-5668-49BB-9822-7C3663D0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41C848-94B0-4EC5-B197-3BB1D6FA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8FE2D-7827-4234-8729-979238942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6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456978-9C6D-466A-A7B0-E9226CE9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3DBA1-F713-4B33-970E-D9EFB5D97496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ED475E-A42D-43A8-B8CA-04A77344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38FC32-87DE-47F9-9FA1-9E2EA59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24604-9AF3-45E4-ACF6-55381889E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4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375DD3-F1E9-44EA-A3DF-5C074DA8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2AF96-0F39-47E8-B424-F0E9752D8271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D3CDB1-DA82-49F0-833D-BDB558AB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8ED2B1-52F6-4EDC-9A69-F0E3770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CADC9-66D8-446C-9BA1-F3D0E30E9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1BD646-4470-42FF-AEEA-E02C3AB3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12-5BA5-4E8A-B711-90CD3CC29873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6F44C7-2A62-4554-AFA4-88582A66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3D9D9D-D633-4CE4-AF36-2BEAE331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33849-A5B9-42CE-8281-099A02A86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31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9AD4FB4-DE7D-4C07-93AE-F20182C0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332D9-5222-4778-B69C-2E3CAA631A6D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74E591DB-56C5-4F3E-877A-7C5EF6F5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656505B-DC3E-4C8E-9939-008B6795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ACA92-57FC-48FA-A3F8-675D895410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34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D7926672-F5E7-4EDC-B27E-22A7BD27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3D92-28D4-4994-86C3-8D1F3C932618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7D2C809F-BAD8-4DD9-88D3-41C0ECA6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D2FC0350-A546-4E37-A333-BCAF1B55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21A70-B87F-4498-8687-8EB0E199E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19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23F0F0BE-EBFB-4F3D-A283-09356F3C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1EE7-D8EC-4233-B7BE-A93058FBA005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3AFF4239-9624-4BEF-96B1-F09F0321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4AF4956C-E7EE-4897-9F2C-FD3870E5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02A32-B5BA-4A2A-B551-54E13538F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01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8521F5FA-3940-47F3-A0D8-6DB18240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D0072-436C-4B80-AE80-9614122F623D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07DA4F65-73E4-4105-94E0-1C8C50F8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599866CF-214C-431B-8A57-D4FD55F0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29448-23A2-4297-945C-CA85D642F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66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FEC0B45-0647-43F1-89AB-8DED692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A85EE-4A16-40F7-85F9-969DAA00B8B2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69EA945B-7418-4B4D-80BD-D1CC1B63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3931D35-D71B-4146-9E7F-3D415459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AF9D3-1E6A-4CB1-BFC9-92E71C9FDF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62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1945C2A-C40A-4AF8-AC07-C970E9B9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64CB4-3CA8-4F7C-AD41-5860E3CD0253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8F618B53-36A5-41BF-B39E-8DFB4D52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9FC302B-FBCB-4C69-9F25-E5E3AE48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7F43F-F3F9-4DCE-9ACF-E36F169A7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41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3ADF8212-675B-4180-AA40-B91992C9B6B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EB012C1D-C0D0-4EF8-A69B-7BE1341ADB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3153BD-DD3F-4A40-AAEA-10A37E372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0C42832-9347-4FC0-98B2-188E9A55F572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32A977-296F-4E3F-B628-7BB2F1616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66703D-5338-4E3E-9F9D-3D8FE5E14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AF11635-C3E8-4BCB-A8C7-B2B6A6093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7420D-205A-4E5E-97A0-7E1B837BB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Chapter </a:t>
            </a:r>
            <a:r>
              <a:rPr lang="en-US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TIME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B657AB-309E-4B0C-86A5-F08BF681E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ISC</a:t>
            </a: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xmlns="" id="{7C3AF6E8-BF4E-4684-9A6F-CFEBB89DA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34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3A107D76-7A20-418A-9E61-0919A246058D}"/>
              </a:ext>
            </a:extLst>
          </p:cNvPr>
          <p:cNvSpPr txBox="1">
            <a:spLocks/>
          </p:cNvSpPr>
          <p:nvPr/>
        </p:nvSpPr>
        <p:spPr bwMode="auto">
          <a:xfrm>
            <a:off x="4876800" y="5616575"/>
            <a:ext cx="42672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250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US" sz="4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“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Thời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gian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thấm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thoắt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thoi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đưa</a:t>
            </a:r>
            <a:endParaRPr lang="en-US" sz="7200" dirty="0">
              <a:solidFill>
                <a:schemeClr val="accent6">
                  <a:lumMod val="50000"/>
                </a:schemeClr>
              </a:solidFill>
              <a:latin typeface="Comic Sans MS" pitchFamily="66" charset="0"/>
              <a:ea typeface="+mj-ea"/>
              <a:cs typeface="+mj-cs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Nó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đi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đi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mãi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,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có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chờ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đợi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72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ai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!” </a:t>
            </a:r>
            <a:r>
              <a:rPr lang="en-US" sz="7200" i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(Ca </a:t>
            </a:r>
            <a:r>
              <a:rPr lang="en-US" sz="7200" i="1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dao</a:t>
            </a:r>
            <a:r>
              <a:rPr lang="en-US" sz="7200" i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)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US" sz="4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</a:br>
            <a:endParaRPr lang="en-US" sz="4400" dirty="0">
              <a:solidFill>
                <a:schemeClr val="accent6">
                  <a:lumMod val="50000"/>
                </a:schemeClr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E88455-29D6-4D76-B357-3F42CC4F927D}"/>
              </a:ext>
            </a:extLst>
          </p:cNvPr>
          <p:cNvSpPr/>
          <p:nvPr/>
        </p:nvSpPr>
        <p:spPr>
          <a:xfrm>
            <a:off x="-46038" y="41275"/>
            <a:ext cx="5943601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Tin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xấu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thời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gian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cứ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bay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mãi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. 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Nhưng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tin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tốt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bạn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là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phi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công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trên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chuyến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 bay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đó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A819C-1387-438A-97A2-B9CFC8D3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57200"/>
          </a:xfrm>
          <a:solidFill>
            <a:schemeClr val="bg2">
              <a:lumMod val="5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bg1"/>
                </a:solidFill>
              </a:rPr>
              <a:t>I.3</a:t>
            </a:r>
            <a:r>
              <a:rPr lang="en-US" sz="3200" b="1" dirty="0">
                <a:solidFill>
                  <a:schemeClr val="bg1"/>
                </a:solidFill>
              </a:rPr>
              <a:t>. Time management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EE9451-4BEA-40AB-A6C5-C7F7DCBF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Set regular study periods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Study in an environment that is relatively free of distractions and interruptions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Schedule tasks so they can be accomplished in 30-60 minutes blocks of time.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Take short breaks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Be specific in identifying how you plan to use your time.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Alternate subjects when you have a long time block available for study.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Estimate the time needed for each assignment.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Prioritize tasks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Do the assignment for the course you dislike first.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Work ahead off your assignment when possible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dirty="0"/>
              <a:t>Carry your calendar with you write down any appointment.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5A99CF6-7FE5-4EFC-8E1F-4D81CBDC64C9}"/>
              </a:ext>
            </a:extLst>
          </p:cNvPr>
          <p:cNvSpPr txBox="1"/>
          <p:nvPr/>
        </p:nvSpPr>
        <p:spPr>
          <a:xfrm>
            <a:off x="50800" y="725488"/>
            <a:ext cx="1905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Monthly Schedule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4A39A69-FACA-41CC-B2F5-FD1A9C6139BC}"/>
              </a:ext>
            </a:extLst>
          </p:cNvPr>
          <p:cNvSpPr txBox="1">
            <a:spLocks/>
          </p:cNvSpPr>
          <p:nvPr/>
        </p:nvSpPr>
        <p:spPr bwMode="auto">
          <a:xfrm>
            <a:off x="533400" y="152400"/>
            <a:ext cx="82296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9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I.4</a:t>
            </a:r>
            <a:r>
              <a:rPr lang="en-US" sz="29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 system of time planning and management</a:t>
            </a:r>
          </a:p>
        </p:txBody>
      </p:sp>
      <p:pic>
        <p:nvPicPr>
          <p:cNvPr id="14340" name="Picture 6">
            <a:extLst>
              <a:ext uri="{FF2B5EF4-FFF2-40B4-BE49-F238E27FC236}">
                <a16:creationId xmlns:a16="http://schemas.microsoft.com/office/drawing/2014/main" xmlns="" id="{64560DEB-FDA4-49C6-B4AC-02E9D4F0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108075"/>
            <a:ext cx="7824787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0E919C-2E3C-4486-AA7A-3CA16F351886}"/>
              </a:ext>
            </a:extLst>
          </p:cNvPr>
          <p:cNvSpPr txBox="1"/>
          <p:nvPr/>
        </p:nvSpPr>
        <p:spPr>
          <a:xfrm>
            <a:off x="152400" y="152400"/>
            <a:ext cx="1981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Weekly schedule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xmlns="" id="{B8FDAAF7-0328-4C8C-8FC8-4609BB87A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46038"/>
            <a:ext cx="5172075" cy="673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9D719C2A-970A-4C4D-8893-A455A9D3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II. Procrastination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xmlns="" id="{69F11AA2-E007-4CEE-AF4E-4B0CAC22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II.1. What is procrastination?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II.2. What can I do about my tendency to procrastinate?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8C0289-E4F6-403A-A3F9-840EC6E4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57200"/>
          </a:xfrm>
          <a:solidFill>
            <a:schemeClr val="bg2">
              <a:lumMod val="5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</a:rPr>
              <a:t>II.1. What is procrastination?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xmlns="" id="{E81BB66A-5B5F-4526-B53B-48D9F04EDE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2286000"/>
            <a:ext cx="1828800" cy="3124200"/>
          </a:xfrm>
          <a:noFill/>
        </p:spPr>
      </p:pic>
      <p:sp>
        <p:nvSpPr>
          <p:cNvPr id="17412" name="TextBox 6">
            <a:extLst>
              <a:ext uri="{FF2B5EF4-FFF2-40B4-BE49-F238E27FC236}">
                <a16:creationId xmlns:a16="http://schemas.microsoft.com/office/drawing/2014/main" xmlns="" id="{A93ED2CF-9BBB-4D26-9421-2DEEB697D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</a:t>
            </a:r>
            <a:r>
              <a:rPr lang="en-US" altLang="en-US" sz="2400" u="sng"/>
              <a:t>Procrastination</a:t>
            </a:r>
            <a:r>
              <a:rPr lang="en-US" altLang="en-US" sz="2400"/>
              <a:t>: The behavior of postponing tasks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E9115DB-A98D-4098-8DB0-AC998D8017AB}"/>
              </a:ext>
            </a:extLst>
          </p:cNvPr>
          <p:cNvSpPr/>
          <p:nvPr/>
        </p:nvSpPr>
        <p:spPr>
          <a:xfrm>
            <a:off x="609600" y="2209800"/>
            <a:ext cx="55626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sz="2500" dirty="0">
                <a:latin typeface="+mn-lt"/>
              </a:rPr>
              <a:t>Do you delay starting assignments? 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sz="2500" dirty="0">
                <a:latin typeface="+mn-lt"/>
              </a:rPr>
              <a:t>Are you late handing in assignments?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sz="2500" dirty="0">
                <a:latin typeface="+mn-lt"/>
              </a:rPr>
              <a:t>Do you tend to wait for the last minute to complete assignments? 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sz="2500" dirty="0">
                <a:latin typeface="+mn-lt"/>
              </a:rPr>
              <a:t>Are you often late for appointments? 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US" sz="2500" dirty="0">
                <a:latin typeface="+mn-lt"/>
              </a:rPr>
              <a:t>Do you often underestimate the amount of time needed to complete a task?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E3372-921C-430E-9C60-340C3EA7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  <a:solidFill>
            <a:schemeClr val="bg2">
              <a:lumMod val="5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</a:rPr>
              <a:t>II.1. What is procrastination?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xmlns="" id="{3A9EE4E8-4AC9-42D0-A3C0-FA2880A8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Causes of procrastination</a:t>
            </a:r>
          </a:p>
          <a:p>
            <a:pPr eaLnBrk="1" hangingPunct="1">
              <a:buFontTx/>
              <a:buChar char="-"/>
            </a:pPr>
            <a:r>
              <a:rPr lang="en-US" altLang="en-US"/>
              <a:t>A lack of conscientiousness (poor time management, work discipline, self-control, responsibility)</a:t>
            </a:r>
          </a:p>
          <a:p>
            <a:pPr eaLnBrk="1" hangingPunct="1">
              <a:buFontTx/>
              <a:buChar char="-"/>
            </a:pPr>
            <a:r>
              <a:rPr lang="en-US" altLang="en-US"/>
              <a:t>The fear of failure and anxiety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4B4F9-B1AA-414F-B2E1-AD9C3D3E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066800"/>
          </a:xfrm>
          <a:solidFill>
            <a:schemeClr val="bg2">
              <a:lumMod val="5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</a:rPr>
              <a:t/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II.2. What can I do about my tendency to procrastinate?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C83504-F1F5-42FE-B9E3-C9BB09EC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/>
              <a:t>Procrastination Elimination Strategies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Time-telling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Reminder notes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Reinforcement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bits-and- piece approach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5-minute plan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80% success rule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Social support for task completion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Establish a set time for a routine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Modify the  environment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6C921E-68AE-41EB-AED9-FAD151DE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84238"/>
          </a:xfrm>
          <a:solidFill>
            <a:schemeClr val="bg2">
              <a:lumMod val="5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</a:rPr>
              <a:t>II.2. What can I do about my tendency to procrastinate?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BB7887-1E13-425B-8D1C-47996AEF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u="sng" dirty="0"/>
              <a:t>Challenging and Changing beliefs and misperceptions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Irrational beliefs           Rational beliefs ?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400" dirty="0"/>
              <a:t>It’s too late to complete this task.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It’s never too late! If I get started now I can make good progress and get the task done.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400" dirty="0"/>
              <a:t>I’m very good at getting things done at the last minutes, so I don’t have to worry.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      ???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400" dirty="0"/>
              <a:t>I won’t get this task done unless I relax first or get in the right mood.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400" dirty="0"/>
              <a:t>???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400" dirty="0"/>
              <a:t>I’m not smart enough to do this task.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400" dirty="0"/>
              <a:t>???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xmlns="" id="{D802330B-7245-4DFF-869C-E60F23C78D7C}"/>
              </a:ext>
            </a:extLst>
          </p:cNvPr>
          <p:cNvSpPr/>
          <p:nvPr/>
        </p:nvSpPr>
        <p:spPr>
          <a:xfrm>
            <a:off x="3581400" y="2362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xmlns="" id="{5F0BAE72-1881-4EFD-8752-5D75F4C5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2331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6585D8-B7C3-49B0-990F-A130523B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457200"/>
          </a:xfrm>
          <a:solidFill>
            <a:schemeClr val="bg2">
              <a:lumMod val="5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91AFA078-116E-4671-9951-BDA5184A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905000"/>
            <a:ext cx="5257800" cy="1676400"/>
          </a:xfrm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AutoNum type="romanUcPeriod"/>
            </a:pPr>
            <a:r>
              <a:rPr lang="en-US" altLang="en-US" dirty="0"/>
              <a:t>Time management</a:t>
            </a:r>
          </a:p>
          <a:p>
            <a:pPr marL="571500" indent="-571500" eaLnBrk="1" hangingPunct="1">
              <a:buFont typeface="Arial" panose="020B0604020202020204" pitchFamily="34" charset="0"/>
              <a:buAutoNum type="romanUcPeriod"/>
            </a:pPr>
            <a:r>
              <a:rPr lang="en-US" altLang="en-US" dirty="0" smtClean="0"/>
              <a:t>Procrastination –</a:t>
            </a:r>
            <a:r>
              <a:rPr lang="en-US" altLang="en-US" dirty="0" err="1" smtClean="0"/>
              <a:t>trì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hoãn</a:t>
            </a:r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AutoNum type="romanU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A9EA1-FB4D-454A-9C0B-30DAD737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  <a:solidFill>
            <a:schemeClr val="bg2">
              <a:lumMod val="5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I. Time Management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646A2158-038E-460C-9DAF-6F08B965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I.1. What is time management?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I.2. How do I use my time?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I.3. Time management strategies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I.4. A system of time planning and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7FDE7-4CA6-49A9-B7A6-F410D2F4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79438"/>
          </a:xfrm>
          <a:solidFill>
            <a:schemeClr val="bg2">
              <a:lumMod val="5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</a:rPr>
              <a:t>I.1.  What is time management?</a:t>
            </a: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xmlns="" id="{C0DB7D27-B9C2-4FC4-A2A2-A1DDC4CE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Smith (1994)- Time: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“ a continuum in which events succeed one another from past through present to future”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“controlling your life means controlling your time, and controlling your time means controlling the events in your life”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62E21-272E-48DF-B1D2-1974EFEF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57200"/>
          </a:xfrm>
          <a:solidFill>
            <a:schemeClr val="bg2">
              <a:lumMod val="5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bg1"/>
                </a:solidFill>
              </a:rPr>
              <a:t>I.2</a:t>
            </a:r>
            <a:r>
              <a:rPr lang="en-US" sz="3200" b="1" dirty="0">
                <a:solidFill>
                  <a:schemeClr val="bg1"/>
                </a:solidFill>
              </a:rPr>
              <a:t>. How do I use my time?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xmlns="" id="{2710A1D9-1489-4837-A20B-39A8E90B24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752600"/>
            <a:ext cx="5181600" cy="4343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062EFE-9392-4EE3-8F89-4D1C94087C20}"/>
              </a:ext>
            </a:extLst>
          </p:cNvPr>
          <p:cNvSpPr txBox="1"/>
          <p:nvPr/>
        </p:nvSpPr>
        <p:spPr>
          <a:xfrm>
            <a:off x="2819400" y="23622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manage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C7E1841-2C13-4CD1-8D64-E550F0C14754}"/>
              </a:ext>
            </a:extLst>
          </p:cNvPr>
          <p:cNvSpPr txBox="1"/>
          <p:nvPr/>
        </p:nvSpPr>
        <p:spPr>
          <a:xfrm>
            <a:off x="5486400" y="43434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avoid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FBEEA0-E68A-48FB-8765-39384BE3BE1A}"/>
              </a:ext>
            </a:extLst>
          </p:cNvPr>
          <p:cNvSpPr txBox="1"/>
          <p:nvPr/>
        </p:nvSpPr>
        <p:spPr>
          <a:xfrm>
            <a:off x="3200400" y="4343400"/>
            <a:ext cx="8382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avoid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F2DDEF-EE85-4A6A-BBC3-48746C43CF2F}"/>
              </a:ext>
            </a:extLst>
          </p:cNvPr>
          <p:cNvSpPr txBox="1"/>
          <p:nvPr/>
        </p:nvSpPr>
        <p:spPr>
          <a:xfrm>
            <a:off x="5410200" y="2362200"/>
            <a:ext cx="1066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focus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0" name="Rectangle 52">
            <a:extLst>
              <a:ext uri="{FF2B5EF4-FFF2-40B4-BE49-F238E27FC236}">
                <a16:creationId xmlns:a16="http://schemas.microsoft.com/office/drawing/2014/main" xmlns="" id="{956CB40D-8C06-4148-B5CE-FF57BADF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8392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Muốn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nhận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thức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được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giá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trị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của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MỘT NĂM,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hãy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hỏi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học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sinh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đã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không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đạt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đủ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điểm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để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được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lên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lớp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Muốn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nhận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thức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được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giá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trị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của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MỘT THÁNG,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hảy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hỏi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người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mẹ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đã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sinh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đứa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con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thiếu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tháng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Muốn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nhận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thức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được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giá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trị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của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MỘT TUẦN,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hãy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hỏi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ông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chủ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nhiệm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của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tờ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tuần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báo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Muốn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nhận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thức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được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giá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trị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của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MỘT GIỜ,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hãy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hỏi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những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ai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đang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đứng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đợi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người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yêu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!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Muốn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nhận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thức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được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giá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trị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của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MỘT PHÚT,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hãy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hỏi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người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bị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trễ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chuyến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xe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điện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Muốn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nhận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thức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được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giá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trị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của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MỘT GIÂY,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hãy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hỏi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người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vừa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tránh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khỏi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một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tai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nạn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Muốn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nhận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thức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được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giá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trị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của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MỘT PHẦN TRIỆU GIÂY,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hãy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hỏi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lực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sĩ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thắng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huy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chương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BẠC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của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Thế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Vận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Hội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896FCDC-6329-43CA-B1C8-420EC95E3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25199"/>
              </p:ext>
            </p:extLst>
          </p:nvPr>
        </p:nvGraphicFramePr>
        <p:xfrm>
          <a:off x="1295400" y="457200"/>
          <a:ext cx="6553200" cy="6189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40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1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Time wasters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My rank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r>
                        <a:rPr lang="en-US" sz="1800" dirty="0"/>
                        <a:t>1.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Procrastination- </a:t>
                      </a:r>
                      <a:r>
                        <a:rPr lang="en-US" sz="1800" dirty="0" err="1" smtClean="0"/>
                        <a:t>trì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hoãn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r>
                        <a:rPr lang="en-US" sz="1800" dirty="0"/>
                        <a:t>2.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Watching TV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Visiting with friends/ socializing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Daydreaming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71">
                <a:tc>
                  <a:txBody>
                    <a:bodyPr/>
                    <a:lstStyle/>
                    <a:p>
                      <a:r>
                        <a:rPr lang="en-US" sz="1800" dirty="0"/>
                        <a:t>5.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Figuring out how to do an </a:t>
                      </a:r>
                      <a:r>
                        <a:rPr lang="en-US" sz="1800" dirty="0" smtClean="0"/>
                        <a:t>assignment –</a:t>
                      </a:r>
                      <a:r>
                        <a:rPr lang="en-US" sz="1800" dirty="0" err="1" smtClean="0"/>
                        <a:t>lên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kế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hoạch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làm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Physical</a:t>
                      </a:r>
                      <a:r>
                        <a:rPr lang="en-US" sz="1800" baseline="0" dirty="0"/>
                        <a:t> problems, lack of </a:t>
                      </a:r>
                      <a:r>
                        <a:rPr lang="en-US" sz="1800" baseline="0" dirty="0" smtClean="0"/>
                        <a:t>energy – </a:t>
                      </a:r>
                    </a:p>
                    <a:p>
                      <a:r>
                        <a:rPr lang="en-US" sz="1800" baseline="0" dirty="0" err="1" smtClean="0"/>
                        <a:t>Bệnh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Sleeping too much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22391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Lack of </a:t>
                      </a:r>
                      <a:r>
                        <a:rPr lang="en-US" sz="1800" dirty="0" smtClean="0"/>
                        <a:t>planning – </a:t>
                      </a:r>
                      <a:r>
                        <a:rPr lang="en-US" sz="1800" dirty="0" err="1" smtClean="0"/>
                        <a:t>thiếu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kế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hoạch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Waiting for others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r>
                        <a:rPr lang="en-US" sz="1800" dirty="0"/>
                        <a:t>10.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Talking on the phone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xmlns="" id="{1BB875A3-8609-4831-9C72-77240307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280400" cy="65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5C72D79D-DDB7-42B5-BE7A-4156A0D4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5121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709</TotalTime>
  <Words>650</Words>
  <Application>Microsoft Office PowerPoint</Application>
  <PresentationFormat>On-screen Show (4:3)</PresentationFormat>
  <Paragraphs>105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4 TIME MANAGEMENT</vt:lpstr>
      <vt:lpstr>Contents</vt:lpstr>
      <vt:lpstr>I. Time Management</vt:lpstr>
      <vt:lpstr>I.1.  What is time management?</vt:lpstr>
      <vt:lpstr>I.2. How do I use my time?</vt:lpstr>
      <vt:lpstr>PowerPoint Presentation</vt:lpstr>
      <vt:lpstr>PowerPoint Presentation</vt:lpstr>
      <vt:lpstr>PowerPoint Presentation</vt:lpstr>
      <vt:lpstr>PowerPoint Presentation</vt:lpstr>
      <vt:lpstr>I.3. Time management strategies</vt:lpstr>
      <vt:lpstr>PowerPoint Presentation</vt:lpstr>
      <vt:lpstr>PowerPoint Presentation</vt:lpstr>
      <vt:lpstr>II. Procrastination</vt:lpstr>
      <vt:lpstr>II.1. What is procrastination?</vt:lpstr>
      <vt:lpstr>II.1. What is procrastination?</vt:lpstr>
      <vt:lpstr> II.2. What can I do about my tendency to procrastinate? </vt:lpstr>
      <vt:lpstr>II.2. What can I do about my tendency to procrastinate?</vt:lpstr>
      <vt:lpstr>PowerPoint Presentation</vt:lpstr>
    </vt:vector>
  </TitlesOfParts>
  <Company>SGT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hank</dc:creator>
  <cp:lastModifiedBy>Me</cp:lastModifiedBy>
  <cp:revision>52</cp:revision>
  <dcterms:created xsi:type="dcterms:W3CDTF">2009-10-19T03:41:13Z</dcterms:created>
  <dcterms:modified xsi:type="dcterms:W3CDTF">2018-08-07T03:23:46Z</dcterms:modified>
</cp:coreProperties>
</file>