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89" r:id="rId3"/>
    <p:sldId id="677" r:id="rId4"/>
    <p:sldId id="687" r:id="rId5"/>
    <p:sldId id="683" r:id="rId6"/>
    <p:sldId id="684" r:id="rId7"/>
    <p:sldId id="685" r:id="rId8"/>
    <p:sldId id="692" r:id="rId9"/>
    <p:sldId id="680" r:id="rId10"/>
    <p:sldId id="686" r:id="rId11"/>
    <p:sldId id="688" r:id="rId12"/>
    <p:sldId id="670" r:id="rId13"/>
    <p:sldId id="682" r:id="rId14"/>
    <p:sldId id="669" r:id="rId15"/>
    <p:sldId id="691" r:id="rId16"/>
    <p:sldId id="6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9DCFF"/>
    <a:srgbClr val="002060"/>
    <a:srgbClr val="E24AC5"/>
    <a:srgbClr val="E1CDCC"/>
    <a:srgbClr val="F0E8E7"/>
    <a:srgbClr val="F8FAF4"/>
    <a:srgbClr val="F5F8EE"/>
    <a:srgbClr val="F3F6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BD99-6685-4855-9502-BF894723FEDA}" v="70" dt="2022-05-18T13:53:26.25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B3E2BD99-6685-4855-9502-BF894723FEDA}"/>
    <pc:docChg chg="undo custSel addSld delSld modSld sldOrd">
      <pc:chgData name="THOMY Philippe" userId="9df777e5-71f9-47e3-9421-f7a221646164" providerId="ADAL" clId="{B3E2BD99-6685-4855-9502-BF894723FEDA}" dt="2022-05-18T13:53:26.235" v="5341" actId="5736"/>
      <pc:docMkLst>
        <pc:docMk/>
      </pc:docMkLst>
      <pc:sldChg chg="modSp mod">
        <pc:chgData name="THOMY Philippe" userId="9df777e5-71f9-47e3-9421-f7a221646164" providerId="ADAL" clId="{B3E2BD99-6685-4855-9502-BF894723FEDA}" dt="2022-05-17T16:43:56.442" v="73" actId="404"/>
        <pc:sldMkLst>
          <pc:docMk/>
          <pc:sldMk cId="4134524975" sldId="256"/>
        </pc:sldMkLst>
        <pc:spChg chg="mod">
          <ac:chgData name="THOMY Philippe" userId="9df777e5-71f9-47e3-9421-f7a221646164" providerId="ADAL" clId="{B3E2BD99-6685-4855-9502-BF894723FEDA}" dt="2022-05-17T16:43:56.442" v="73" actId="404"/>
          <ac:spMkLst>
            <pc:docMk/>
            <pc:sldMk cId="4134524975" sldId="256"/>
            <ac:spMk id="3" creationId="{EA61F221-F89F-4D30-850E-58FA34AB9FC5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780180023" sldId="44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22231767" sldId="44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252254341" sldId="444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958111770" sldId="445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027221659" sldId="55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256416210" sldId="55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877554470" sldId="55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991093690" sldId="554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1730856870" sldId="556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547998383" sldId="55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52236614" sldId="55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51407543" sldId="55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552779318" sldId="56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16620968" sldId="56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364440120" sldId="56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704937441" sldId="56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18849277" sldId="57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882068186" sldId="59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824940015" sldId="599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627645805" sldId="60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991398114" sldId="61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98136998" sldId="61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1650107" sldId="61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041145452" sldId="61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850258344" sldId="617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629475645" sldId="61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576499280" sldId="61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050005586" sldId="62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36255055" sldId="62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729945616" sldId="622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3308052454" sldId="62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18010738" sldId="62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311274827" sldId="62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54732387" sldId="63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102117115" sldId="63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444175071" sldId="63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17478818" sldId="63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73122999" sldId="635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384828646" sldId="636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168564788" sldId="63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37180084" sldId="63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407152184" sldId="64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90743190" sldId="64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204358083" sldId="64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858654895" sldId="66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807934756" sldId="66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02570051" sldId="66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45348367" sldId="664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338750084" sldId="666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1513259501" sldId="66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68505878" sldId="668"/>
        </pc:sldMkLst>
      </pc:sldChg>
      <pc:sldChg chg="modSp mod ord">
        <pc:chgData name="THOMY Philippe" userId="9df777e5-71f9-47e3-9421-f7a221646164" providerId="ADAL" clId="{B3E2BD99-6685-4855-9502-BF894723FEDA}" dt="2022-05-17T20:32:58.428" v="2415" actId="20577"/>
        <pc:sldMkLst>
          <pc:docMk/>
          <pc:sldMk cId="1868094569" sldId="669"/>
        </pc:sldMkLst>
        <pc:spChg chg="mod">
          <ac:chgData name="THOMY Philippe" userId="9df777e5-71f9-47e3-9421-f7a221646164" providerId="ADAL" clId="{B3E2BD99-6685-4855-9502-BF894723FEDA}" dt="2022-05-17T20:32:58.428" v="2415" actId="20577"/>
          <ac:spMkLst>
            <pc:docMk/>
            <pc:sldMk cId="1868094569" sldId="669"/>
            <ac:spMk id="2" creationId="{6B28C08B-110B-45F1-8CF3-6287E0141D52}"/>
          </ac:spMkLst>
        </pc:spChg>
        <pc:spChg chg="mod">
          <ac:chgData name="THOMY Philippe" userId="9df777e5-71f9-47e3-9421-f7a221646164" providerId="ADAL" clId="{B3E2BD99-6685-4855-9502-BF894723FEDA}" dt="2022-05-17T20:32:31.148" v="2410" actId="6549"/>
          <ac:spMkLst>
            <pc:docMk/>
            <pc:sldMk cId="1868094569" sldId="669"/>
            <ac:spMk id="40" creationId="{26FF9603-B34C-49CE-BF41-B17C1ED89768}"/>
          </ac:spMkLst>
        </pc:spChg>
      </pc:sldChg>
      <pc:sldChg chg="modSp mod">
        <pc:chgData name="THOMY Philippe" userId="9df777e5-71f9-47e3-9421-f7a221646164" providerId="ADAL" clId="{B3E2BD99-6685-4855-9502-BF894723FEDA}" dt="2022-05-17T20:09:24.125" v="2053" actId="20577"/>
        <pc:sldMkLst>
          <pc:docMk/>
          <pc:sldMk cId="3526290885" sldId="670"/>
        </pc:sldMkLst>
        <pc:spChg chg="mod">
          <ac:chgData name="THOMY Philippe" userId="9df777e5-71f9-47e3-9421-f7a221646164" providerId="ADAL" clId="{B3E2BD99-6685-4855-9502-BF894723FEDA}" dt="2022-05-17T20:09:02.979" v="2052" actId="20577"/>
          <ac:spMkLst>
            <pc:docMk/>
            <pc:sldMk cId="3526290885" sldId="670"/>
            <ac:spMk id="3" creationId="{E7814184-8D28-4B6A-AD21-F578D6DCFFED}"/>
          </ac:spMkLst>
        </pc:spChg>
        <pc:spChg chg="mod">
          <ac:chgData name="THOMY Philippe" userId="9df777e5-71f9-47e3-9421-f7a221646164" providerId="ADAL" clId="{B3E2BD99-6685-4855-9502-BF894723FEDA}" dt="2022-05-17T20:09:24.125" v="2053" actId="20577"/>
          <ac:spMkLst>
            <pc:docMk/>
            <pc:sldMk cId="3526290885" sldId="670"/>
            <ac:spMk id="22" creationId="{0E071F32-73CA-483B-A6F1-470C9CACC986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653782679" sldId="67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713363834" sldId="673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833713535" sldId="674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4293232305" sldId="67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447056560" sldId="676"/>
        </pc:sldMkLst>
      </pc:sldChg>
      <pc:sldChg chg="addSp delSp modSp mod">
        <pc:chgData name="THOMY Philippe" userId="9df777e5-71f9-47e3-9421-f7a221646164" providerId="ADAL" clId="{B3E2BD99-6685-4855-9502-BF894723FEDA}" dt="2022-05-18T12:27:47.285" v="5309" actId="5736"/>
        <pc:sldMkLst>
          <pc:docMk/>
          <pc:sldMk cId="2795166320" sldId="677"/>
        </pc:sldMkLst>
        <pc:spChg chg="mod">
          <ac:chgData name="THOMY Philippe" userId="9df777e5-71f9-47e3-9421-f7a221646164" providerId="ADAL" clId="{B3E2BD99-6685-4855-9502-BF894723FEDA}" dt="2022-05-17T20:09:58.507" v="2057" actId="20577"/>
          <ac:spMkLst>
            <pc:docMk/>
            <pc:sldMk cId="2795166320" sldId="677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" creationId="{E6ED8D85-2F51-46DC-AC6F-F02E73CD1BC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" creationId="{5DEC7311-26BC-4AE5-9D5E-FA15AEB70B71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" creationId="{7821A726-8F8B-47E6-926D-8CCFD58858E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9" creationId="{2F8DEDAB-8526-49EC-8374-186E341C045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0" creationId="{584EB52E-459D-40F7-852F-2222E989DA0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2" creationId="{BA204A8E-C877-4006-ADC5-BCF6406E2F6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3" creationId="{85E8E251-0B7E-425B-8498-A5C3C4097B2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4" creationId="{2214005B-59E2-4761-A129-B0BF53723DD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5" creationId="{7B21BDFA-3947-4FE9-B2B8-9495164FB7E6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6" creationId="{23B0FCB5-B493-47AC-8641-B6578F53C67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7" creationId="{043B1416-BDA0-4143-9C5A-CFEA1ED5BCCA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8" creationId="{5840959B-CAE1-4CF7-BDAE-86C443E8E3C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9" creationId="{9D8F2D02-D9CD-4A09-9184-721264A7D2E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0" creationId="{9EE98182-4DEF-476B-BBFA-36E9C0A033C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1" creationId="{B0F0B071-0910-478A-BF0D-DA53CD42487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2" creationId="{A2B76431-2F57-40BE-8197-A62347BE556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4" creationId="{E470B98A-03AA-4F3C-A0CE-0D160A617E4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5" creationId="{0B9A5687-E0C2-4BB1-9743-85C8CCE9756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6" creationId="{9158603C-7191-437F-9B7A-BEB6C31E5377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8" creationId="{27E0A1D5-D3FD-4ECE-B5FF-E9BF2553F72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9" creationId="{CE8A1575-BD0B-4B02-AB81-D5AC691E6AB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0" creationId="{14EF6842-1ABD-41EA-8812-C3CDF147291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1" creationId="{FA9CF91D-A55E-4078-B361-336A1558ED8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2" creationId="{BB2E2BAF-B152-48A3-8381-EC40EC5B4D2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3" creationId="{08A56F01-9683-489E-82D9-E6571303800A}"/>
          </ac:spMkLst>
        </pc:spChg>
        <pc:spChg chg="add del mod">
          <ac:chgData name="THOMY Philippe" userId="9df777e5-71f9-47e3-9421-f7a221646164" providerId="ADAL" clId="{B3E2BD99-6685-4855-9502-BF894723FEDA}" dt="2022-05-17T18:51:28.597" v="257" actId="478"/>
          <ac:spMkLst>
            <pc:docMk/>
            <pc:sldMk cId="2795166320" sldId="677"/>
            <ac:spMk id="34" creationId="{F07CDF14-A3E9-4EC2-A8B0-5774DCBEED4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5" creationId="{75B0F36A-6CBC-479E-A179-53F252E26144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38" creationId="{10141883-162F-44C0-B0A2-E6398B4C9801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40" creationId="{FD6FD791-CA32-4B7E-9E21-9F9F90B021C2}"/>
          </ac:spMkLst>
        </pc:spChg>
        <pc:spChg chg="add mod">
          <ac:chgData name="THOMY Philippe" userId="9df777e5-71f9-47e3-9421-f7a221646164" providerId="ADAL" clId="{B3E2BD99-6685-4855-9502-BF894723FEDA}" dt="2022-05-17T20:27:24.371" v="2281" actId="1076"/>
          <ac:spMkLst>
            <pc:docMk/>
            <pc:sldMk cId="2795166320" sldId="677"/>
            <ac:spMk id="41" creationId="{C3946DCA-C36F-4DE4-B929-39E0F4B2364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2" creationId="{268EFB5A-8B20-4EA9-B01B-150C377662D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4" creationId="{F837B2B2-E74B-4A68-9798-C1DDF3D6A63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5" creationId="{13931706-8F71-4653-B415-81A43E8849B2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6" creationId="{3F090F11-5BAD-4CDC-BECF-6D4F48E3B573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7" creationId="{BE549E17-2A0C-4683-83FB-FC265AB3176E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8" creationId="{98FD67E0-F88B-4E61-A7E1-3542AAF17121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9" creationId="{DADE298F-E150-4641-82C8-2B9A65A3BA41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50" creationId="{8A0BCE26-264A-41C8-B0E7-0CB8F58BD5A8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51" creationId="{85E7B616-D729-4E6D-B27A-C215F5DF98F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1" creationId="{E94936DA-36A1-4C99-97EC-5E5A328A9260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4" creationId="{E6E603C6-2BC8-4C99-845A-F36208EA33F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5" creationId="{C02F18FC-63AF-4A83-B72C-7C9E3C1E4030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8" creationId="{D118B1E9-E099-4A4D-91B3-4131F39A1B0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9" creationId="{A6C99EFD-81F3-4308-9C71-8F7BD0039DF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0" creationId="{99221994-D011-4945-9757-FB0E321F100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18:45:36.349" v="97" actId="478"/>
          <ac:spMkLst>
            <pc:docMk/>
            <pc:sldMk cId="2795166320" sldId="677"/>
            <ac:spMk id="72" creationId="{F0819706-7408-4284-A6A0-575BD77835D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4" creationId="{04093DE7-3234-4927-A806-91DB7B9CB170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75" creationId="{8EEEA5A5-2706-4D84-87CC-EA790E4DF15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6" creationId="{25F7C9DB-949E-4EC2-9EEC-15C8E991513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7" creationId="{73B7D90C-03EB-44EA-BC43-3CA9D6EA1463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78" creationId="{72542376-B5D2-4221-BD8A-2AD451F7E7E8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79" creationId="{B80A9180-BEDC-4834-AF81-2D0A72FCB6A0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0" creationId="{2B47F62E-FBC6-4BA6-86BE-42AB8411CAEF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1" creationId="{C202166D-763B-4F85-B505-97A19A5AAAC1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2" creationId="{A7C35CAE-7BC4-4BE0-8A9C-4D14FA20601D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4" creationId="{49A9B4E3-1D2F-4041-A90E-A8A84200BAC6}"/>
          </ac:spMkLst>
        </pc:spChg>
        <pc:spChg chg="add mod">
          <ac:chgData name="THOMY Philippe" userId="9df777e5-71f9-47e3-9421-f7a221646164" providerId="ADAL" clId="{B3E2BD99-6685-4855-9502-BF894723FEDA}" dt="2022-05-17T20:39:26.130" v="2473" actId="20577"/>
          <ac:spMkLst>
            <pc:docMk/>
            <pc:sldMk cId="2795166320" sldId="677"/>
            <ac:spMk id="85" creationId="{DE042E2F-CBB3-4D34-BFD7-EB5077BDD7BE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6" creationId="{1E1D1F23-2BCB-447A-A363-A304744FCBFD}"/>
          </ac:spMkLst>
        </pc:spChg>
        <pc:grpChg chg="del">
          <ac:chgData name="THOMY Philippe" userId="9df777e5-71f9-47e3-9421-f7a221646164" providerId="ADAL" clId="{B3E2BD99-6685-4855-9502-BF894723FEDA}" dt="2022-05-17T16:44:20.196" v="75" actId="478"/>
          <ac:grpSpMkLst>
            <pc:docMk/>
            <pc:sldMk cId="2795166320" sldId="677"/>
            <ac:grpSpMk id="37" creationId="{6739D982-460B-4368-90FA-9C093AD3BF14}"/>
          </ac:grpSpMkLst>
        </pc:grp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2" creationId="{9021E832-ECCF-4EC3-9B89-94704F630CB6}"/>
          </ac:graphicFrameMkLst>
        </pc:graphicFrame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3" creationId="{C533C18F-9A44-45BC-A504-C6D2F12F51E7}"/>
          </ac:graphicFrameMkLst>
        </pc:graphicFrame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6" creationId="{0DBCC123-9E85-4BCB-B89C-9926D25AC7A3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5-18T12:27:47.285" v="5309" actId="5736"/>
          <ac:graphicFrameMkLst>
            <pc:docMk/>
            <pc:sldMk cId="2795166320" sldId="677"/>
            <ac:graphicFrameMk id="83" creationId="{631F065A-3666-4F27-B634-91070997E9D5}"/>
          </ac:graphicFrameMkLst>
        </pc:graphicFrameChg>
        <pc:cxnChg chg="del mod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36" creationId="{9851052F-86CC-48F0-8298-F71827A587DC}"/>
          </ac:cxnSpMkLst>
        </pc:cxnChg>
        <pc:cxnChg chg="del mod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39" creationId="{A0EB89E8-69AE-4550-B581-29A68B55A5A8}"/>
          </ac:cxnSpMkLst>
        </pc:cxnChg>
        <pc:cxnChg chg="del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67" creationId="{376A2F89-3C0B-4195-A54F-90BEA9140DDD}"/>
          </ac:cxnSpMkLst>
        </pc:cxnChg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947975053" sldId="67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970083900" sldId="679"/>
        </pc:sldMkLst>
      </pc:sldChg>
      <pc:sldChg chg="modSp mod ord">
        <pc:chgData name="THOMY Philippe" userId="9df777e5-71f9-47e3-9421-f7a221646164" providerId="ADAL" clId="{B3E2BD99-6685-4855-9502-BF894723FEDA}" dt="2022-05-18T13:05:00.349" v="5336"/>
        <pc:sldMkLst>
          <pc:docMk/>
          <pc:sldMk cId="85435933" sldId="680"/>
        </pc:sldMkLst>
        <pc:spChg chg="mod">
          <ac:chgData name="THOMY Philippe" userId="9df777e5-71f9-47e3-9421-f7a221646164" providerId="ADAL" clId="{B3E2BD99-6685-4855-9502-BF894723FEDA}" dt="2022-05-17T20:08:55.306" v="2047" actId="20577"/>
          <ac:spMkLst>
            <pc:docMk/>
            <pc:sldMk cId="85435933" sldId="680"/>
            <ac:spMk id="2" creationId="{6B28C08B-110B-45F1-8CF3-6287E0141D52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42625696" sldId="681"/>
        </pc:sldMkLst>
      </pc:sldChg>
      <pc:sldChg chg="addSp modSp mod ord">
        <pc:chgData name="THOMY Philippe" userId="9df777e5-71f9-47e3-9421-f7a221646164" providerId="ADAL" clId="{B3E2BD99-6685-4855-9502-BF894723FEDA}" dt="2022-05-18T13:20:52.975" v="5338" actId="5736"/>
        <pc:sldMkLst>
          <pc:docMk/>
          <pc:sldMk cId="3700212421" sldId="682"/>
        </pc:sldMkLst>
        <pc:spChg chg="mod">
          <ac:chgData name="THOMY Philippe" userId="9df777e5-71f9-47e3-9421-f7a221646164" providerId="ADAL" clId="{B3E2BD99-6685-4855-9502-BF894723FEDA}" dt="2022-05-17T20:17:02.457" v="2077" actId="20577"/>
          <ac:spMkLst>
            <pc:docMk/>
            <pc:sldMk cId="3700212421" sldId="682"/>
            <ac:spMk id="2" creationId="{9747850D-6609-4D50-8292-C51CE63E5A5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3" creationId="{7499D8D2-82EA-4F56-846E-41CE3849E3FC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4" creationId="{ED368F60-5DA5-42A5-8B61-66BFF4CDA5E2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5" creationId="{98D81BB9-0A44-4BC3-BB12-02B6604C51C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6" creationId="{D231D3EB-818D-4FDB-B5F2-AEE0CF7D42B9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7" creationId="{04B1A889-AC38-472E-B268-FFE9FCB2C7B4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9" creationId="{0350C07F-9432-43C0-8301-EFF05623BB20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0" creationId="{04E3D22E-7ACD-4A85-AAF2-6E33B193021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1" creationId="{BC2921B4-5DC9-46F7-B26C-78C667C97562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2" creationId="{0905A80A-6F28-4EC4-92F5-AB4913E88BAC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3" creationId="{E02BBA58-2F0F-42ED-A34C-05B5B1ADE289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4" creationId="{2D07002E-ACFF-4AEB-9679-D1A906530AE6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5" creationId="{F783565C-14D1-40C6-9C45-04D0CECAC03D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6" creationId="{26111E5A-A102-4E88-A462-92C0584E4F5F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7" creationId="{8C5ABF9C-7DE9-44EE-AF90-AA5C4921F89B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8" creationId="{2667CBEF-2050-422F-B23D-FAB18FCBB80C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9" creationId="{CCACD53F-F0AC-413B-9EF3-D655E397F955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40" creationId="{6104EAE8-D028-4B51-8450-C1825439F3CA}"/>
          </ac:spMkLst>
        </pc:sp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3" creationId="{028D428D-418A-44DB-B732-B697D3AAF9E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4" creationId="{94B04D5F-8D3B-4A4B-83F8-29B4DCC3509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0" creationId="{2235DDFD-32A7-4BB1-95D4-5B11EA98D39B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5" creationId="{57282DF8-6FA3-46FC-98AE-761F6DDB4FF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6" creationId="{90420817-8DD7-474F-AC0E-C33C47F92353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28" creationId="{BD88FC24-E800-42CF-BB3E-20F57845C171}"/>
          </ac:graphicFrameMkLst>
        </pc:graphicFrame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6" creationId="{397278EE-7081-4EB6-8A1F-DDFF2C54F3CC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11" creationId="{C4EAA693-325F-4DB3-BAD8-57F2E77785DB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17" creationId="{7E92D8DA-302A-47E6-B11C-80C631379BA7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20" creationId="{2F554416-24BB-415E-9006-B9C31DC52C70}"/>
          </ac:cxnSpMkLst>
        </pc:cxnChg>
      </pc:sldChg>
      <pc:sldChg chg="modSp mod">
        <pc:chgData name="THOMY Philippe" userId="9df777e5-71f9-47e3-9421-f7a221646164" providerId="ADAL" clId="{B3E2BD99-6685-4855-9502-BF894723FEDA}" dt="2022-05-17T20:42:26.388" v="2528" actId="1076"/>
        <pc:sldMkLst>
          <pc:docMk/>
          <pc:sldMk cId="1492273354" sldId="683"/>
        </pc:sldMkLst>
        <pc:spChg chg="mod">
          <ac:chgData name="THOMY Philippe" userId="9df777e5-71f9-47e3-9421-f7a221646164" providerId="ADAL" clId="{B3E2BD99-6685-4855-9502-BF894723FEDA}" dt="2022-05-17T20:04:59.979" v="2009" actId="20577"/>
          <ac:spMkLst>
            <pc:docMk/>
            <pc:sldMk cId="1492273354" sldId="68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7T19:15:53.836" v="693" actId="14100"/>
          <ac:spMkLst>
            <pc:docMk/>
            <pc:sldMk cId="1492273354" sldId="683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5-17T19:15:53.836" v="693" actId="14100"/>
          <ac:spMkLst>
            <pc:docMk/>
            <pc:sldMk cId="1492273354" sldId="683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5-17T19:13:48.377" v="643" actId="1038"/>
          <ac:spMkLst>
            <pc:docMk/>
            <pc:sldMk cId="1492273354" sldId="683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5-17T19:13:48.377" v="643" actId="1038"/>
          <ac:spMkLst>
            <pc:docMk/>
            <pc:sldMk cId="1492273354" sldId="683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5-17T19:17:38.292" v="732" actId="20577"/>
          <ac:spMkLst>
            <pc:docMk/>
            <pc:sldMk cId="1492273354" sldId="683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5-17T19:14:41.444" v="684" actId="1076"/>
          <ac:spMkLst>
            <pc:docMk/>
            <pc:sldMk cId="1492273354" sldId="683"/>
            <ac:spMk id="12" creationId="{A9ACE107-3786-4735-BAED-601E7B09F6BF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15" creationId="{2A0A3774-7ABB-493E-92EE-8A0FA5074A6F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5-17T19:17:42.295" v="734" actId="20577"/>
          <ac:spMkLst>
            <pc:docMk/>
            <pc:sldMk cId="1492273354" sldId="683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5-17T19:14:34.118" v="683" actId="1038"/>
          <ac:spMkLst>
            <pc:docMk/>
            <pc:sldMk cId="1492273354" sldId="683"/>
            <ac:spMk id="19" creationId="{7DDFF8AC-9A64-4B90-A9BA-C48061CA4784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5-17T20:42:26.388" v="2528" actId="1076"/>
          <ac:spMkLst>
            <pc:docMk/>
            <pc:sldMk cId="1492273354" sldId="683"/>
            <ac:spMk id="22" creationId="{9F0FF2A8-CB18-4D1F-914C-9432E19401DF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3" creationId="{5434FC01-AC8C-4E2A-B42C-111E6A75E671}"/>
          </ac:spMkLst>
        </pc:spChg>
        <pc:spChg chg="mod">
          <ac:chgData name="THOMY Philippe" userId="9df777e5-71f9-47e3-9421-f7a221646164" providerId="ADAL" clId="{B3E2BD99-6685-4855-9502-BF894723FEDA}" dt="2022-05-17T19:14:26.922" v="667" actId="1038"/>
          <ac:spMkLst>
            <pc:docMk/>
            <pc:sldMk cId="1492273354" sldId="683"/>
            <ac:spMk id="24" creationId="{3A058464-006C-430C-ADF3-ABD629084900}"/>
          </ac:spMkLst>
        </pc:spChg>
        <pc:spChg chg="mod">
          <ac:chgData name="THOMY Philippe" userId="9df777e5-71f9-47e3-9421-f7a221646164" providerId="ADAL" clId="{B3E2BD99-6685-4855-9502-BF894723FEDA}" dt="2022-05-17T19:15:40.326" v="692" actId="20577"/>
          <ac:spMkLst>
            <pc:docMk/>
            <pc:sldMk cId="1492273354" sldId="683"/>
            <ac:spMk id="25" creationId="{ADAC18DE-50A6-4276-98AC-11A628F80A7C}"/>
          </ac:spMkLst>
        </pc:spChg>
        <pc:graphicFrameChg chg="mod">
          <ac:chgData name="THOMY Philippe" userId="9df777e5-71f9-47e3-9421-f7a221646164" providerId="ADAL" clId="{B3E2BD99-6685-4855-9502-BF894723FEDA}" dt="2022-05-17T19:14:26.922" v="667" actId="1038"/>
          <ac:graphicFrameMkLst>
            <pc:docMk/>
            <pc:sldMk cId="1492273354" sldId="683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4:26.922" v="667" actId="1038"/>
          <ac:graphicFrameMkLst>
            <pc:docMk/>
            <pc:sldMk cId="1492273354" sldId="683"/>
            <ac:graphicFrameMk id="14" creationId="{62E94FC1-EAD0-482A-B8DC-C122A53BBC29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4:26.922" v="667" actId="1038"/>
          <ac:graphicFrameMkLst>
            <pc:docMk/>
            <pc:sldMk cId="1492273354" sldId="683"/>
            <ac:graphicFrameMk id="18" creationId="{8E8ED636-4EB7-4CA9-93DD-99D71957DCFF}"/>
          </ac:graphicFrameMkLst>
        </pc:graphicFrameChg>
      </pc:sldChg>
      <pc:sldChg chg="modSp mod">
        <pc:chgData name="THOMY Philippe" userId="9df777e5-71f9-47e3-9421-f7a221646164" providerId="ADAL" clId="{B3E2BD99-6685-4855-9502-BF894723FEDA}" dt="2022-05-17T20:05:06.857" v="2013" actId="20577"/>
        <pc:sldMkLst>
          <pc:docMk/>
          <pc:sldMk cId="4124886078" sldId="684"/>
        </pc:sldMkLst>
        <pc:spChg chg="mod">
          <ac:chgData name="THOMY Philippe" userId="9df777e5-71f9-47e3-9421-f7a221646164" providerId="ADAL" clId="{B3E2BD99-6685-4855-9502-BF894723FEDA}" dt="2022-05-17T20:05:06.857" v="2013" actId="20577"/>
          <ac:spMkLst>
            <pc:docMk/>
            <pc:sldMk cId="4124886078" sldId="684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7T19:17:11.208" v="727" actId="20577"/>
          <ac:spMkLst>
            <pc:docMk/>
            <pc:sldMk cId="4124886078" sldId="684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5-17T19:17:15.414" v="730" actId="6549"/>
          <ac:spMkLst>
            <pc:docMk/>
            <pc:sldMk cId="4124886078" sldId="684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5-17T19:17:49.687" v="736" actId="20577"/>
          <ac:spMkLst>
            <pc:docMk/>
            <pc:sldMk cId="4124886078" sldId="684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5-17T19:16:32.891" v="711" actId="1038"/>
          <ac:spMkLst>
            <pc:docMk/>
            <pc:sldMk cId="4124886078" sldId="684"/>
            <ac:spMk id="11" creationId="{C3FFC0F1-EC57-4DDF-99E2-9AEADB8DF414}"/>
          </ac:spMkLst>
        </pc:spChg>
        <pc:spChg chg="mod">
          <ac:chgData name="THOMY Philippe" userId="9df777e5-71f9-47e3-9421-f7a221646164" providerId="ADAL" clId="{B3E2BD99-6685-4855-9502-BF894723FEDA}" dt="2022-05-17T19:16:32.891" v="711" actId="1038"/>
          <ac:spMkLst>
            <pc:docMk/>
            <pc:sldMk cId="4124886078" sldId="684"/>
            <ac:spMk id="13" creationId="{2A2C4D4F-93EF-49BE-A5D5-0F9F53550987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5-17T19:17:53.462" v="738" actId="20577"/>
          <ac:spMkLst>
            <pc:docMk/>
            <pc:sldMk cId="4124886078" sldId="684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5-17T19:17:57.524" v="740" actId="20577"/>
          <ac:spMkLst>
            <pc:docMk/>
            <pc:sldMk cId="4124886078" sldId="684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32" creationId="{29D59719-FF17-41CC-95E0-0F464342B296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46" creationId="{B7A76793-2DA7-4CBD-B940-53A58ED16753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53" creationId="{F07F4492-BC3C-4572-85F7-E7475FFAE258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55" creationId="{C5C06230-9108-44DD-B72F-87E2BC7EE293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62" creationId="{A8704D15-9524-419E-8F28-41B76AAADB64}"/>
          </ac:spMkLst>
        </pc:spChg>
        <pc:spChg chg="mod">
          <ac:chgData name="THOMY Philippe" userId="9df777e5-71f9-47e3-9421-f7a221646164" providerId="ADAL" clId="{B3E2BD99-6685-4855-9502-BF894723FEDA}" dt="2022-05-17T19:17:00.918" v="723" actId="1038"/>
          <ac:spMkLst>
            <pc:docMk/>
            <pc:sldMk cId="4124886078" sldId="684"/>
            <ac:spMk id="63" creationId="{90D4C427-6BDC-4A5A-A6F9-3AF7218391D5}"/>
          </ac:spMkLst>
        </pc:spChg>
        <pc:spChg chg="mod">
          <ac:chgData name="THOMY Philippe" userId="9df777e5-71f9-47e3-9421-f7a221646164" providerId="ADAL" clId="{B3E2BD99-6685-4855-9502-BF894723FEDA}" dt="2022-05-17T19:26:48.131" v="861" actId="20577"/>
          <ac:spMkLst>
            <pc:docMk/>
            <pc:sldMk cId="4124886078" sldId="684"/>
            <ac:spMk id="66" creationId="{5F42C119-4453-467D-9365-2315470CA5C1}"/>
          </ac:spMkLst>
        </pc:spChg>
        <pc:spChg chg="mod">
          <ac:chgData name="THOMY Philippe" userId="9df777e5-71f9-47e3-9421-f7a221646164" providerId="ADAL" clId="{B3E2BD99-6685-4855-9502-BF894723FEDA}" dt="2022-05-17T19:16:40.321" v="712" actId="14100"/>
          <ac:spMkLst>
            <pc:docMk/>
            <pc:sldMk cId="4124886078" sldId="684"/>
            <ac:spMk id="68" creationId="{D075F488-C09E-47AE-B037-E8AC9B97EECB}"/>
          </ac:spMkLst>
        </pc:sp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18" creationId="{8E8ED636-4EB7-4CA9-93DD-99D71957DCFF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22" creationId="{7435BE0A-E525-43BE-9D90-C79A5A491F47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34" creationId="{439719BC-0363-4D53-9E94-E85E1C1AA461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35" creationId="{473025EE-392D-46B5-BACC-627A4D7E649B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47" creationId="{0A591929-BE7F-47AA-9F40-C5B8CE2B40D1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52" creationId="{E8130467-4332-4C41-87E4-138A48A5E725}"/>
          </ac:graphicFrameMkLst>
        </pc:graphicFrameChg>
        <pc:graphicFrameChg chg="mod">
          <ac:chgData name="THOMY Philippe" userId="9df777e5-71f9-47e3-9421-f7a221646164" providerId="ADAL" clId="{B3E2BD99-6685-4855-9502-BF894723FEDA}" dt="2022-05-17T19:17:00.918" v="723" actId="1038"/>
          <ac:graphicFrameMkLst>
            <pc:docMk/>
            <pc:sldMk cId="4124886078" sldId="684"/>
            <ac:graphicFrameMk id="56" creationId="{C5AD431E-1021-4B0D-B91D-EBB16211A4D7}"/>
          </ac:graphicFrameMkLst>
        </pc:graphicFrame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24" creationId="{4AD2A215-4237-4C1C-8009-4CE1E7F70B9D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25" creationId="{4B1E6991-B0BB-43AF-AA94-7D797A047E95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26" creationId="{13319068-5B96-4B40-8BEB-BFC3204BE9EC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3" creationId="{12D495C0-CC12-4994-B1ED-D8D2768EA94B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6" creationId="{C808F880-4A10-4935-95DC-999AFC958D9F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7" creationId="{E0A3FD91-3409-424D-B546-EB6388179789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8" creationId="{8E4FF085-8BD4-4B64-99B6-6466FABB7D99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39" creationId="{8909E0C3-FFDD-4292-84BC-790D7BC75E8D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48" creationId="{83191B1A-422D-4457-AC1A-3387CD9E6452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49" creationId="{0B6EE973-6605-4983-B1C2-03DE3AEBC5DA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0" creationId="{567C116C-EE4A-4CFD-9078-5F79D790582A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1" creationId="{C90A6B43-FD34-46BC-8FCD-7CB62717629E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7" creationId="{EF1974B7-7E61-4CA4-8461-8C226671788E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8" creationId="{FDA877AE-768C-47AC-94D9-309296472294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59" creationId="{8C5B4CB2-D609-43FB-BD10-678A88125CDD}"/>
          </ac:cxnSpMkLst>
        </pc:cxnChg>
        <pc:cxnChg chg="mod">
          <ac:chgData name="THOMY Philippe" userId="9df777e5-71f9-47e3-9421-f7a221646164" providerId="ADAL" clId="{B3E2BD99-6685-4855-9502-BF894723FEDA}" dt="2022-05-17T19:17:00.918" v="723" actId="1038"/>
          <ac:cxnSpMkLst>
            <pc:docMk/>
            <pc:sldMk cId="4124886078" sldId="684"/>
            <ac:cxnSpMk id="60" creationId="{AB27E79C-2F58-41B6-8FF7-F8992EC753CC}"/>
          </ac:cxnSpMkLst>
        </pc:cxnChg>
      </pc:sldChg>
      <pc:sldChg chg="modSp mod">
        <pc:chgData name="THOMY Philippe" userId="9df777e5-71f9-47e3-9421-f7a221646164" providerId="ADAL" clId="{B3E2BD99-6685-4855-9502-BF894723FEDA}" dt="2022-05-18T05:13:16.664" v="3354" actId="6549"/>
        <pc:sldMkLst>
          <pc:docMk/>
          <pc:sldMk cId="1884237892" sldId="685"/>
        </pc:sldMkLst>
        <pc:spChg chg="mod">
          <ac:chgData name="THOMY Philippe" userId="9df777e5-71f9-47e3-9421-f7a221646164" providerId="ADAL" clId="{B3E2BD99-6685-4855-9502-BF894723FEDA}" dt="2022-05-17T20:05:13.518" v="2017" actId="20577"/>
          <ac:spMkLst>
            <pc:docMk/>
            <pc:sldMk cId="1884237892" sldId="685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8T05:13:16.664" v="3354" actId="6549"/>
          <ac:spMkLst>
            <pc:docMk/>
            <pc:sldMk cId="1884237892" sldId="685"/>
            <ac:spMk id="12" creationId="{D49859AF-584D-48DA-AC9A-B120FFDBC4D2}"/>
          </ac:spMkLst>
        </pc:spChg>
      </pc:sldChg>
      <pc:sldChg chg="addSp delSp modSp mod">
        <pc:chgData name="THOMY Philippe" userId="9df777e5-71f9-47e3-9421-f7a221646164" providerId="ADAL" clId="{B3E2BD99-6685-4855-9502-BF894723FEDA}" dt="2022-05-18T13:09:18.378" v="5337" actId="5736"/>
        <pc:sldMkLst>
          <pc:docMk/>
          <pc:sldMk cId="1206806164" sldId="686"/>
        </pc:sldMkLst>
        <pc:spChg chg="mod">
          <ac:chgData name="THOMY Philippe" userId="9df777e5-71f9-47e3-9421-f7a221646164" providerId="ADAL" clId="{B3E2BD99-6685-4855-9502-BF894723FEDA}" dt="2022-05-17T20:05:20.189" v="2021" actId="20577"/>
          <ac:spMkLst>
            <pc:docMk/>
            <pc:sldMk cId="1206806164" sldId="686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3" creationId="{F9DEDA73-72D2-4F59-811F-9F2899F6A2E3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9" creationId="{7EC793BA-94D2-4308-B480-F5D72F077166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31" creationId="{BD495684-546D-43F1-88EE-DDC2E0702C47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71" creationId="{93481A1C-6CAA-49F1-A1BC-95AB947438D4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90" creationId="{958B7630-06BF-444D-8E4A-55A6C1242DAF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92" creationId="{3CF5BD89-0BB6-4356-97C1-ECAF43F170A9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1" creationId="{1C755D90-E0AF-4690-AE5D-BCEB16669329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6" creationId="{B42DD402-457B-4706-9E10-7540D4210A21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0" creationId="{2AA8BB0D-AB90-4708-9FD9-2CB37296DF5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1" creationId="{08F763A8-D5CE-45CC-AC35-4649B0EC4C7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2" creationId="{48608C77-14E9-4453-B9E0-827188307A3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5" creationId="{F2CD861E-F5F1-48BE-B015-7FE8375E5B7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6" creationId="{654EC446-2848-4CC8-8F2F-3C369AF3567B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7" creationId="{673B6345-A638-4F58-90EC-CABFA08918F5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8" creationId="{A130A34B-0E62-4E29-9D40-5F471DF2D09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9" creationId="{BDF0487B-63D8-4DE4-944E-C4C5BCBF2DCE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0" creationId="{23A3EB08-E03E-4911-A4D8-D3CF5CB5B6E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3" creationId="{8B8733E4-A71D-46A6-99A1-9FEEA9C4A972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4" creationId="{E5A8A073-147A-49E0-82E5-B9A45D3EE14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5" creationId="{00211EFC-46FF-4EE6-AA57-781B28B17BF6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9" creationId="{F1F740FF-2131-4466-94CE-5A02FD8C0758}"/>
          </ac:spMkLst>
        </pc:spChg>
        <pc:spChg chg="add del mod">
          <ac:chgData name="THOMY Philippe" userId="9df777e5-71f9-47e3-9421-f7a221646164" providerId="ADAL" clId="{B3E2BD99-6685-4855-9502-BF894723FEDA}" dt="2022-05-17T19:45:55.524" v="1506" actId="478"/>
          <ac:spMkLst>
            <pc:docMk/>
            <pc:sldMk cId="1206806164" sldId="686"/>
            <ac:spMk id="140" creationId="{AAF11494-2863-409C-B839-606F5A54997B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5" creationId="{3EBA3C30-8BAB-4F1C-AA96-DE1922F71432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6" creationId="{C3C8C1E5-028D-4C6E-9EA6-30DA78222B76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8" creationId="{ABA1ACB0-E090-4F22-98BF-A4956424388D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0" creationId="{88F428F8-500F-4B30-86A0-AB5A2B193982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1" creationId="{2A81B5EA-F239-4FA9-974D-765553CC393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2" creationId="{B414A138-4254-47E5-9EB4-98249960F6BE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3" creationId="{F5B9CD41-D169-42A6-B9B3-070669564887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8" creationId="{2172BE95-5F2A-49F3-9386-1666BB4A2639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70" creationId="{310D1566-9C40-453F-9884-6EA236F5DA4C}"/>
          </ac:spMkLst>
        </pc:sp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1" creationId="{F9FB1B55-2B00-4AA0-A098-E7359EAF04D9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8" creationId="{760E6C54-2027-453E-889B-709519FD9A2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25" creationId="{21F164D9-214F-44DC-A772-441F394B8C79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76" creationId="{B1813065-B5B4-44C4-BB02-C7E582834A3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77" creationId="{E99F3B62-9BDD-4118-8CCA-2D99CAC2C2E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97" creationId="{10ACD6FD-A378-4D62-AAA0-08EFA45CC26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98" creationId="{B6BE8F99-9B6C-496D-AFEC-0974D827619F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7" creationId="{096AF26E-7EB9-4E2C-8A71-0C818B486C74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8" creationId="{9FDBDCFF-C30C-44C1-A4C6-74919F464F85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9" creationId="{E14B44A8-025F-4A21-9D70-B4FFBA38113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13" creationId="{E04861DD-3E98-426D-8A64-F3DFEAB3D00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14" creationId="{6C38C3D1-5A91-42E7-8EAE-5682ACA53EBA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21" creationId="{E6782ACD-3082-42CD-8384-C05C12BBB0CD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22" creationId="{DD79A08E-4D20-4E7E-9B17-77CB7116CD07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35" creationId="{EA8026A2-5D1D-43B9-A1A4-1C7F0037AAF6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37" creationId="{AC8B96EE-C197-410C-A24B-0E8A8E61F94F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41" creationId="{956BB574-44C3-4BA5-B29A-0004F18DD5D4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50" creationId="{663D0A9B-938A-47D0-B3AE-55C3B2DACA11}"/>
          </ac:graphicFrameMkLst>
        </pc:graphicFrame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" creationId="{8447D17A-9E5E-4BB6-BE57-5B7B0861904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5" creationId="{9B2002C8-7FBB-46C1-9072-904CCB6BDC65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6" creationId="{05E64848-0D54-416E-8835-415B3518A7E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7" creationId="{3FA8AC25-D11E-4210-B7F7-C1A5DD10718C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1" creationId="{69994DEE-093B-42EF-AF56-6560D830E6D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7" creationId="{0D55C506-B0DA-487C-A008-E3E6F78E052C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8" creationId="{77A901B5-6D9E-4A67-9979-282C324ADB7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0" creationId="{EAD94D56-9136-4D50-B765-3E8A5BF261CA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2" creationId="{9E0CCA4E-F7D1-4785-9523-14EEBEC4141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4" creationId="{B3078E14-63B9-4984-A1FD-095D12DC2A9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5" creationId="{8E391018-8B00-4393-B2D6-BFEF14342A27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89" creationId="{602CEF06-28E7-4AE7-9B84-353DAC0E94F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1" creationId="{EFAF61B6-A1BF-42D7-B397-51DE21707086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3" creationId="{DB8A1E79-8602-4883-9C23-D7113EC7582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4" creationId="{2A2C93E4-3D3D-468A-9B0B-19055C3A68C1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5" creationId="{772A434A-F88D-45A4-85AF-4D60634B4B4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6" creationId="{4EE766ED-606F-4733-B11F-1A0B7E85FC6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9" creationId="{95D5FF2E-14A8-4B0F-A280-5A3C77E258AA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0" creationId="{2155CC63-34BB-43BE-A00D-1E8232E07D3E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2" creationId="{F0C83780-C044-4F59-806E-199795203C4E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3" creationId="{E85AE3D5-BF6D-402B-909A-791417A8CAD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4" creationId="{C60A558B-CFC3-4357-8412-15E010D084B8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5" creationId="{4E6E8B66-1343-4D1A-83E6-520B67C0BA13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26" creationId="{F4832DF7-F96A-49A7-8165-E4AA95394A51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27" creationId="{A8A03236-9659-4685-9729-71F5745C3385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28" creationId="{F31F155D-E2BE-4560-A60D-0D8169881934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0" creationId="{DA2550C8-5B01-42CF-BC3E-F79F1403F123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1" creationId="{1FF54F2A-2319-4982-94DE-8CC73DD0FD03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2" creationId="{A3DDBE56-BE01-4A8E-8DD8-C0A16A6F1B2D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3" creationId="{93FBD298-0ED4-44A1-8FD6-2854D0448018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4" creationId="{F2F2AB0E-EE77-4272-91AD-C5BD8EB749AC}"/>
          </ac:cxnSpMkLst>
        </pc:cxnChg>
        <pc:cxnChg chg="del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6" creationId="{D59EFB74-586B-43C7-B707-1E8249457D72}"/>
          </ac:cxnSpMkLst>
        </pc:cxnChg>
        <pc:cxnChg chg="add del mod">
          <ac:chgData name="THOMY Philippe" userId="9df777e5-71f9-47e3-9421-f7a221646164" providerId="ADAL" clId="{B3E2BD99-6685-4855-9502-BF894723FEDA}" dt="2022-05-17T19:45:55.524" v="1506" actId="478"/>
          <ac:cxnSpMkLst>
            <pc:docMk/>
            <pc:sldMk cId="1206806164" sldId="686"/>
            <ac:cxnSpMk id="138" creationId="{94C21386-E478-496A-B631-72250A2BB43C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9" creationId="{DE2708F5-BAAC-4C00-BE44-9B3E586CC44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2" creationId="{5743D5B6-4768-4CBB-8533-1E3EDF04F66C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43" creationId="{A317BA06-970D-4AA1-9220-597BD901B7A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4" creationId="{14E75AEE-6106-4A8A-A617-D0866041FC33}"/>
          </ac:cxnSpMkLst>
        </pc:cxnChg>
        <pc:cxnChg chg="add del mod">
          <ac:chgData name="THOMY Philippe" userId="9df777e5-71f9-47e3-9421-f7a221646164" providerId="ADAL" clId="{B3E2BD99-6685-4855-9502-BF894723FEDA}" dt="2022-05-17T19:50:35.656" v="1531" actId="478"/>
          <ac:cxnSpMkLst>
            <pc:docMk/>
            <pc:sldMk cId="1206806164" sldId="686"/>
            <ac:cxnSpMk id="145" creationId="{5ACBDDAF-0D57-44A0-945D-44401CA4D779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6" creationId="{60213AD1-787A-4E45-8B4B-071B89BD2F9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7" creationId="{ED5971E7-C266-4B92-93A1-26CA47180C93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8" creationId="{00F0B9BC-487E-4A4F-9252-5EE36F19C44D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9" creationId="{4C39C293-9B26-4F07-820E-28D235E4E650}"/>
          </ac:cxnSpMkLst>
        </pc:cxnChg>
      </pc:sldChg>
      <pc:sldChg chg="new del">
        <pc:chgData name="THOMY Philippe" userId="9df777e5-71f9-47e3-9421-f7a221646164" providerId="ADAL" clId="{B3E2BD99-6685-4855-9502-BF894723FEDA}" dt="2022-05-17T16:44:50.267" v="77" actId="47"/>
        <pc:sldMkLst>
          <pc:docMk/>
          <pc:sldMk cId="2435487313" sldId="687"/>
        </pc:sldMkLst>
      </pc:sldChg>
      <pc:sldChg chg="new del">
        <pc:chgData name="THOMY Philippe" userId="9df777e5-71f9-47e3-9421-f7a221646164" providerId="ADAL" clId="{B3E2BD99-6685-4855-9502-BF894723FEDA}" dt="2022-05-17T16:44:56.989" v="79" actId="47"/>
        <pc:sldMkLst>
          <pc:docMk/>
          <pc:sldMk cId="2665569845" sldId="687"/>
        </pc:sldMkLst>
      </pc:sldChg>
      <pc:sldChg chg="addSp delSp modSp add mod">
        <pc:chgData name="THOMY Philippe" userId="9df777e5-71f9-47e3-9421-f7a221646164" providerId="ADAL" clId="{B3E2BD99-6685-4855-9502-BF894723FEDA}" dt="2022-05-18T12:42:11.955" v="5334" actId="5736"/>
        <pc:sldMkLst>
          <pc:docMk/>
          <pc:sldMk cId="3468096822" sldId="687"/>
        </pc:sldMkLst>
        <pc:spChg chg="del mod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2" creationId="{4C236AA3-7A5C-43BD-AEB1-A526CDFB316E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3" creationId="{E6ED8D85-2F51-46DC-AC6F-F02E73CD1BC2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4" creationId="{5DEC7311-26BC-4AE5-9D5E-FA15AEB70B71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6" creationId="{7821A726-8F8B-47E6-926D-8CCFD58858E3}"/>
          </ac:spMkLst>
        </pc:spChg>
        <pc:spChg chg="add mod">
          <ac:chgData name="THOMY Philippe" userId="9df777e5-71f9-47e3-9421-f7a221646164" providerId="ADAL" clId="{B3E2BD99-6685-4855-9502-BF894723FEDA}" dt="2022-05-17T20:39:59.755" v="2495" actId="20577"/>
          <ac:spMkLst>
            <pc:docMk/>
            <pc:sldMk cId="3468096822" sldId="687"/>
            <ac:spMk id="7" creationId="{6048A0D6-3F99-4965-BF02-7E70BDE160BC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9" creationId="{2F8DEDAB-8526-49EC-8374-186E341C0454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0" creationId="{584EB52E-459D-40F7-852F-2222E989DA0F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2" creationId="{BA204A8E-C877-4006-ADC5-BCF6406E2F6E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3" creationId="{85E8E251-0B7E-425B-8498-A5C3C4097B2B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4" creationId="{2214005B-59E2-4761-A129-B0BF53723DDB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5" creationId="{7B21BDFA-3947-4FE9-B2B8-9495164FB7E6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6" creationId="{23B0FCB5-B493-47AC-8641-B6578F53C672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7" creationId="{043B1416-BDA0-4143-9C5A-CFEA1ED5BCCA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8" creationId="{5840959B-CAE1-4CF7-BDAE-86C443E8E3CE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19" creationId="{9D8F2D02-D9CD-4A09-9184-721264A7D2E5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0" creationId="{9EE98182-4DEF-476B-BBFA-36E9C0A033C8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1" creationId="{B0F0B071-0910-478A-BF0D-DA53CD42487B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2" creationId="{A2B76431-2F57-40BE-8197-A62347BE5563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4" creationId="{E470B98A-03AA-4F3C-A0CE-0D160A617E48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5" creationId="{0B9A5687-E0C2-4BB1-9743-85C8CCE97568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6" creationId="{9158603C-7191-437F-9B7A-BEB6C31E5377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8" creationId="{27E0A1D5-D3FD-4ECE-B5FF-E9BF2553F724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29" creationId="{CE8A1575-BD0B-4B02-AB81-D5AC691E6AB2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30" creationId="{14EF6842-1ABD-41EA-8812-C3CDF147291C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31" creationId="{FA9CF91D-A55E-4078-B361-336A1558ED8D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32" creationId="{BB2E2BAF-B152-48A3-8381-EC40EC5B4D2F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33" creationId="{08A56F01-9683-489E-82D9-E6571303800A}"/>
          </ac:spMkLst>
        </pc:spChg>
        <pc:spChg chg="del mod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34" creationId="{F07CDF14-A3E9-4EC2-A8B0-5774DCBEED4D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35" creationId="{75B0F36A-6CBC-479E-A179-53F252E26144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42" creationId="{268EFB5A-8B20-4EA9-B01B-150C377662D3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44" creationId="{F837B2B2-E74B-4A68-9798-C1DDF3D6A63E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45" creationId="{13931706-8F71-4653-B415-81A43E8849B2}"/>
          </ac:spMkLst>
        </pc:spChg>
        <pc:spChg chg="add mod or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54" creationId="{56D9ED9E-4FD3-42A5-92AD-47D586FC6783}"/>
          </ac:spMkLst>
        </pc:spChg>
        <pc:spChg chg="add mod">
          <ac:chgData name="THOMY Philippe" userId="9df777e5-71f9-47e3-9421-f7a221646164" providerId="ADAL" clId="{B3E2BD99-6685-4855-9502-BF894723FEDA}" dt="2022-05-18T09:32:39.486" v="5274" actId="20577"/>
          <ac:spMkLst>
            <pc:docMk/>
            <pc:sldMk cId="3468096822" sldId="687"/>
            <ac:spMk id="55" creationId="{6D716EB7-2922-4273-A2A4-306FD03C4ACD}"/>
          </ac:spMkLst>
        </pc:spChg>
        <pc:spChg chg="add mod ord">
          <ac:chgData name="THOMY Philippe" userId="9df777e5-71f9-47e3-9421-f7a221646164" providerId="ADAL" clId="{B3E2BD99-6685-4855-9502-BF894723FEDA}" dt="2022-05-18T09:31:35.897" v="5233" actId="167"/>
          <ac:spMkLst>
            <pc:docMk/>
            <pc:sldMk cId="3468096822" sldId="687"/>
            <ac:spMk id="56" creationId="{0A96204B-F17F-49AA-B3FA-FE25FCC7B3F9}"/>
          </ac:spMkLst>
        </pc:spChg>
        <pc:spChg chg="mod">
          <ac:chgData name="THOMY Philippe" userId="9df777e5-71f9-47e3-9421-f7a221646164" providerId="ADAL" clId="{B3E2BD99-6685-4855-9502-BF894723FEDA}" dt="2022-05-18T08:13:41.886" v="4114" actId="1076"/>
          <ac:spMkLst>
            <pc:docMk/>
            <pc:sldMk cId="3468096822" sldId="687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20:40:05.186" v="2496" actId="478"/>
          <ac:spMkLst>
            <pc:docMk/>
            <pc:sldMk cId="3468096822" sldId="687"/>
            <ac:spMk id="61" creationId="{E94936DA-36A1-4C99-97EC-5E5A328A9260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64" creationId="{E6E603C6-2BC8-4C99-845A-F36208EA33FB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65" creationId="{C02F18FC-63AF-4A83-B72C-7C9E3C1E4030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68" creationId="{D118B1E9-E099-4A4D-91B3-4131F39A1B0F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69" creationId="{A6C99EFD-81F3-4308-9C71-8F7BD0039DFD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0" creationId="{99221994-D011-4945-9757-FB0E321F100B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72" creationId="{F0819706-7408-4284-A6A0-575BD77835D4}"/>
          </ac:spMkLst>
        </pc:spChg>
        <pc:spChg chg="del mod">
          <ac:chgData name="THOMY Philippe" userId="9df777e5-71f9-47e3-9421-f7a221646164" providerId="ADAL" clId="{B3E2BD99-6685-4855-9502-BF894723FEDA}" dt="2022-05-17T20:40:42.217" v="2501" actId="478"/>
          <ac:spMkLst>
            <pc:docMk/>
            <pc:sldMk cId="3468096822" sldId="687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20:40:47.593" v="2502" actId="478"/>
          <ac:spMkLst>
            <pc:docMk/>
            <pc:sldMk cId="3468096822" sldId="687"/>
            <ac:spMk id="74" creationId="{04093DE7-3234-4927-A806-91DB7B9CB170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6" creationId="{25F7C9DB-949E-4EC2-9EEC-15C8E991513C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7" creationId="{73B7D90C-03EB-44EA-BC43-3CA9D6EA1463}"/>
          </ac:spMkLst>
        </pc:spChg>
        <pc:graphicFrameChg chg="mod modGraphic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2" creationId="{9021E832-ECCF-4EC3-9B89-94704F630CB6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3" creationId="{C533C18F-9A44-45BC-A504-C6D2F12F51E7}"/>
          </ac:graphicFrameMkLst>
        </pc:graphicFrameChg>
        <pc:graphicFrameChg chg="mod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6" creationId="{0DBCC123-9E85-4BCB-B89C-9926D25AC7A3}"/>
          </ac:graphicFrameMkLst>
        </pc:graphicFrameChg>
        <pc:cxnChg chg="mod">
          <ac:chgData name="THOMY Philippe" userId="9df777e5-71f9-47e3-9421-f7a221646164" providerId="ADAL" clId="{B3E2BD99-6685-4855-9502-BF894723FEDA}" dt="2022-05-18T08:13:41.886" v="4114" actId="1076"/>
          <ac:cxnSpMkLst>
            <pc:docMk/>
            <pc:sldMk cId="3468096822" sldId="687"/>
            <ac:cxnSpMk id="36" creationId="{9851052F-86CC-48F0-8298-F71827A587DC}"/>
          </ac:cxnSpMkLst>
        </pc:cxnChg>
        <pc:cxnChg chg="mod">
          <ac:chgData name="THOMY Philippe" userId="9df777e5-71f9-47e3-9421-f7a221646164" providerId="ADAL" clId="{B3E2BD99-6685-4855-9502-BF894723FEDA}" dt="2022-05-18T08:13:41.886" v="4114" actId="1076"/>
          <ac:cxnSpMkLst>
            <pc:docMk/>
            <pc:sldMk cId="3468096822" sldId="687"/>
            <ac:cxnSpMk id="39" creationId="{A0EB89E8-69AE-4550-B581-29A68B55A5A8}"/>
          </ac:cxnSpMkLst>
        </pc:cxnChg>
        <pc:cxnChg chg="mod">
          <ac:chgData name="THOMY Philippe" userId="9df777e5-71f9-47e3-9421-f7a221646164" providerId="ADAL" clId="{B3E2BD99-6685-4855-9502-BF894723FEDA}" dt="2022-05-18T12:42:11.955" v="5334" actId="5736"/>
          <ac:cxnSpMkLst>
            <pc:docMk/>
            <pc:sldMk cId="3468096822" sldId="687"/>
            <ac:cxnSpMk id="67" creationId="{376A2F89-3C0B-4195-A54F-90BEA9140DDD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8T09:35:00.089" v="5292" actId="20577"/>
        <pc:sldMkLst>
          <pc:docMk/>
          <pc:sldMk cId="390208105" sldId="688"/>
        </pc:sldMkLst>
        <pc:spChg chg="mod">
          <ac:chgData name="THOMY Philippe" userId="9df777e5-71f9-47e3-9421-f7a221646164" providerId="ADAL" clId="{B3E2BD99-6685-4855-9502-BF894723FEDA}" dt="2022-05-17T20:05:48.790" v="2036" actId="27636"/>
          <ac:spMkLst>
            <pc:docMk/>
            <pc:sldMk cId="390208105" sldId="688"/>
            <ac:spMk id="2" creationId="{D6C7D3E3-FBB7-4773-AB0C-371A5A277B6E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18T09:35:00.089" v="5292" actId="20577"/>
          <ac:spMkLst>
            <pc:docMk/>
            <pc:sldMk cId="390208105" sldId="688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9" creationId="{7EC793BA-94D2-4308-B480-F5D72F077166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67" creationId="{679ADDBD-3B31-4C65-99ED-F23F5FE1F93E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68" creationId="{6B4BF348-C0EE-490B-86A6-9BED9CC9AEA8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5-17T19:57:46.017" v="1728" actId="20577"/>
          <ac:spMkLst>
            <pc:docMk/>
            <pc:sldMk cId="390208105" sldId="688"/>
            <ac:spMk id="89" creationId="{C0886A2C-CD37-419E-A86E-6908693A2777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06" creationId="{B42DD402-457B-4706-9E10-7540D4210A21}"/>
          </ac:spMkLst>
        </pc:spChg>
        <pc:spChg chg="mod">
          <ac:chgData name="THOMY Philippe" userId="9df777e5-71f9-47e3-9421-f7a221646164" providerId="ADAL" clId="{B3E2BD99-6685-4855-9502-BF894723FEDA}" dt="2022-05-17T19:30:58.255" v="988" actId="404"/>
          <ac:spMkLst>
            <pc:docMk/>
            <pc:sldMk cId="390208105" sldId="688"/>
            <ac:spMk id="110" creationId="{2AA8BB0D-AB90-4708-9FD9-2CB37296DF54}"/>
          </ac:spMkLst>
        </pc:spChg>
        <pc:spChg chg="mod">
          <ac:chgData name="THOMY Philippe" userId="9df777e5-71f9-47e3-9421-f7a221646164" providerId="ADAL" clId="{B3E2BD99-6685-4855-9502-BF894723FEDA}" dt="2022-05-17T19:31:11.300" v="989" actId="404"/>
          <ac:spMkLst>
            <pc:docMk/>
            <pc:sldMk cId="390208105" sldId="688"/>
            <ac:spMk id="111" creationId="{08F763A8-D5CE-45CC-AC35-4649B0EC4C74}"/>
          </ac:spMkLst>
        </pc:spChg>
        <pc:spChg chg="mod">
          <ac:chgData name="THOMY Philippe" userId="9df777e5-71f9-47e3-9421-f7a221646164" providerId="ADAL" clId="{B3E2BD99-6685-4855-9502-BF894723FEDA}" dt="2022-05-17T19:31:41.296" v="1006" actId="1038"/>
          <ac:spMkLst>
            <pc:docMk/>
            <pc:sldMk cId="390208105" sldId="688"/>
            <ac:spMk id="112" creationId="{48608C77-14E9-4453-B9E0-827188307A30}"/>
          </ac:spMkLst>
        </pc:spChg>
        <pc:spChg chg="mod">
          <ac:chgData name="THOMY Philippe" userId="9df777e5-71f9-47e3-9421-f7a221646164" providerId="ADAL" clId="{B3E2BD99-6685-4855-9502-BF894723FEDA}" dt="2022-05-17T19:32:01.277" v="1017" actId="1037"/>
          <ac:spMkLst>
            <pc:docMk/>
            <pc:sldMk cId="390208105" sldId="688"/>
            <ac:spMk id="115" creationId="{F2CD861E-F5F1-48BE-B015-7FE8375E5B70}"/>
          </ac:spMkLst>
        </pc:spChg>
        <pc:spChg chg="mod">
          <ac:chgData name="THOMY Philippe" userId="9df777e5-71f9-47e3-9421-f7a221646164" providerId="ADAL" clId="{B3E2BD99-6685-4855-9502-BF894723FEDA}" dt="2022-05-17T19:32:01.277" v="1017" actId="1037"/>
          <ac:spMkLst>
            <pc:docMk/>
            <pc:sldMk cId="390208105" sldId="688"/>
            <ac:spMk id="116" creationId="{654EC446-2848-4CC8-8F2F-3C369AF3567B}"/>
          </ac:spMkLst>
        </pc:spChg>
        <pc:spChg chg="mod">
          <ac:chgData name="THOMY Philippe" userId="9df777e5-71f9-47e3-9421-f7a221646164" providerId="ADAL" clId="{B3E2BD99-6685-4855-9502-BF894723FEDA}" dt="2022-05-17T19:30:13.276" v="985" actId="6549"/>
          <ac:spMkLst>
            <pc:docMk/>
            <pc:sldMk cId="390208105" sldId="688"/>
            <ac:spMk id="119" creationId="{BDF0487B-63D8-4DE4-944E-C4C5BCBF2DCE}"/>
          </ac:spMkLst>
        </pc:spChg>
        <pc:spChg chg="mod">
          <ac:chgData name="THOMY Philippe" userId="9df777e5-71f9-47e3-9421-f7a221646164" providerId="ADAL" clId="{B3E2BD99-6685-4855-9502-BF894723FEDA}" dt="2022-05-17T19:57:28.471" v="1711" actId="20577"/>
          <ac:spMkLst>
            <pc:docMk/>
            <pc:sldMk cId="390208105" sldId="688"/>
            <ac:spMk id="160" creationId="{88F428F8-500F-4B30-86A0-AB5A2B193982}"/>
          </ac:spMkLst>
        </pc:spChg>
        <pc:spChg chg="mod">
          <ac:chgData name="THOMY Philippe" userId="9df777e5-71f9-47e3-9421-f7a221646164" providerId="ADAL" clId="{B3E2BD99-6685-4855-9502-BF894723FEDA}" dt="2022-05-17T19:32:18.095" v="1035" actId="14100"/>
          <ac:spMkLst>
            <pc:docMk/>
            <pc:sldMk cId="390208105" sldId="688"/>
            <ac:spMk id="161" creationId="{2A81B5EA-F239-4FA9-974D-765553CC3930}"/>
          </ac:spMkLst>
        </pc:spChg>
        <pc:spChg chg="mod">
          <ac:chgData name="THOMY Philippe" userId="9df777e5-71f9-47e3-9421-f7a221646164" providerId="ADAL" clId="{B3E2BD99-6685-4855-9502-BF894723FEDA}" dt="2022-05-17T19:32:10.503" v="1034" actId="1038"/>
          <ac:spMkLst>
            <pc:docMk/>
            <pc:sldMk cId="390208105" sldId="688"/>
            <ac:spMk id="163" creationId="{F5B9CD41-D169-42A6-B9B3-070669564887}"/>
          </ac:spMkLst>
        </pc:sp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26" creationId="{14AA04F2-9405-4764-B25E-934370EBE3C4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1" creationId="{F9B34482-B4E8-4B78-94DD-E91BFF7B8856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2" creationId="{6BCC5986-8143-4B7A-82C1-FA9726063880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7" creationId="{6B12E7C3-D554-478E-AF60-858130C1CB9E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8" creationId="{8BEB45AD-A6A9-4AE3-853A-1AB073DAD45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53" creationId="{5338B2B6-BE36-4A82-9704-9DF5F6DEFF6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77" creationId="{E99F3B62-9BDD-4118-8CCA-2D99CAC2C2EE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98" creationId="{B6BE8F99-9B6C-496D-AFEC-0974D827619F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07" creationId="{096AF26E-7EB9-4E2C-8A71-0C818B486C74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1:31.578" v="996" actId="1036"/>
          <ac:graphicFrameMkLst>
            <pc:docMk/>
            <pc:sldMk cId="390208105" sldId="688"/>
            <ac:graphicFrameMk id="108" creationId="{9FDBDCFF-C30C-44C1-A4C6-74919F464F85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1:41.296" v="1006" actId="1038"/>
          <ac:graphicFrameMkLst>
            <pc:docMk/>
            <pc:sldMk cId="390208105" sldId="688"/>
            <ac:graphicFrameMk id="109" creationId="{E14B44A8-025F-4A21-9D70-B4FFBA381139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13" creationId="{E04861DD-3E98-426D-8A64-F3DFEAB3D009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14" creationId="{6C38C3D1-5A91-42E7-8EAE-5682ACA53EBA}"/>
          </ac:graphicFrameMkLst>
        </pc:graphicFrame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9" creationId="{17057041-92EB-4ADC-A9D1-3823FCDFF780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37" creationId="{5F948082-6499-4589-98D2-AF85BF50FFF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39" creationId="{EFA4728A-0DB9-47D1-B8C3-A5781BF3E45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0" creationId="{DA23459B-538C-472D-862E-AAAD060F910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3" creationId="{6D737055-949E-4FB4-881C-0451D4AAB8B5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4" creationId="{C7872B28-B2C6-4376-A54C-3A584416DD0D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5" creationId="{CA4AE6BE-CF6B-4AFD-8911-8DC5A957AACF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6" creationId="{E3B25CDB-DAF6-49DB-B009-E37CAD0AEB56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9" creationId="{E1ACAD90-1B8E-444F-86C9-E2FD4A088E2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4" creationId="{6CCDE93A-8EEE-4AD1-A7BA-DA2572F3549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6" creationId="{2B6E178D-D96D-47F9-96C2-38B85581692A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9" creationId="{FD6F9EB3-84E1-41E5-B2A5-B7FA9DD5655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65" creationId="{05E166C5-7584-4DCE-83E5-5FEB49922AD7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2" creationId="{9E0CCA4E-F7D1-4785-9523-14EEBEC41410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5" creationId="{8E391018-8B00-4393-B2D6-BFEF14342A27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9" creationId="{95D5FF2E-14A8-4B0F-A280-5A3C77E258AA}"/>
          </ac:cxnSpMkLst>
        </pc:cxnChg>
        <pc:cxnChg chg="del mod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04" creationId="{C60A558B-CFC3-4357-8412-15E010D084B8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7T20:38:20.907" v="2466" actId="20577"/>
        <pc:sldMkLst>
          <pc:docMk/>
          <pc:sldMk cId="1691131536" sldId="689"/>
        </pc:sldMkLst>
        <pc:spChg chg="del">
          <ac:chgData name="THOMY Philippe" userId="9df777e5-71f9-47e3-9421-f7a221646164" providerId="ADAL" clId="{B3E2BD99-6685-4855-9502-BF894723FEDA}" dt="2022-05-17T20:37:16.349" v="2418" actId="478"/>
          <ac:spMkLst>
            <pc:docMk/>
            <pc:sldMk cId="1691131536" sldId="689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" creationId="{E6ED8D85-2F51-46DC-AC6F-F02E73CD1BC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" creationId="{5DEC7311-26BC-4AE5-9D5E-FA15AEB70B71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" creationId="{7821A726-8F8B-47E6-926D-8CCFD58858E3}"/>
          </ac:spMkLst>
        </pc:spChg>
        <pc:spChg chg="add del mod">
          <ac:chgData name="THOMY Philippe" userId="9df777e5-71f9-47e3-9421-f7a221646164" providerId="ADAL" clId="{B3E2BD99-6685-4855-9502-BF894723FEDA}" dt="2022-05-17T20:37:20.084" v="2419" actId="478"/>
          <ac:spMkLst>
            <pc:docMk/>
            <pc:sldMk cId="1691131536" sldId="689"/>
            <ac:spMk id="7" creationId="{0BB48BC1-6A33-473D-86D8-11F372E0000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9" creationId="{2F8DEDAB-8526-49EC-8374-186E341C045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0" creationId="{584EB52E-459D-40F7-852F-2222E989DA0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2" creationId="{BA204A8E-C877-4006-ADC5-BCF6406E2F6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3" creationId="{85E8E251-0B7E-425B-8498-A5C3C4097B2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4" creationId="{2214005B-59E2-4761-A129-B0BF53723DD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5" creationId="{7B21BDFA-3947-4FE9-B2B8-9495164FB7E6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6" creationId="{23B0FCB5-B493-47AC-8641-B6578F53C67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7" creationId="{043B1416-BDA0-4143-9C5A-CFEA1ED5BCCA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8" creationId="{5840959B-CAE1-4CF7-BDAE-86C443E8E3C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9" creationId="{9D8F2D02-D9CD-4A09-9184-721264A7D2E5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0" creationId="{9EE98182-4DEF-476B-BBFA-36E9C0A033C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1" creationId="{B0F0B071-0910-478A-BF0D-DA53CD42487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2" creationId="{A2B76431-2F57-40BE-8197-A62347BE5563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4" creationId="{E470B98A-03AA-4F3C-A0CE-0D160A617E4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5" creationId="{0B9A5687-E0C2-4BB1-9743-85C8CCE9756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6" creationId="{9158603C-7191-437F-9B7A-BEB6C31E5377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8" creationId="{27E0A1D5-D3FD-4ECE-B5FF-E9BF2553F72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9" creationId="{CE8A1575-BD0B-4B02-AB81-D5AC691E6AB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0" creationId="{14EF6842-1ABD-41EA-8812-C3CDF147291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1" creationId="{FA9CF91D-A55E-4078-B361-336A1558ED8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2" creationId="{BB2E2BAF-B152-48A3-8381-EC40EC5B4D2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3" creationId="{08A56F01-9683-489E-82D9-E6571303800A}"/>
          </ac:spMkLst>
        </pc:spChg>
        <pc:spChg chg="mod">
          <ac:chgData name="THOMY Philippe" userId="9df777e5-71f9-47e3-9421-f7a221646164" providerId="ADAL" clId="{B3E2BD99-6685-4855-9502-BF894723FEDA}" dt="2022-05-17T20:38:20.907" v="2466" actId="20577"/>
          <ac:spMkLst>
            <pc:docMk/>
            <pc:sldMk cId="1691131536" sldId="689"/>
            <ac:spMk id="34" creationId="{F07CDF14-A3E9-4EC2-A8B0-5774DCBEED4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5" creationId="{75B0F36A-6CBC-479E-A179-53F252E2614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2" creationId="{268EFB5A-8B20-4EA9-B01B-150C377662D3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4" creationId="{F837B2B2-E74B-4A68-9798-C1DDF3D6A63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5" creationId="{13931706-8F71-4653-B415-81A43E8849B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1" creationId="{E94936DA-36A1-4C99-97EC-5E5A328A926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4" creationId="{E6E603C6-2BC8-4C99-845A-F36208EA33F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5" creationId="{C02F18FC-63AF-4A83-B72C-7C9E3C1E403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8" creationId="{D118B1E9-E099-4A4D-91B3-4131F39A1B0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9" creationId="{A6C99EFD-81F3-4308-9C71-8F7BD0039DF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0" creationId="{99221994-D011-4945-9757-FB0E321F100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20:37:54.656" v="2437" actId="478"/>
          <ac:spMkLst>
            <pc:docMk/>
            <pc:sldMk cId="1691131536" sldId="689"/>
            <ac:spMk id="72" creationId="{F0819706-7408-4284-A6A0-575BD77835D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4" creationId="{04093DE7-3234-4927-A806-91DB7B9CB17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6" creationId="{25F7C9DB-949E-4EC2-9EEC-15C8E991513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7" creationId="{73B7D90C-03EB-44EA-BC43-3CA9D6EA1463}"/>
          </ac:spMkLst>
        </pc:sp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2" creationId="{9021E832-ECCF-4EC3-9B89-94704F630CB6}"/>
          </ac:graphicFrameMkLst>
        </pc:graphicFrame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3" creationId="{C533C18F-9A44-45BC-A504-C6D2F12F51E7}"/>
          </ac:graphicFrameMkLst>
        </pc:graphicFrame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6" creationId="{0DBCC123-9E85-4BCB-B89C-9926D25AC7A3}"/>
          </ac:graphicFrameMkLst>
        </pc:graphicFrameChg>
        <pc:cxnChg chg="del mod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36" creationId="{9851052F-86CC-48F0-8298-F71827A587DC}"/>
          </ac:cxnSpMkLst>
        </pc:cxnChg>
        <pc:cxnChg chg="del mod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39" creationId="{A0EB89E8-69AE-4550-B581-29A68B55A5A8}"/>
          </ac:cxnSpMkLst>
        </pc:cxnChg>
        <pc:cxnChg chg="del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67" creationId="{376A2F89-3C0B-4195-A54F-90BEA9140DDD}"/>
          </ac:cxnSpMkLst>
        </pc:cxnChg>
      </pc:sldChg>
      <pc:sldChg chg="addSp delSp modSp new mod">
        <pc:chgData name="THOMY Philippe" userId="9df777e5-71f9-47e3-9421-f7a221646164" providerId="ADAL" clId="{B3E2BD99-6685-4855-9502-BF894723FEDA}" dt="2022-05-18T13:53:26.235" v="5341" actId="5736"/>
        <pc:sldMkLst>
          <pc:docMk/>
          <pc:sldMk cId="3142107245" sldId="690"/>
        </pc:sldMkLst>
        <pc:spChg chg="mod">
          <ac:chgData name="THOMY Philippe" userId="9df777e5-71f9-47e3-9421-f7a221646164" providerId="ADAL" clId="{B3E2BD99-6685-4855-9502-BF894723FEDA}" dt="2022-05-18T07:27:21.343" v="3626" actId="6549"/>
          <ac:spMkLst>
            <pc:docMk/>
            <pc:sldMk cId="3142107245" sldId="690"/>
            <ac:spMk id="2" creationId="{0B9B8B0B-6773-4FBE-9B02-AC279740273A}"/>
          </ac:spMkLst>
        </pc:spChg>
        <pc:spChg chg="add mod">
          <ac:chgData name="THOMY Philippe" userId="9df777e5-71f9-47e3-9421-f7a221646164" providerId="ADAL" clId="{B3E2BD99-6685-4855-9502-BF894723FEDA}" dt="2022-05-18T13:53:26.235" v="5341" actId="5736"/>
          <ac:spMkLst>
            <pc:docMk/>
            <pc:sldMk cId="3142107245" sldId="690"/>
            <ac:spMk id="5" creationId="{946A1344-1752-4F30-BAE7-2A363D75689B}"/>
          </ac:spMkLst>
        </pc:spChg>
        <pc:spChg chg="add mod">
          <ac:chgData name="THOMY Philippe" userId="9df777e5-71f9-47e3-9421-f7a221646164" providerId="ADAL" clId="{B3E2BD99-6685-4855-9502-BF894723FEDA}" dt="2022-05-18T13:53:26.235" v="5341" actId="5736"/>
          <ac:spMkLst>
            <pc:docMk/>
            <pc:sldMk cId="3142107245" sldId="690"/>
            <ac:spMk id="8" creationId="{1F40718E-A424-4866-B450-E2D9A3EEEEFC}"/>
          </ac:spMkLst>
        </pc:spChg>
        <pc:graphicFrameChg chg="add del mod">
          <ac:chgData name="THOMY Philippe" userId="9df777e5-71f9-47e3-9421-f7a221646164" providerId="ADAL" clId="{B3E2BD99-6685-4855-9502-BF894723FEDA}" dt="2022-05-17T21:10:23.733" v="3007"/>
          <ac:graphicFrameMkLst>
            <pc:docMk/>
            <pc:sldMk cId="3142107245" sldId="690"/>
            <ac:graphicFrameMk id="6" creationId="{0FCCB976-9987-4E6B-A08A-9E675E49CB52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5-18T13:53:26.235" v="5341" actId="5736"/>
          <ac:graphicFrameMkLst>
            <pc:docMk/>
            <pc:sldMk cId="3142107245" sldId="690"/>
            <ac:graphicFrameMk id="7" creationId="{BA824121-19F5-4E93-8F12-DCBC6D90C6A5}"/>
          </ac:graphicFrameMkLst>
        </pc:graphicFrameChg>
        <pc:picChg chg="add mod">
          <ac:chgData name="THOMY Philippe" userId="9df777e5-71f9-47e3-9421-f7a221646164" providerId="ADAL" clId="{B3E2BD99-6685-4855-9502-BF894723FEDA}" dt="2022-05-18T13:53:26.235" v="5341" actId="5736"/>
          <ac:picMkLst>
            <pc:docMk/>
            <pc:sldMk cId="3142107245" sldId="690"/>
            <ac:picMk id="4" creationId="{6A0BFFA4-C992-439D-98E6-80D938D49B84}"/>
          </ac:picMkLst>
        </pc:picChg>
      </pc:sldChg>
      <pc:sldChg chg="addSp delSp modSp add mod ord">
        <pc:chgData name="THOMY Philippe" userId="9df777e5-71f9-47e3-9421-f7a221646164" providerId="ADAL" clId="{B3E2BD99-6685-4855-9502-BF894723FEDA}" dt="2022-05-18T13:24:05.929" v="5340" actId="14100"/>
        <pc:sldMkLst>
          <pc:docMk/>
          <pc:sldMk cId="735810679" sldId="691"/>
        </pc:sldMkLst>
        <pc:spChg chg="mod">
          <ac:chgData name="THOMY Philippe" userId="9df777e5-71f9-47e3-9421-f7a221646164" providerId="ADAL" clId="{B3E2BD99-6685-4855-9502-BF894723FEDA}" dt="2022-05-18T07:46:29.670" v="3958" actId="20577"/>
          <ac:spMkLst>
            <pc:docMk/>
            <pc:sldMk cId="735810679" sldId="691"/>
            <ac:spMk id="2" creationId="{0B9B8B0B-6773-4FBE-9B02-AC279740273A}"/>
          </ac:spMkLst>
        </pc:spChg>
        <pc:spChg chg="mod">
          <ac:chgData name="THOMY Philippe" userId="9df777e5-71f9-47e3-9421-f7a221646164" providerId="ADAL" clId="{B3E2BD99-6685-4855-9502-BF894723FEDA}" dt="2022-05-18T13:24:05.929" v="5340" actId="14100"/>
          <ac:spMkLst>
            <pc:docMk/>
            <pc:sldMk cId="735810679" sldId="691"/>
            <ac:spMk id="5" creationId="{946A1344-1752-4F30-BAE7-2A363D75689B}"/>
          </ac:spMkLst>
        </pc:spChg>
        <pc:spChg chg="add mod">
          <ac:chgData name="THOMY Philippe" userId="9df777e5-71f9-47e3-9421-f7a221646164" providerId="ADAL" clId="{B3E2BD99-6685-4855-9502-BF894723FEDA}" dt="2022-05-18T09:28:17.973" v="5147" actId="20577"/>
          <ac:spMkLst>
            <pc:docMk/>
            <pc:sldMk cId="735810679" sldId="691"/>
            <ac:spMk id="6" creationId="{08F4FEF8-8D69-4E2C-9575-E2A94C4BFA2D}"/>
          </ac:spMkLst>
        </pc:spChg>
        <pc:graphicFrameChg chg="del">
          <ac:chgData name="THOMY Philippe" userId="9df777e5-71f9-47e3-9421-f7a221646164" providerId="ADAL" clId="{B3E2BD99-6685-4855-9502-BF894723FEDA}" dt="2022-05-18T08:05:25.424" v="3987" actId="478"/>
          <ac:graphicFrameMkLst>
            <pc:docMk/>
            <pc:sldMk cId="735810679" sldId="691"/>
            <ac:graphicFrameMk id="7" creationId="{BA824121-19F5-4E93-8F12-DCBC6D90C6A5}"/>
          </ac:graphicFrameMkLst>
        </pc:graphicFrameChg>
        <pc:picChg chg="del">
          <ac:chgData name="THOMY Philippe" userId="9df777e5-71f9-47e3-9421-f7a221646164" providerId="ADAL" clId="{B3E2BD99-6685-4855-9502-BF894723FEDA}" dt="2022-05-18T08:04:13.795" v="3959" actId="478"/>
          <ac:picMkLst>
            <pc:docMk/>
            <pc:sldMk cId="735810679" sldId="691"/>
            <ac:picMk id="4" creationId="{6A0BFFA4-C992-439D-98E6-80D938D49B84}"/>
          </ac:picMkLst>
        </pc:picChg>
        <pc:cxnChg chg="add mod">
          <ac:chgData name="THOMY Philippe" userId="9df777e5-71f9-47e3-9421-f7a221646164" providerId="ADAL" clId="{B3E2BD99-6685-4855-9502-BF894723FEDA}" dt="2022-05-18T09:24:16.482" v="5103" actId="14100"/>
          <ac:cxnSpMkLst>
            <pc:docMk/>
            <pc:sldMk cId="735810679" sldId="691"/>
            <ac:cxnSpMk id="8" creationId="{67FD03BE-3770-453D-8EDF-983DA0D7B134}"/>
          </ac:cxnSpMkLst>
        </pc:cxnChg>
        <pc:cxnChg chg="add mod">
          <ac:chgData name="THOMY Philippe" userId="9df777e5-71f9-47e3-9421-f7a221646164" providerId="ADAL" clId="{B3E2BD99-6685-4855-9502-BF894723FEDA}" dt="2022-05-18T09:26:02.593" v="5140" actId="14100"/>
          <ac:cxnSpMkLst>
            <pc:docMk/>
            <pc:sldMk cId="735810679" sldId="691"/>
            <ac:cxnSpMk id="9" creationId="{9820E6EB-4EE7-47A8-9E35-D82567208857}"/>
          </ac:cxnSpMkLst>
        </pc:cxnChg>
        <pc:cxnChg chg="add mod">
          <ac:chgData name="THOMY Philippe" userId="9df777e5-71f9-47e3-9421-f7a221646164" providerId="ADAL" clId="{B3E2BD99-6685-4855-9502-BF894723FEDA}" dt="2022-05-18T09:26:05.406" v="5141" actId="14100"/>
          <ac:cxnSpMkLst>
            <pc:docMk/>
            <pc:sldMk cId="735810679" sldId="691"/>
            <ac:cxnSpMk id="10" creationId="{C78A2B52-B596-4003-8602-F6BEE532D234}"/>
          </ac:cxnSpMkLst>
        </pc:cxnChg>
        <pc:cxnChg chg="add mod">
          <ac:chgData name="THOMY Philippe" userId="9df777e5-71f9-47e3-9421-f7a221646164" providerId="ADAL" clId="{B3E2BD99-6685-4855-9502-BF894723FEDA}" dt="2022-05-18T09:24:12.167" v="5102" actId="14100"/>
          <ac:cxnSpMkLst>
            <pc:docMk/>
            <pc:sldMk cId="735810679" sldId="691"/>
            <ac:cxnSpMk id="15" creationId="{09AB5C77-C5AE-4F43-9B94-FF4AFE5CB1D3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8T08:50:06.453" v="4649" actId="20577"/>
        <pc:sldMkLst>
          <pc:docMk/>
          <pc:sldMk cId="598610676" sldId="692"/>
        </pc:sldMkLst>
        <pc:spChg chg="mod">
          <ac:chgData name="THOMY Philippe" userId="9df777e5-71f9-47e3-9421-f7a221646164" providerId="ADAL" clId="{B3E2BD99-6685-4855-9502-BF894723FEDA}" dt="2022-05-18T08:25:25.552" v="4219" actId="20577"/>
          <ac:spMkLst>
            <pc:docMk/>
            <pc:sldMk cId="598610676" sldId="692"/>
            <ac:spMk id="2" creationId="{D6C7D3E3-FBB7-4773-AB0C-371A5A277B6E}"/>
          </ac:spMkLst>
        </pc:spChg>
        <pc:spChg chg="add mod">
          <ac:chgData name="THOMY Philippe" userId="9df777e5-71f9-47e3-9421-f7a221646164" providerId="ADAL" clId="{B3E2BD99-6685-4855-9502-BF894723FEDA}" dt="2022-05-18T08:32:05.179" v="4297" actId="1076"/>
          <ac:spMkLst>
            <pc:docMk/>
            <pc:sldMk cId="598610676" sldId="692"/>
            <ac:spMk id="3" creationId="{E5FF0547-E7D1-4AD6-B186-36C6766681E1}"/>
          </ac:spMkLst>
        </pc:spChg>
        <pc:spChg chg="add mod">
          <ac:chgData name="THOMY Philippe" userId="9df777e5-71f9-47e3-9421-f7a221646164" providerId="ADAL" clId="{B3E2BD99-6685-4855-9502-BF894723FEDA}" dt="2022-05-18T08:32:05.179" v="4297" actId="1076"/>
          <ac:spMkLst>
            <pc:docMk/>
            <pc:sldMk cId="598610676" sldId="692"/>
            <ac:spMk id="5" creationId="{E060A21A-F07C-4EC4-BB6B-C56C5D69AA2E}"/>
          </ac:spMkLst>
        </pc:spChg>
        <pc:spChg chg="add mod">
          <ac:chgData name="THOMY Philippe" userId="9df777e5-71f9-47e3-9421-f7a221646164" providerId="ADAL" clId="{B3E2BD99-6685-4855-9502-BF894723FEDA}" dt="2022-05-18T08:32:05.179" v="4297" actId="1076"/>
          <ac:spMkLst>
            <pc:docMk/>
            <pc:sldMk cId="598610676" sldId="692"/>
            <ac:spMk id="6" creationId="{4618AE94-326E-44A1-AE3C-162621AA8672}"/>
          </ac:spMkLst>
        </pc:spChg>
        <pc:spChg chg="mod">
          <ac:chgData name="THOMY Philippe" userId="9df777e5-71f9-47e3-9421-f7a221646164" providerId="ADAL" clId="{B3E2BD99-6685-4855-9502-BF894723FEDA}" dt="2022-05-18T08:50:06.453" v="4649" actId="20577"/>
          <ac:spMkLst>
            <pc:docMk/>
            <pc:sldMk cId="598610676" sldId="692"/>
            <ac:spMk id="12" creationId="{D49859AF-584D-48DA-AC9A-B120FFDBC4D2}"/>
          </ac:spMkLst>
        </pc:spChg>
        <pc:spChg chg="add mod">
          <ac:chgData name="THOMY Philippe" userId="9df777e5-71f9-47e3-9421-f7a221646164" providerId="ADAL" clId="{B3E2BD99-6685-4855-9502-BF894723FEDA}" dt="2022-05-18T08:32:17.790" v="4301" actId="20577"/>
          <ac:spMkLst>
            <pc:docMk/>
            <pc:sldMk cId="598610676" sldId="692"/>
            <ac:spMk id="42" creationId="{E1B23000-2050-4536-8E5D-0D007019FFD8}"/>
          </ac:spMkLst>
        </pc:spChg>
        <pc:spChg chg="add mod">
          <ac:chgData name="THOMY Philippe" userId="9df777e5-71f9-47e3-9421-f7a221646164" providerId="ADAL" clId="{B3E2BD99-6685-4855-9502-BF894723FEDA}" dt="2022-05-18T08:44:41.984" v="4488" actId="1035"/>
          <ac:spMkLst>
            <pc:docMk/>
            <pc:sldMk cId="598610676" sldId="692"/>
            <ac:spMk id="43" creationId="{F988A323-14CB-4CB0-A759-20FA99D5045B}"/>
          </ac:spMkLst>
        </pc:spChg>
        <pc:spChg chg="add mod">
          <ac:chgData name="THOMY Philippe" userId="9df777e5-71f9-47e3-9421-f7a221646164" providerId="ADAL" clId="{B3E2BD99-6685-4855-9502-BF894723FEDA}" dt="2022-05-18T08:34:09.812" v="4323" actId="1076"/>
          <ac:spMkLst>
            <pc:docMk/>
            <pc:sldMk cId="598610676" sldId="692"/>
            <ac:spMk id="44" creationId="{C77E05B2-D049-41F5-96E8-E5428CB9410F}"/>
          </ac:spMkLst>
        </pc:spChg>
        <pc:spChg chg="add mod">
          <ac:chgData name="THOMY Philippe" userId="9df777e5-71f9-47e3-9421-f7a221646164" providerId="ADAL" clId="{B3E2BD99-6685-4855-9502-BF894723FEDA}" dt="2022-05-18T08:44:51.365" v="4489" actId="1076"/>
          <ac:spMkLst>
            <pc:docMk/>
            <pc:sldMk cId="598610676" sldId="692"/>
            <ac:spMk id="45" creationId="{5BF40A41-D93B-498B-AF47-70479F98327C}"/>
          </ac:spMkLst>
        </pc:spChg>
        <pc:spChg chg="add mod">
          <ac:chgData name="THOMY Philippe" userId="9df777e5-71f9-47e3-9421-f7a221646164" providerId="ADAL" clId="{B3E2BD99-6685-4855-9502-BF894723FEDA}" dt="2022-05-18T08:34:27.795" v="4335" actId="1035"/>
          <ac:spMkLst>
            <pc:docMk/>
            <pc:sldMk cId="598610676" sldId="692"/>
            <ac:spMk id="46" creationId="{8A1FFBF3-2FCC-4922-AC1D-8B1783C7DB64}"/>
          </ac:spMkLst>
        </pc:spChg>
        <pc:spChg chg="add mod">
          <ac:chgData name="THOMY Philippe" userId="9df777e5-71f9-47e3-9421-f7a221646164" providerId="ADAL" clId="{B3E2BD99-6685-4855-9502-BF894723FEDA}" dt="2022-05-18T08:34:19.973" v="4325" actId="1076"/>
          <ac:spMkLst>
            <pc:docMk/>
            <pc:sldMk cId="598610676" sldId="692"/>
            <ac:spMk id="47" creationId="{E1D0C2AB-0E46-4102-B61F-9266200AAA3A}"/>
          </ac:spMkLst>
        </pc:spChg>
        <pc:spChg chg="add mod">
          <ac:chgData name="THOMY Philippe" userId="9df777e5-71f9-47e3-9421-f7a221646164" providerId="ADAL" clId="{B3E2BD99-6685-4855-9502-BF894723FEDA}" dt="2022-05-18T08:39:18.670" v="4373" actId="1076"/>
          <ac:spMkLst>
            <pc:docMk/>
            <pc:sldMk cId="598610676" sldId="692"/>
            <ac:spMk id="60" creationId="{AF6BFF76-E7D8-4502-97F9-4BDE9227E353}"/>
          </ac:spMkLst>
        </pc:spChg>
        <pc:spChg chg="add mod">
          <ac:chgData name="THOMY Philippe" userId="9df777e5-71f9-47e3-9421-f7a221646164" providerId="ADAL" clId="{B3E2BD99-6685-4855-9502-BF894723FEDA}" dt="2022-05-18T08:44:51.365" v="4489" actId="1076"/>
          <ac:spMkLst>
            <pc:docMk/>
            <pc:sldMk cId="598610676" sldId="692"/>
            <ac:spMk id="61" creationId="{8A89729D-DEF3-4C7F-B268-921C48B1504A}"/>
          </ac:spMkLst>
        </pc:spChg>
        <pc:spChg chg="add mod">
          <ac:chgData name="THOMY Philippe" userId="9df777e5-71f9-47e3-9421-f7a221646164" providerId="ADAL" clId="{B3E2BD99-6685-4855-9502-BF894723FEDA}" dt="2022-05-18T08:39:46.306" v="4391" actId="1036"/>
          <ac:spMkLst>
            <pc:docMk/>
            <pc:sldMk cId="598610676" sldId="692"/>
            <ac:spMk id="62" creationId="{8AA13D42-0C43-4471-9498-9139FEA5ACC8}"/>
          </ac:spMkLst>
        </pc:spChg>
        <pc:spChg chg="add mod">
          <ac:chgData name="THOMY Philippe" userId="9df777e5-71f9-47e3-9421-f7a221646164" providerId="ADAL" clId="{B3E2BD99-6685-4855-9502-BF894723FEDA}" dt="2022-05-18T08:39:59.966" v="4400" actId="20577"/>
          <ac:spMkLst>
            <pc:docMk/>
            <pc:sldMk cId="598610676" sldId="692"/>
            <ac:spMk id="63" creationId="{299DA66D-E137-4F97-BA9C-9E374E06B244}"/>
          </ac:spMkLst>
        </pc:spChg>
        <pc:spChg chg="add mod">
          <ac:chgData name="THOMY Philippe" userId="9df777e5-71f9-47e3-9421-f7a221646164" providerId="ADAL" clId="{B3E2BD99-6685-4855-9502-BF894723FEDA}" dt="2022-05-18T08:40:30.206" v="4408" actId="20577"/>
          <ac:spMkLst>
            <pc:docMk/>
            <pc:sldMk cId="598610676" sldId="692"/>
            <ac:spMk id="64" creationId="{F2A85A2B-78CC-465F-A067-2F0DAEFEE9DC}"/>
          </ac:spMkLst>
        </pc:spChg>
        <pc:spChg chg="add mod">
          <ac:chgData name="THOMY Philippe" userId="9df777e5-71f9-47e3-9421-f7a221646164" providerId="ADAL" clId="{B3E2BD99-6685-4855-9502-BF894723FEDA}" dt="2022-05-18T08:44:41.984" v="4488" actId="1035"/>
          <ac:spMkLst>
            <pc:docMk/>
            <pc:sldMk cId="598610676" sldId="692"/>
            <ac:spMk id="65" creationId="{1748969E-091F-4905-8B2B-AA2FC4F18B76}"/>
          </ac:spMkLst>
        </pc:spChg>
        <pc:spChg chg="add mod">
          <ac:chgData name="THOMY Philippe" userId="9df777e5-71f9-47e3-9421-f7a221646164" providerId="ADAL" clId="{B3E2BD99-6685-4855-9502-BF894723FEDA}" dt="2022-05-18T08:44:23.797" v="4473" actId="1035"/>
          <ac:spMkLst>
            <pc:docMk/>
            <pc:sldMk cId="598610676" sldId="692"/>
            <ac:spMk id="66" creationId="{33E301F3-363C-43BE-9E8F-7C8377563326}"/>
          </ac:spMkLst>
        </pc:spChg>
        <pc:spChg chg="add mod">
          <ac:chgData name="THOMY Philippe" userId="9df777e5-71f9-47e3-9421-f7a221646164" providerId="ADAL" clId="{B3E2BD99-6685-4855-9502-BF894723FEDA}" dt="2022-05-18T08:42:57.279" v="4438" actId="1076"/>
          <ac:spMkLst>
            <pc:docMk/>
            <pc:sldMk cId="598610676" sldId="692"/>
            <ac:spMk id="67" creationId="{5B54B226-302D-4AB3-B433-2CC6E2D56E82}"/>
          </ac:spMkLst>
        </pc:spChg>
        <pc:spChg chg="add mod">
          <ac:chgData name="THOMY Philippe" userId="9df777e5-71f9-47e3-9421-f7a221646164" providerId="ADAL" clId="{B3E2BD99-6685-4855-9502-BF894723FEDA}" dt="2022-05-18T08:43:22.573" v="4454" actId="1038"/>
          <ac:spMkLst>
            <pc:docMk/>
            <pc:sldMk cId="598610676" sldId="692"/>
            <ac:spMk id="68" creationId="{22BBCB22-6117-40C4-B06E-BD95F58FC99B}"/>
          </ac:spMkLst>
        </pc:spChg>
        <pc:spChg chg="add mod">
          <ac:chgData name="THOMY Philippe" userId="9df777e5-71f9-47e3-9421-f7a221646164" providerId="ADAL" clId="{B3E2BD99-6685-4855-9502-BF894723FEDA}" dt="2022-05-18T08:43:43.123" v="4462" actId="20577"/>
          <ac:spMkLst>
            <pc:docMk/>
            <pc:sldMk cId="598610676" sldId="692"/>
            <ac:spMk id="69" creationId="{BEA584F9-D633-4EE9-BF71-03C7F7550195}"/>
          </ac:spMkLst>
        </pc:spChg>
        <pc:spChg chg="add mod">
          <ac:chgData name="THOMY Philippe" userId="9df777e5-71f9-47e3-9421-f7a221646164" providerId="ADAL" clId="{B3E2BD99-6685-4855-9502-BF894723FEDA}" dt="2022-05-18T08:43:55.151" v="4464" actId="1076"/>
          <ac:spMkLst>
            <pc:docMk/>
            <pc:sldMk cId="598610676" sldId="692"/>
            <ac:spMk id="70" creationId="{8281FA35-5819-452E-931E-B61385E9060C}"/>
          </ac:spMkLst>
        </pc:spChg>
        <pc:cxnChg chg="add del mod">
          <ac:chgData name="THOMY Philippe" userId="9df777e5-71f9-47e3-9421-f7a221646164" providerId="ADAL" clId="{B3E2BD99-6685-4855-9502-BF894723FEDA}" dt="2022-05-18T08:28:54.716" v="4265" actId="478"/>
          <ac:cxnSpMkLst>
            <pc:docMk/>
            <pc:sldMk cId="598610676" sldId="692"/>
            <ac:cxnSpMk id="7" creationId="{792FBCA0-90CA-4D3C-A9EE-2DEC1C60DE21}"/>
          </ac:cxnSpMkLst>
        </pc:cxnChg>
        <pc:cxnChg chg="add mod">
          <ac:chgData name="THOMY Philippe" userId="9df777e5-71f9-47e3-9421-f7a221646164" providerId="ADAL" clId="{B3E2BD99-6685-4855-9502-BF894723FEDA}" dt="2022-05-18T08:36:57.054" v="4355" actId="692"/>
          <ac:cxnSpMkLst>
            <pc:docMk/>
            <pc:sldMk cId="598610676" sldId="692"/>
            <ac:cxnSpMk id="10" creationId="{A762A316-3BA1-4EBC-9CF9-5521F2A44968}"/>
          </ac:cxnSpMkLst>
        </pc:cxnChg>
        <pc:cxnChg chg="add del mod">
          <ac:chgData name="THOMY Philippe" userId="9df777e5-71f9-47e3-9421-f7a221646164" providerId="ADAL" clId="{B3E2BD99-6685-4855-9502-BF894723FEDA}" dt="2022-05-18T08:29:54.764" v="4276" actId="478"/>
          <ac:cxnSpMkLst>
            <pc:docMk/>
            <pc:sldMk cId="598610676" sldId="692"/>
            <ac:cxnSpMk id="13" creationId="{7CF05C40-1EFF-45F8-B406-9627FF6EC007}"/>
          </ac:cxnSpMkLst>
        </pc:cxnChg>
        <pc:cxnChg chg="add mod">
          <ac:chgData name="THOMY Philippe" userId="9df777e5-71f9-47e3-9421-f7a221646164" providerId="ADAL" clId="{B3E2BD99-6685-4855-9502-BF894723FEDA}" dt="2022-05-18T08:36:57.054" v="4355" actId="692"/>
          <ac:cxnSpMkLst>
            <pc:docMk/>
            <pc:sldMk cId="598610676" sldId="692"/>
            <ac:cxnSpMk id="22" creationId="{2D3782DA-FE64-4731-A193-8CA252F6283E}"/>
          </ac:cxnSpMkLst>
        </pc:cxnChg>
        <pc:cxnChg chg="add mod">
          <ac:chgData name="THOMY Philippe" userId="9df777e5-71f9-47e3-9421-f7a221646164" providerId="ADAL" clId="{B3E2BD99-6685-4855-9502-BF894723FEDA}" dt="2022-05-18T08:36:57.054" v="4355" actId="692"/>
          <ac:cxnSpMkLst>
            <pc:docMk/>
            <pc:sldMk cId="598610676" sldId="692"/>
            <ac:cxnSpMk id="29" creationId="{B243F86E-D967-4616-AF77-6D783D102FFB}"/>
          </ac:cxnSpMkLst>
        </pc:cxnChg>
        <pc:cxnChg chg="add mod">
          <ac:chgData name="THOMY Philippe" userId="9df777e5-71f9-47e3-9421-f7a221646164" providerId="ADAL" clId="{B3E2BD99-6685-4855-9502-BF894723FEDA}" dt="2022-05-18T08:37:56.285" v="4359" actId="692"/>
          <ac:cxnSpMkLst>
            <pc:docMk/>
            <pc:sldMk cId="598610676" sldId="692"/>
            <ac:cxnSpMk id="49" creationId="{AF3112D0-2558-4E02-A812-E3FB517146C5}"/>
          </ac:cxnSpMkLst>
        </pc:cxnChg>
        <pc:cxnChg chg="add mod">
          <ac:chgData name="THOMY Philippe" userId="9df777e5-71f9-47e3-9421-f7a221646164" providerId="ADAL" clId="{B3E2BD99-6685-4855-9502-BF894723FEDA}" dt="2022-05-18T08:44:51.365" v="4489" actId="1076"/>
          <ac:cxnSpMkLst>
            <pc:docMk/>
            <pc:sldMk cId="598610676" sldId="692"/>
            <ac:cxnSpMk id="50" creationId="{5833A675-F659-48FF-B799-002ED76DB198}"/>
          </ac:cxnSpMkLst>
        </pc:cxnChg>
        <pc:cxnChg chg="add mod">
          <ac:chgData name="THOMY Philippe" userId="9df777e5-71f9-47e3-9421-f7a221646164" providerId="ADAL" clId="{B3E2BD99-6685-4855-9502-BF894723FEDA}" dt="2022-05-18T08:37:56.285" v="4359" actId="692"/>
          <ac:cxnSpMkLst>
            <pc:docMk/>
            <pc:sldMk cId="598610676" sldId="692"/>
            <ac:cxnSpMk id="53" creationId="{1D8DEE81-B505-4A02-A774-65CFB8A63512}"/>
          </ac:cxnSpMkLst>
        </pc:cxnChg>
        <pc:cxnChg chg="add mod">
          <ac:chgData name="THOMY Philippe" userId="9df777e5-71f9-47e3-9421-f7a221646164" providerId="ADAL" clId="{B3E2BD99-6685-4855-9502-BF894723FEDA}" dt="2022-05-18T08:37:56.285" v="4359" actId="692"/>
          <ac:cxnSpMkLst>
            <pc:docMk/>
            <pc:sldMk cId="598610676" sldId="692"/>
            <ac:cxnSpMk id="57" creationId="{DA68E8A3-E9DB-47CF-9FD2-BC7E9FDA3525}"/>
          </ac:cxnSpMkLst>
        </pc:cxnChg>
      </pc:sldChg>
      <pc:sldMasterChg chg="delSldLayout">
        <pc:chgData name="THOMY Philippe" userId="9df777e5-71f9-47e3-9421-f7a221646164" providerId="ADAL" clId="{B3E2BD99-6685-4855-9502-BF894723FEDA}" dt="2022-05-17T16:46:50.287" v="94" actId="47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752431653" sldId="2147483669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1365752433" sldId="2147483683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762721652" sldId="214748368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154145845" sldId="2147483686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233972715" sldId="2147483687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971434073" sldId="2147483689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4247401328" sldId="2147483692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2898286818" sldId="2147483693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4076115912" sldId="214748369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698527715" sldId="2147483695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584982219" sldId="2147483698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2364244322" sldId="2147483699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593623753" sldId="214748370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891423628" sldId="2147483710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571538715" sldId="2147483711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068746997" sldId="21474837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Ilist</a:t>
            </a:r>
          </a:p>
          <a:p>
            <a:r>
              <a:rPr lang="fr-FR" sz="2000" dirty="0"/>
              <a:t>Concepts and </a:t>
            </a:r>
            <a:r>
              <a:rPr lang="fr-FR" sz="2000" dirty="0" err="1"/>
              <a:t>principles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D5971E7-C266-4B92-93A1-26CA47180C93}"/>
              </a:ext>
            </a:extLst>
          </p:cNvPr>
          <p:cNvCxnSpPr>
            <a:cxnSpLocks/>
          </p:cNvCxnSpPr>
          <p:nvPr/>
        </p:nvCxnSpPr>
        <p:spPr>
          <a:xfrm>
            <a:off x="8745652" y="5870845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0F0B9BC-487E-4A4F-9252-5EE36F19C44D}"/>
              </a:ext>
            </a:extLst>
          </p:cNvPr>
          <p:cNvCxnSpPr>
            <a:cxnSpLocks/>
          </p:cNvCxnSpPr>
          <p:nvPr/>
        </p:nvCxnSpPr>
        <p:spPr>
          <a:xfrm>
            <a:off x="8775023" y="613194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4C39C293-9B26-4F07-820E-28D235E4E650}"/>
              </a:ext>
            </a:extLst>
          </p:cNvPr>
          <p:cNvCxnSpPr>
            <a:cxnSpLocks/>
          </p:cNvCxnSpPr>
          <p:nvPr/>
        </p:nvCxnSpPr>
        <p:spPr>
          <a:xfrm>
            <a:off x="8775907" y="6162709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au 3">
            <a:extLst>
              <a:ext uri="{FF2B5EF4-FFF2-40B4-BE49-F238E27FC236}">
                <a16:creationId xmlns:a16="http://schemas.microsoft.com/office/drawing/2014/main" id="{663D0A9B-938A-47D0-B3AE-55C3B2DA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86160"/>
              </p:ext>
            </p:extLst>
          </p:nvPr>
        </p:nvGraphicFramePr>
        <p:xfrm>
          <a:off x="8643377" y="5734814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743D5B6-4768-4CBB-8533-1E3EDF04F66C}"/>
              </a:ext>
            </a:extLst>
          </p:cNvPr>
          <p:cNvCxnSpPr>
            <a:cxnSpLocks/>
          </p:cNvCxnSpPr>
          <p:nvPr/>
        </p:nvCxnSpPr>
        <p:spPr>
          <a:xfrm>
            <a:off x="6013997" y="586155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4E75AEE-6106-4A8A-A617-D0866041FC33}"/>
              </a:ext>
            </a:extLst>
          </p:cNvPr>
          <p:cNvCxnSpPr>
            <a:cxnSpLocks/>
          </p:cNvCxnSpPr>
          <p:nvPr/>
        </p:nvCxnSpPr>
        <p:spPr>
          <a:xfrm>
            <a:off x="6043368" y="612265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60213AD1-787A-4E45-8B4B-071B89BD2F94}"/>
              </a:ext>
            </a:extLst>
          </p:cNvPr>
          <p:cNvCxnSpPr>
            <a:cxnSpLocks/>
          </p:cNvCxnSpPr>
          <p:nvPr/>
        </p:nvCxnSpPr>
        <p:spPr>
          <a:xfrm>
            <a:off x="6044252" y="615342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95D5FF2E-14A8-4B0F-A280-5A3C77E258AA}"/>
              </a:ext>
            </a:extLst>
          </p:cNvPr>
          <p:cNvCxnSpPr>
            <a:cxnSpLocks/>
          </p:cNvCxnSpPr>
          <p:nvPr/>
        </p:nvCxnSpPr>
        <p:spPr>
          <a:xfrm flipV="1">
            <a:off x="8852573" y="4155265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1ACAD90-1B8E-444F-86C9-E2FD4A088E22}"/>
              </a:ext>
            </a:extLst>
          </p:cNvPr>
          <p:cNvCxnSpPr>
            <a:cxnSpLocks/>
          </p:cNvCxnSpPr>
          <p:nvPr/>
        </p:nvCxnSpPr>
        <p:spPr>
          <a:xfrm>
            <a:off x="6226712" y="255046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1 -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85257" y="877235"/>
            <a:ext cx="402197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to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Duplication of index key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merging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Index A and B are derived </a:t>
            </a:r>
            <a:r>
              <a:rPr lang="fr-FR" dirty="0" err="1"/>
              <a:t>from</a:t>
            </a:r>
            <a:r>
              <a:rPr lang="fr-FR" dirty="0"/>
              <a:t> Index (A,B)</a:t>
            </a:r>
          </a:p>
          <a:p>
            <a:pPr lvl="2"/>
            <a:r>
              <a:rPr lang="fr-FR" sz="1600" i="1" dirty="0"/>
              <a:t>-&gt; </a:t>
            </a:r>
            <a:r>
              <a:rPr lang="fr-FR" sz="1600" i="1" dirty="0" err="1"/>
              <a:t>eg</a:t>
            </a:r>
            <a:r>
              <a:rPr lang="fr-FR" sz="1600" i="1" dirty="0"/>
              <a:t> replace </a:t>
            </a:r>
            <a:r>
              <a:rPr lang="fr-FR" sz="1600" i="1" dirty="0" err="1"/>
              <a:t>two</a:t>
            </a:r>
            <a:r>
              <a:rPr lang="fr-FR" sz="1600" i="1" dirty="0"/>
              <a:t> </a:t>
            </a:r>
            <a:r>
              <a:rPr lang="fr-FR" sz="1600" i="1" dirty="0" err="1"/>
              <a:t>primary</a:t>
            </a:r>
            <a:r>
              <a:rPr lang="fr-FR" sz="1600" i="1" dirty="0"/>
              <a:t> indexes by one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Linked</a:t>
            </a:r>
            <a:r>
              <a:rPr lang="fr-FR" b="1" dirty="0"/>
              <a:t> to </a:t>
            </a:r>
            <a:r>
              <a:rPr lang="fr-FR" b="1" dirty="0" err="1"/>
              <a:t>crossed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</a:t>
            </a:r>
          </a:p>
          <a:p>
            <a:pPr lvl="1"/>
            <a:r>
              <a:rPr lang="fr-FR" sz="1600" dirty="0"/>
              <a:t>(Link number = </a:t>
            </a:r>
            <a:r>
              <a:rPr lang="fr-FR" sz="1600" dirty="0" err="1"/>
              <a:t>distmax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(coupled)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Link 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B30B8C-F726-4BBB-A28E-46B24C763AED}"/>
              </a:ext>
            </a:extLst>
          </p:cNvPr>
          <p:cNvSpPr txBox="1"/>
          <p:nvPr/>
        </p:nvSpPr>
        <p:spPr>
          <a:xfrm>
            <a:off x="5482352" y="251109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447D17A-9E5E-4BB6-BE57-5B7B08619042}"/>
              </a:ext>
            </a:extLst>
          </p:cNvPr>
          <p:cNvCxnSpPr>
            <a:cxnSpLocks/>
          </p:cNvCxnSpPr>
          <p:nvPr/>
        </p:nvCxnSpPr>
        <p:spPr>
          <a:xfrm>
            <a:off x="6231423" y="82075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B2002C8-7FBB-46C1-9072-904CCB6BDC65}"/>
              </a:ext>
            </a:extLst>
          </p:cNvPr>
          <p:cNvCxnSpPr>
            <a:cxnSpLocks/>
          </p:cNvCxnSpPr>
          <p:nvPr/>
        </p:nvCxnSpPr>
        <p:spPr>
          <a:xfrm>
            <a:off x="6231423" y="117891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5E64848-0D54-416E-8835-415B3518A7E2}"/>
              </a:ext>
            </a:extLst>
          </p:cNvPr>
          <p:cNvCxnSpPr>
            <a:cxnSpLocks/>
          </p:cNvCxnSpPr>
          <p:nvPr/>
        </p:nvCxnSpPr>
        <p:spPr>
          <a:xfrm flipV="1">
            <a:off x="6231423" y="116494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FA8AC25-D11E-4210-B7F7-C1A5DD10718C}"/>
              </a:ext>
            </a:extLst>
          </p:cNvPr>
          <p:cNvCxnSpPr>
            <a:cxnSpLocks/>
          </p:cNvCxnSpPr>
          <p:nvPr/>
        </p:nvCxnSpPr>
        <p:spPr>
          <a:xfrm flipV="1">
            <a:off x="6249108" y="1418163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760E6C54-2027-453E-889B-709519FD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62289"/>
              </p:ext>
            </p:extLst>
          </p:nvPr>
        </p:nvGraphicFramePr>
        <p:xfrm>
          <a:off x="6664941" y="1013441"/>
          <a:ext cx="234724" cy="58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F9FB1B55-2B00-4AA0-A098-E7359EAF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65673"/>
              </p:ext>
            </p:extLst>
          </p:nvPr>
        </p:nvGraphicFramePr>
        <p:xfrm>
          <a:off x="6096096" y="721651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EC793BA-94D2-4308-B480-F5D72F077166}"/>
              </a:ext>
            </a:extLst>
          </p:cNvPr>
          <p:cNvSpPr txBox="1"/>
          <p:nvPr/>
        </p:nvSpPr>
        <p:spPr>
          <a:xfrm>
            <a:off x="8131048" y="251248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9994DEE-093B-42EF-AF56-6560D830E6D4}"/>
              </a:ext>
            </a:extLst>
          </p:cNvPr>
          <p:cNvCxnSpPr>
            <a:cxnSpLocks/>
          </p:cNvCxnSpPr>
          <p:nvPr/>
        </p:nvCxnSpPr>
        <p:spPr>
          <a:xfrm>
            <a:off x="8880119" y="117905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14AA04F2-9405-4764-B25E-934370EB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45295"/>
              </p:ext>
            </p:extLst>
          </p:nvPr>
        </p:nvGraphicFramePr>
        <p:xfrm>
          <a:off x="9304357" y="761408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D55C506-B0DA-487C-A008-E3E6F78E052C}"/>
              </a:ext>
            </a:extLst>
          </p:cNvPr>
          <p:cNvCxnSpPr>
            <a:cxnSpLocks/>
          </p:cNvCxnSpPr>
          <p:nvPr/>
        </p:nvCxnSpPr>
        <p:spPr>
          <a:xfrm>
            <a:off x="8873494" y="85437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7A901B5-6D9E-4A67-9979-282C324ADB7B}"/>
              </a:ext>
            </a:extLst>
          </p:cNvPr>
          <p:cNvCxnSpPr>
            <a:cxnSpLocks/>
          </p:cNvCxnSpPr>
          <p:nvPr/>
        </p:nvCxnSpPr>
        <p:spPr>
          <a:xfrm>
            <a:off x="8888927" y="1467985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057041-92EB-4ADC-A9D1-3823FCDFF780}"/>
              </a:ext>
            </a:extLst>
          </p:cNvPr>
          <p:cNvCxnSpPr>
            <a:cxnSpLocks/>
          </p:cNvCxnSpPr>
          <p:nvPr/>
        </p:nvCxnSpPr>
        <p:spPr>
          <a:xfrm>
            <a:off x="8870839" y="172748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3">
            <a:extLst>
              <a:ext uri="{FF2B5EF4-FFF2-40B4-BE49-F238E27FC236}">
                <a16:creationId xmlns:a16="http://schemas.microsoft.com/office/drawing/2014/main" id="{21F164D9-214F-44DC-A772-441F394B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5169"/>
              </p:ext>
            </p:extLst>
          </p:nvPr>
        </p:nvGraphicFramePr>
        <p:xfrm>
          <a:off x="8744792" y="76154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9DEDA73-72D2-4F59-811F-9F2899F6A2E3}"/>
              </a:ext>
            </a:extLst>
          </p:cNvPr>
          <p:cNvSpPr txBox="1"/>
          <p:nvPr/>
        </p:nvSpPr>
        <p:spPr>
          <a:xfrm>
            <a:off x="9539081" y="721652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D495684-546D-43F1-88EE-DDC2E0702C47}"/>
              </a:ext>
            </a:extLst>
          </p:cNvPr>
          <p:cNvSpPr txBox="1"/>
          <p:nvPr/>
        </p:nvSpPr>
        <p:spPr>
          <a:xfrm>
            <a:off x="5531651" y="202407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F948082-6499-4589-98D2-AF85BF50FFFB}"/>
              </a:ext>
            </a:extLst>
          </p:cNvPr>
          <p:cNvCxnSpPr>
            <a:cxnSpLocks/>
          </p:cNvCxnSpPr>
          <p:nvPr/>
        </p:nvCxnSpPr>
        <p:spPr>
          <a:xfrm>
            <a:off x="6243275" y="2527831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A4728A-0DB9-47D1-B8C3-A5781BF3E45E}"/>
              </a:ext>
            </a:extLst>
          </p:cNvPr>
          <p:cNvCxnSpPr>
            <a:cxnSpLocks/>
          </p:cNvCxnSpPr>
          <p:nvPr/>
        </p:nvCxnSpPr>
        <p:spPr>
          <a:xfrm flipV="1">
            <a:off x="6266690" y="2560411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A23459B-538C-472D-862E-AAAD060F910E}"/>
              </a:ext>
            </a:extLst>
          </p:cNvPr>
          <p:cNvCxnSpPr>
            <a:cxnSpLocks/>
          </p:cNvCxnSpPr>
          <p:nvPr/>
        </p:nvCxnSpPr>
        <p:spPr>
          <a:xfrm flipV="1">
            <a:off x="6251373" y="2933982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F9B34482-B4E8-4B78-94DD-E91BFF7B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7573"/>
              </p:ext>
            </p:extLst>
          </p:nvPr>
        </p:nvGraphicFramePr>
        <p:xfrm>
          <a:off x="6667206" y="248542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6BCC5986-8143-4B7A-82C1-FA9726063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42713"/>
              </p:ext>
            </p:extLst>
          </p:nvPr>
        </p:nvGraphicFramePr>
        <p:xfrm>
          <a:off x="6098361" y="2485737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D737055-949E-4FB4-881C-0451D4AAB8B5}"/>
              </a:ext>
            </a:extLst>
          </p:cNvPr>
          <p:cNvCxnSpPr>
            <a:cxnSpLocks/>
          </p:cNvCxnSpPr>
          <p:nvPr/>
        </p:nvCxnSpPr>
        <p:spPr>
          <a:xfrm>
            <a:off x="9431794" y="2229048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872B28-B2C6-4376-A54C-3A584416DD0D}"/>
              </a:ext>
            </a:extLst>
          </p:cNvPr>
          <p:cNvCxnSpPr>
            <a:cxnSpLocks/>
          </p:cNvCxnSpPr>
          <p:nvPr/>
        </p:nvCxnSpPr>
        <p:spPr>
          <a:xfrm>
            <a:off x="9431794" y="2579743"/>
            <a:ext cx="465765" cy="28859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A4AE6BE-CF6B-4AFD-8911-8DC5A957AACF}"/>
              </a:ext>
            </a:extLst>
          </p:cNvPr>
          <p:cNvCxnSpPr>
            <a:cxnSpLocks/>
          </p:cNvCxnSpPr>
          <p:nvPr/>
        </p:nvCxnSpPr>
        <p:spPr>
          <a:xfrm flipV="1">
            <a:off x="9431794" y="2573240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B25CDB-DAF6-49DB-B009-E37CAD0AEB56}"/>
              </a:ext>
            </a:extLst>
          </p:cNvPr>
          <p:cNvCxnSpPr>
            <a:cxnSpLocks/>
          </p:cNvCxnSpPr>
          <p:nvPr/>
        </p:nvCxnSpPr>
        <p:spPr>
          <a:xfrm flipV="1">
            <a:off x="9449479" y="282645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6B12E7C3-D554-478E-AF60-858130C1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67284"/>
              </p:ext>
            </p:extLst>
          </p:nvPr>
        </p:nvGraphicFramePr>
        <p:xfrm>
          <a:off x="9865312" y="2421734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CCDE93A-8EEE-4AD1-A7BA-DA2572F35494}"/>
              </a:ext>
            </a:extLst>
          </p:cNvPr>
          <p:cNvCxnSpPr>
            <a:cxnSpLocks/>
          </p:cNvCxnSpPr>
          <p:nvPr/>
        </p:nvCxnSpPr>
        <p:spPr>
          <a:xfrm flipV="1">
            <a:off x="8689481" y="2267025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B6E178D-D96D-47F9-96C2-38B85581692A}"/>
              </a:ext>
            </a:extLst>
          </p:cNvPr>
          <p:cNvCxnSpPr>
            <a:cxnSpLocks/>
          </p:cNvCxnSpPr>
          <p:nvPr/>
        </p:nvCxnSpPr>
        <p:spPr>
          <a:xfrm>
            <a:off x="8670690" y="2516976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D6F9EB3-84E1-41E5-B2A5-B7FA9DD56552}"/>
              </a:ext>
            </a:extLst>
          </p:cNvPr>
          <p:cNvCxnSpPr>
            <a:cxnSpLocks/>
          </p:cNvCxnSpPr>
          <p:nvPr/>
        </p:nvCxnSpPr>
        <p:spPr>
          <a:xfrm>
            <a:off x="8689481" y="2772670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E166C5-7584-4DCE-83E5-5FEB49922AD7}"/>
              </a:ext>
            </a:extLst>
          </p:cNvPr>
          <p:cNvCxnSpPr>
            <a:cxnSpLocks/>
          </p:cNvCxnSpPr>
          <p:nvPr/>
        </p:nvCxnSpPr>
        <p:spPr>
          <a:xfrm>
            <a:off x="8670690" y="2994465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8BEB45AD-A6A9-4AE3-853A-1AB073DA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69530"/>
              </p:ext>
            </p:extLst>
          </p:nvPr>
        </p:nvGraphicFramePr>
        <p:xfrm>
          <a:off x="9131825" y="2151094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53" name="Tableau 3">
            <a:extLst>
              <a:ext uri="{FF2B5EF4-FFF2-40B4-BE49-F238E27FC236}">
                <a16:creationId xmlns:a16="http://schemas.microsoft.com/office/drawing/2014/main" id="{5338B2B6-BE36-4A82-9704-9DF5F6DE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542"/>
              </p:ext>
            </p:extLst>
          </p:nvPr>
        </p:nvGraphicFramePr>
        <p:xfrm>
          <a:off x="8570695" y="2361189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679ADDBD-3B31-4C65-99ED-F23F5FE1F93E}"/>
              </a:ext>
            </a:extLst>
          </p:cNvPr>
          <p:cNvSpPr/>
          <p:nvPr/>
        </p:nvSpPr>
        <p:spPr>
          <a:xfrm>
            <a:off x="7518517" y="1131986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6B4BF348-C0EE-490B-86A6-9BED9CC9AEA8}"/>
              </a:ext>
            </a:extLst>
          </p:cNvPr>
          <p:cNvSpPr/>
          <p:nvPr/>
        </p:nvSpPr>
        <p:spPr>
          <a:xfrm>
            <a:off x="7529087" y="263717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AD94D56-9136-4D50-B765-3E8A5BF261CA}"/>
              </a:ext>
            </a:extLst>
          </p:cNvPr>
          <p:cNvCxnSpPr>
            <a:cxnSpLocks/>
          </p:cNvCxnSpPr>
          <p:nvPr/>
        </p:nvCxnSpPr>
        <p:spPr>
          <a:xfrm>
            <a:off x="6264295" y="408120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3481A1C-6CAA-49F1-A1BC-95AB947438D4}"/>
              </a:ext>
            </a:extLst>
          </p:cNvPr>
          <p:cNvSpPr txBox="1"/>
          <p:nvPr/>
        </p:nvSpPr>
        <p:spPr>
          <a:xfrm>
            <a:off x="5569234" y="3554806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E0CCA4E-F7D1-4785-9523-14EEBEC41410}"/>
              </a:ext>
            </a:extLst>
          </p:cNvPr>
          <p:cNvCxnSpPr>
            <a:cxnSpLocks/>
          </p:cNvCxnSpPr>
          <p:nvPr/>
        </p:nvCxnSpPr>
        <p:spPr>
          <a:xfrm>
            <a:off x="6280858" y="405856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3078E14-63B9-4984-A1FD-095D12DC2A94}"/>
              </a:ext>
            </a:extLst>
          </p:cNvPr>
          <p:cNvCxnSpPr>
            <a:cxnSpLocks/>
          </p:cNvCxnSpPr>
          <p:nvPr/>
        </p:nvCxnSpPr>
        <p:spPr>
          <a:xfrm flipV="1">
            <a:off x="6304273" y="409114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8E391018-8B00-4393-B2D6-BFEF14342A27}"/>
              </a:ext>
            </a:extLst>
          </p:cNvPr>
          <p:cNvCxnSpPr>
            <a:cxnSpLocks/>
          </p:cNvCxnSpPr>
          <p:nvPr/>
        </p:nvCxnSpPr>
        <p:spPr>
          <a:xfrm flipV="1">
            <a:off x="6288956" y="446471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au 3">
            <a:extLst>
              <a:ext uri="{FF2B5EF4-FFF2-40B4-BE49-F238E27FC236}">
                <a16:creationId xmlns:a16="http://schemas.microsoft.com/office/drawing/2014/main" id="{B1813065-B5B4-44C4-BB02-C7E58283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79382"/>
              </p:ext>
            </p:extLst>
          </p:nvPr>
        </p:nvGraphicFramePr>
        <p:xfrm>
          <a:off x="6704789" y="401616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E99F3B62-9BDD-4118-8CCA-2D99CAC2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40232"/>
              </p:ext>
            </p:extLst>
          </p:nvPr>
        </p:nvGraphicFramePr>
        <p:xfrm>
          <a:off x="6135944" y="401647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8B7630-06BF-444D-8E4A-55A6C1242DAF}"/>
              </a:ext>
            </a:extLst>
          </p:cNvPr>
          <p:cNvSpPr/>
          <p:nvPr/>
        </p:nvSpPr>
        <p:spPr>
          <a:xfrm>
            <a:off x="7557625" y="4188822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FAF61B6-A1BF-42D7-B397-51DE21707086}"/>
              </a:ext>
            </a:extLst>
          </p:cNvPr>
          <p:cNvCxnSpPr>
            <a:cxnSpLocks/>
          </p:cNvCxnSpPr>
          <p:nvPr/>
        </p:nvCxnSpPr>
        <p:spPr>
          <a:xfrm>
            <a:off x="8806623" y="4085650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3CF5BD89-0BB6-4356-97C1-ECAF43F170A9}"/>
              </a:ext>
            </a:extLst>
          </p:cNvPr>
          <p:cNvSpPr txBox="1"/>
          <p:nvPr/>
        </p:nvSpPr>
        <p:spPr>
          <a:xfrm>
            <a:off x="7992295" y="3529438"/>
            <a:ext cx="291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/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/>
              <a:t>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B8A1E79-8602-4883-9C23-D7113EC7582B}"/>
              </a:ext>
            </a:extLst>
          </p:cNvPr>
          <p:cNvCxnSpPr>
            <a:cxnSpLocks/>
          </p:cNvCxnSpPr>
          <p:nvPr/>
        </p:nvCxnSpPr>
        <p:spPr>
          <a:xfrm>
            <a:off x="8823186" y="4063014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2A2C93E4-3D3D-468A-9B0B-19055C3A68C1}"/>
              </a:ext>
            </a:extLst>
          </p:cNvPr>
          <p:cNvCxnSpPr>
            <a:cxnSpLocks/>
          </p:cNvCxnSpPr>
          <p:nvPr/>
        </p:nvCxnSpPr>
        <p:spPr>
          <a:xfrm>
            <a:off x="8813599" y="4478179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72A434A-F88D-45A4-85AF-4D60634B4B4E}"/>
              </a:ext>
            </a:extLst>
          </p:cNvPr>
          <p:cNvCxnSpPr>
            <a:cxnSpLocks/>
          </p:cNvCxnSpPr>
          <p:nvPr/>
        </p:nvCxnSpPr>
        <p:spPr>
          <a:xfrm flipV="1">
            <a:off x="8846601" y="4095594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EE766ED-606F-4733-B11F-1A0B7E85FC62}"/>
              </a:ext>
            </a:extLst>
          </p:cNvPr>
          <p:cNvCxnSpPr>
            <a:cxnSpLocks/>
          </p:cNvCxnSpPr>
          <p:nvPr/>
        </p:nvCxnSpPr>
        <p:spPr>
          <a:xfrm flipV="1">
            <a:off x="8831284" y="4469165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au 3">
            <a:extLst>
              <a:ext uri="{FF2B5EF4-FFF2-40B4-BE49-F238E27FC236}">
                <a16:creationId xmlns:a16="http://schemas.microsoft.com/office/drawing/2014/main" id="{10ACD6FD-A378-4D62-AAA0-08EFA45C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8832"/>
              </p:ext>
            </p:extLst>
          </p:nvPr>
        </p:nvGraphicFramePr>
        <p:xfrm>
          <a:off x="9247117" y="4020609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B6BE8F99-9B6C-496D-AFEC-0974D827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95302"/>
              </p:ext>
            </p:extLst>
          </p:nvPr>
        </p:nvGraphicFramePr>
        <p:xfrm>
          <a:off x="8678272" y="4020920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60A558B-CFC3-4357-8412-15E010D084B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9620635" y="4268535"/>
            <a:ext cx="213379" cy="456"/>
          </a:xfrm>
          <a:prstGeom prst="straightConnector1">
            <a:avLst/>
          </a:prstGeom>
          <a:ln>
            <a:solidFill>
              <a:schemeClr val="dk1">
                <a:shade val="9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42DD402-457B-4706-9E10-7540D4210A21}"/>
              </a:ext>
            </a:extLst>
          </p:cNvPr>
          <p:cNvSpPr txBox="1"/>
          <p:nvPr/>
        </p:nvSpPr>
        <p:spPr>
          <a:xfrm>
            <a:off x="9834014" y="4038158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Matrix (2 x 3)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02CEF06-28E7-4AE7-9B84-353DAC0E94F0}"/>
              </a:ext>
            </a:extLst>
          </p:cNvPr>
          <p:cNvCxnSpPr>
            <a:cxnSpLocks/>
          </p:cNvCxnSpPr>
          <p:nvPr/>
        </p:nvCxnSpPr>
        <p:spPr>
          <a:xfrm flipV="1">
            <a:off x="9323030" y="5868106"/>
            <a:ext cx="450961" cy="57063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155CC63-34BB-43BE-A00D-1E8232E07D3E}"/>
              </a:ext>
            </a:extLst>
          </p:cNvPr>
          <p:cNvCxnSpPr>
            <a:cxnSpLocks/>
          </p:cNvCxnSpPr>
          <p:nvPr/>
        </p:nvCxnSpPr>
        <p:spPr>
          <a:xfrm>
            <a:off x="6570631" y="579404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C755D90-E0AF-4690-AE5D-BCEB16669329}"/>
              </a:ext>
            </a:extLst>
          </p:cNvPr>
          <p:cNvSpPr txBox="1"/>
          <p:nvPr/>
        </p:nvSpPr>
        <p:spPr>
          <a:xfrm>
            <a:off x="5582488" y="4949598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F0C83780-C044-4F59-806E-199795203C4E}"/>
              </a:ext>
            </a:extLst>
          </p:cNvPr>
          <p:cNvCxnSpPr>
            <a:cxnSpLocks/>
          </p:cNvCxnSpPr>
          <p:nvPr/>
        </p:nvCxnSpPr>
        <p:spPr>
          <a:xfrm>
            <a:off x="6586982" y="576938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85AE3D5-BF6D-402B-909A-791417A8CAD2}"/>
              </a:ext>
            </a:extLst>
          </p:cNvPr>
          <p:cNvCxnSpPr>
            <a:cxnSpLocks/>
          </p:cNvCxnSpPr>
          <p:nvPr/>
        </p:nvCxnSpPr>
        <p:spPr>
          <a:xfrm flipV="1">
            <a:off x="6610397" y="580195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E6E8B66-1343-4D1A-83E6-520B67C0BA13}"/>
              </a:ext>
            </a:extLst>
          </p:cNvPr>
          <p:cNvCxnSpPr>
            <a:cxnSpLocks/>
          </p:cNvCxnSpPr>
          <p:nvPr/>
        </p:nvCxnSpPr>
        <p:spPr>
          <a:xfrm flipV="1">
            <a:off x="6595292" y="617755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3">
            <a:extLst>
              <a:ext uri="{FF2B5EF4-FFF2-40B4-BE49-F238E27FC236}">
                <a16:creationId xmlns:a16="http://schemas.microsoft.com/office/drawing/2014/main" id="{E6782ACD-3082-42CD-8384-C05C12BB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23271"/>
              </p:ext>
            </p:extLst>
          </p:nvPr>
        </p:nvGraphicFramePr>
        <p:xfrm>
          <a:off x="7011125" y="572900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2" name="Tableau 3">
            <a:extLst>
              <a:ext uri="{FF2B5EF4-FFF2-40B4-BE49-F238E27FC236}">
                <a16:creationId xmlns:a16="http://schemas.microsoft.com/office/drawing/2014/main" id="{DD79A08E-4D20-4E7E-9B17-77CB7116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12044"/>
              </p:ext>
            </p:extLst>
          </p:nvPr>
        </p:nvGraphicFramePr>
        <p:xfrm>
          <a:off x="6442280" y="572931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E5A8A073-147A-49E0-82E5-B9A45D3EE144}"/>
              </a:ext>
            </a:extLst>
          </p:cNvPr>
          <p:cNvSpPr/>
          <p:nvPr/>
        </p:nvSpPr>
        <p:spPr>
          <a:xfrm>
            <a:off x="7570879" y="5901663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F4832DF7-F96A-49A7-8165-E4AA95394A51}"/>
              </a:ext>
            </a:extLst>
          </p:cNvPr>
          <p:cNvCxnSpPr>
            <a:cxnSpLocks/>
          </p:cNvCxnSpPr>
          <p:nvPr/>
        </p:nvCxnSpPr>
        <p:spPr>
          <a:xfrm>
            <a:off x="9277080" y="5798491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1F740FF-2131-4466-94CE-5A02FD8C0758}"/>
              </a:ext>
            </a:extLst>
          </p:cNvPr>
          <p:cNvSpPr txBox="1"/>
          <p:nvPr/>
        </p:nvSpPr>
        <p:spPr>
          <a:xfrm>
            <a:off x="8016389" y="4954046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Paul,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25, 12, 12, 12 ]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DA2550C8-5B01-42CF-BC3E-F79F1403F123}"/>
              </a:ext>
            </a:extLst>
          </p:cNvPr>
          <p:cNvCxnSpPr>
            <a:cxnSpLocks/>
          </p:cNvCxnSpPr>
          <p:nvPr/>
        </p:nvCxnSpPr>
        <p:spPr>
          <a:xfrm>
            <a:off x="9293643" y="5775855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3DDBE56-BE01-4A8E-8DD8-C0A16A6F1B2D}"/>
              </a:ext>
            </a:extLst>
          </p:cNvPr>
          <p:cNvCxnSpPr>
            <a:cxnSpLocks/>
          </p:cNvCxnSpPr>
          <p:nvPr/>
        </p:nvCxnSpPr>
        <p:spPr>
          <a:xfrm>
            <a:off x="9284056" y="6191020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93FBD298-0ED4-44A1-8FD6-2854D0448018}"/>
              </a:ext>
            </a:extLst>
          </p:cNvPr>
          <p:cNvCxnSpPr>
            <a:cxnSpLocks/>
          </p:cNvCxnSpPr>
          <p:nvPr/>
        </p:nvCxnSpPr>
        <p:spPr>
          <a:xfrm flipV="1">
            <a:off x="9317058" y="5808435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2F2AB0E-EE77-4272-91AD-C5BD8EB749AC}"/>
              </a:ext>
            </a:extLst>
          </p:cNvPr>
          <p:cNvCxnSpPr>
            <a:cxnSpLocks/>
          </p:cNvCxnSpPr>
          <p:nvPr/>
        </p:nvCxnSpPr>
        <p:spPr>
          <a:xfrm flipV="1">
            <a:off x="9301741" y="6182006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EA8026A2-5D1D-43B9-A1A4-1C7F0037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04718"/>
              </p:ext>
            </p:extLst>
          </p:nvPr>
        </p:nvGraphicFramePr>
        <p:xfrm>
          <a:off x="9717574" y="573345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7" name="Tableau 3">
            <a:extLst>
              <a:ext uri="{FF2B5EF4-FFF2-40B4-BE49-F238E27FC236}">
                <a16:creationId xmlns:a16="http://schemas.microsoft.com/office/drawing/2014/main" id="{AC8B96EE-C197-410C-A24B-0E8A8E61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13920"/>
              </p:ext>
            </p:extLst>
          </p:nvPr>
        </p:nvGraphicFramePr>
        <p:xfrm>
          <a:off x="9148729" y="573376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41" name="Tableau 3">
            <a:extLst>
              <a:ext uri="{FF2B5EF4-FFF2-40B4-BE49-F238E27FC236}">
                <a16:creationId xmlns:a16="http://schemas.microsoft.com/office/drawing/2014/main" id="{956BB574-44C3-4BA5-B29A-0004F18D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7801"/>
              </p:ext>
            </p:extLst>
          </p:nvPr>
        </p:nvGraphicFramePr>
        <p:xfrm>
          <a:off x="5911722" y="5725528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0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B414A138-4254-47E5-9EB4-98249960F6BE}"/>
              </a:ext>
            </a:extLst>
          </p:cNvPr>
          <p:cNvSpPr/>
          <p:nvPr/>
        </p:nvSpPr>
        <p:spPr>
          <a:xfrm>
            <a:off x="7807409" y="261246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A8A03236-9659-4685-9729-71F5745C3385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2A81B5EA-F239-4FA9-974D-765553CC3930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6940811" cy="771056"/>
          </a:xfrm>
        </p:spPr>
        <p:txBody>
          <a:bodyPr>
            <a:normAutofit/>
          </a:bodyPr>
          <a:lstStyle/>
          <a:p>
            <a:r>
              <a:rPr lang="fr-FR" dirty="0"/>
              <a:t>2 - Matrix </a:t>
            </a:r>
            <a:r>
              <a:rPr lang="fr-FR" dirty="0" err="1"/>
              <a:t>generation</a:t>
            </a:r>
            <a:r>
              <a:rPr lang="fr-FR" dirty="0"/>
              <a:t> process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388300" y="1036261"/>
            <a:ext cx="702531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characterization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of coupled and derived indexes to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Dimension </a:t>
            </a:r>
            <a:r>
              <a:rPr lang="fr-FR" b="1" dirty="0" err="1"/>
              <a:t>reduction</a:t>
            </a:r>
            <a:r>
              <a:rPr lang="fr-FR" b="1" dirty="0"/>
              <a:t> (if </a:t>
            </a:r>
            <a:r>
              <a:rPr lang="fr-FR" b="1" dirty="0" err="1"/>
              <a:t>necessary</a:t>
            </a:r>
            <a:r>
              <a:rPr lang="fr-F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 </a:t>
            </a:r>
            <a:r>
              <a:rPr lang="fr-FR" dirty="0" err="1"/>
              <a:t>merging</a:t>
            </a:r>
            <a:r>
              <a:rPr lang="fr-FR" dirty="0"/>
              <a:t> (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rate)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Matrix </a:t>
            </a:r>
            <a:r>
              <a:rPr lang="fr-FR" b="1" dirty="0" err="1"/>
              <a:t>generation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indexes 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crossed</a:t>
            </a:r>
            <a:r>
              <a:rPr lang="fr-FR" dirty="0"/>
              <a:t> (</a:t>
            </a:r>
            <a:r>
              <a:rPr lang="fr-FR" dirty="0" err="1"/>
              <a:t>primary</a:t>
            </a:r>
            <a:r>
              <a:rPr lang="fr-FR" dirty="0"/>
              <a:t> indexes)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Extension (derived and coupled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</a:t>
            </a:r>
            <a:r>
              <a:rPr lang="fr-FR" dirty="0" err="1"/>
              <a:t>Xarray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 			-&gt; 	</a:t>
            </a:r>
            <a:r>
              <a:rPr lang="fr-FR" dirty="0" err="1"/>
              <a:t>dims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 -&gt; 	</a:t>
            </a:r>
            <a:r>
              <a:rPr lang="fr-FR" dirty="0" err="1"/>
              <a:t>coords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Indexed value 			-&gt; 	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Unique index 				-&gt; 	</a:t>
            </a:r>
            <a:r>
              <a:rPr lang="fr-FR" dirty="0" err="1"/>
              <a:t>attrs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107" name="Tableau 4">
            <a:extLst>
              <a:ext uri="{FF2B5EF4-FFF2-40B4-BE49-F238E27FC236}">
                <a16:creationId xmlns:a16="http://schemas.microsoft.com/office/drawing/2014/main" id="{096AF26E-7EB9-4E2C-8A71-0C818B48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025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108" name="Tableau 4">
            <a:extLst>
              <a:ext uri="{FF2B5EF4-FFF2-40B4-BE49-F238E27FC236}">
                <a16:creationId xmlns:a16="http://schemas.microsoft.com/office/drawing/2014/main" id="{9FDBDCFF-C30C-44C1-A4C6-74919F46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7870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09" name="Tableau 4">
            <a:extLst>
              <a:ext uri="{FF2B5EF4-FFF2-40B4-BE49-F238E27FC236}">
                <a16:creationId xmlns:a16="http://schemas.microsoft.com/office/drawing/2014/main" id="{E14B44A8-025F-4A21-9D70-B4FFBA38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3033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2AA8BB0D-AB90-4708-9FD9-2CB37296DF54}"/>
              </a:ext>
            </a:extLst>
          </p:cNvPr>
          <p:cNvSpPr txBox="1"/>
          <p:nvPr/>
        </p:nvSpPr>
        <p:spPr>
          <a:xfrm>
            <a:off x="9508460" y="5665742"/>
            <a:ext cx="1007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primary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8F763A8-D5CE-45CC-AC35-4649B0EC4C74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8608C77-14E9-4453-B9E0-827188307A30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113" name="Tableau 4">
            <a:extLst>
              <a:ext uri="{FF2B5EF4-FFF2-40B4-BE49-F238E27FC236}">
                <a16:creationId xmlns:a16="http://schemas.microsoft.com/office/drawing/2014/main" id="{E04861DD-3E98-426D-8A64-F3DFEAB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07373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14" name="Tableau 4">
            <a:extLst>
              <a:ext uri="{FF2B5EF4-FFF2-40B4-BE49-F238E27FC236}">
                <a16:creationId xmlns:a16="http://schemas.microsoft.com/office/drawing/2014/main" id="{6C38C3D1-5A91-42E7-8EAE-5682ACA5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201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115" name="ZoneTexte 114">
            <a:extLst>
              <a:ext uri="{FF2B5EF4-FFF2-40B4-BE49-F238E27FC236}">
                <a16:creationId xmlns:a16="http://schemas.microsoft.com/office/drawing/2014/main" id="{F2CD861E-F5F1-48BE-B015-7FE8375E5B70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54EC446-2848-4CC8-8F2F-3C369AF3567B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673B6345-A638-4F58-90EC-CABFA08918F5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130A34B-0E62-4E29-9D40-5F471DF2D094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DF0487B-63D8-4DE4-944E-C4C5BCBF2DCE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B8733E4-A71D-46A6-99A1-9FEEA9C4A972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0211EFC-46FF-4EE6-AA57-781B28B17BF6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F31F155D-E2BE-4560-A60D-0D816988193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1FF54F2A-2319-4982-94DE-8CC73DD0FD0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D59EFB74-586B-43C7-B707-1E8249457D72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DE2708F5-BAAC-4C00-BE44-9B3E586CC444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317BA06-970D-4AA1-9220-597BD901B7A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EBA3C30-8BAB-4F1C-AA96-DE1922F71432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3C8C1E5-028D-4C6E-9EA6-30DA78222B76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BA1ACB0-E090-4F22-98BF-A4956424388D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F428F8-500F-4B30-86A0-AB5A2B193982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5B9CD41-D169-42A6-B9B3-070669564887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23A3EB08-E03E-4911-A4D8-D3CF5CB5B6E4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2172BE95-5F2A-49F3-9386-1666BB4A2639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10D1566-9C40-453F-9884-6EA236F5DA4C}"/>
              </a:ext>
            </a:extLst>
          </p:cNvPr>
          <p:cNvSpPr txBox="1"/>
          <p:nvPr/>
        </p:nvSpPr>
        <p:spPr>
          <a:xfrm>
            <a:off x="7904779" y="444027"/>
            <a:ext cx="413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matrix </a:t>
            </a:r>
            <a:r>
              <a:rPr lang="fr-FR" b="1" dirty="0" err="1"/>
              <a:t>generation</a:t>
            </a:r>
            <a:r>
              <a:rPr lang="fr-FR" b="1" dirty="0"/>
              <a:t> process </a:t>
            </a:r>
            <a:r>
              <a:rPr lang="fr-FR" b="1" dirty="0" err="1"/>
              <a:t>from</a:t>
            </a:r>
            <a:r>
              <a:rPr lang="fr-FR" b="1" dirty="0"/>
              <a:t> Ilist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0886A2C-CD37-419E-A86E-6908693A2777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Matrix </a:t>
            </a:r>
            <a:r>
              <a:rPr lang="fr-FR" sz="1400" dirty="0" err="1">
                <a:solidFill>
                  <a:srgbClr val="00B050"/>
                </a:solidFill>
              </a:rPr>
              <a:t>generation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2965"/>
              </p:ext>
            </p:extLst>
          </p:nvPr>
        </p:nvGraphicFramePr>
        <p:xfrm>
          <a:off x="3676948" y="190477"/>
          <a:ext cx="8127999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5028345" y="2348121"/>
            <a:ext cx="12700" cy="1808236"/>
          </a:xfrm>
          <a:prstGeom prst="curvedConnector3">
            <a:avLst>
              <a:gd name="adj1" fmla="val 42494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5480404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6384522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6836581" y="2348121"/>
            <a:ext cx="12700" cy="1808236"/>
          </a:xfrm>
          <a:prstGeom prst="curvedConnector3">
            <a:avLst>
              <a:gd name="adj1" fmla="val 40268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548935" y="325223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714559" y="1057938"/>
            <a:ext cx="276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Full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Axes are </a:t>
            </a:r>
            <a:r>
              <a:rPr lang="fr-FR" dirty="0" err="1"/>
              <a:t>completed</a:t>
            </a:r>
            <a:endParaRPr lang="fr-FR" dirty="0"/>
          </a:p>
          <a:p>
            <a:endParaRPr lang="fr-F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A1E840-F584-453C-BB3A-47AABAD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7" y="3814165"/>
            <a:ext cx="5382276" cy="2989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BDC2C5-27EF-4B4D-A2B6-83186686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33" y="3954487"/>
            <a:ext cx="5908177" cy="16471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2997205" y="2650824"/>
            <a:ext cx="106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Aggregation</a:t>
            </a:r>
            <a:r>
              <a:rPr lang="fr-FR" dirty="0"/>
              <a:t>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88299" y="1036261"/>
            <a:ext cx="8358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 : </a:t>
            </a:r>
            <a:r>
              <a:rPr lang="fr-FR" dirty="0" err="1"/>
              <a:t>mean</a:t>
            </a:r>
            <a:r>
              <a:rPr lang="fr-FR" dirty="0"/>
              <a:t> value size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i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 : integer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nx</a:t>
            </a:r>
            <a:r>
              <a:rPr lang="fr-FR" dirty="0"/>
              <a:t> : number of </a:t>
            </a:r>
            <a:r>
              <a:rPr lang="fr-FR" dirty="0" err="1"/>
              <a:t>different</a:t>
            </a:r>
            <a:r>
              <a:rPr lang="fr-FR" dirty="0"/>
              <a:t> values</a:t>
            </a:r>
          </a:p>
          <a:p>
            <a:pPr lvl="2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/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i / l (object </a:t>
            </a:r>
            <a:r>
              <a:rPr lang="fr-FR" b="1" dirty="0" err="1">
                <a:solidFill>
                  <a:srgbClr val="0070C0"/>
                </a:solidFill>
              </a:rPr>
              <a:t>lightness</a:t>
            </a:r>
            <a:r>
              <a:rPr lang="fr-FR" b="1" dirty="0">
                <a:solidFill>
                  <a:srgbClr val="0070C0"/>
                </a:solidFill>
              </a:rPr>
              <a:t>)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/ n (</a:t>
            </a:r>
            <a:r>
              <a:rPr lang="fr-FR" b="1" dirty="0" err="1">
                <a:solidFill>
                  <a:srgbClr val="0070C0"/>
                </a:solidFill>
              </a:rPr>
              <a:t>unicity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level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object </a:t>
            </a:r>
            <a:r>
              <a:rPr lang="fr-FR" dirty="0" err="1"/>
              <a:t>lightness</a:t>
            </a:r>
            <a:r>
              <a:rPr lang="fr-FR" dirty="0"/>
              <a:t> and </a:t>
            </a:r>
            <a:r>
              <a:rPr lang="fr-FR" dirty="0" err="1"/>
              <a:t>unicity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are </a:t>
            </a:r>
            <a:r>
              <a:rPr lang="fr-FR" dirty="0" err="1"/>
              <a:t>low</a:t>
            </a:r>
            <a:r>
              <a:rPr lang="fr-FR" dirty="0"/>
              <a:t>, the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simple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: i / l = 0.1 , </a:t>
            </a:r>
            <a:r>
              <a:rPr lang="fr-FR" dirty="0" err="1"/>
              <a:t>nx</a:t>
            </a:r>
            <a:r>
              <a:rPr lang="fr-FR" dirty="0"/>
              <a:t> / n = 0.4   =&gt;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= 0.5 * </a:t>
            </a:r>
            <a:r>
              <a:rPr lang="fr-FR" dirty="0" err="1"/>
              <a:t>list</a:t>
            </a:r>
            <a:r>
              <a:rPr lang="fr-FR" dirty="0"/>
              <a:t>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In a Ilist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data more </a:t>
            </a:r>
            <a:r>
              <a:rPr lang="fr-FR" b="1" dirty="0" err="1">
                <a:solidFill>
                  <a:srgbClr val="0070C0"/>
                </a:solidFill>
              </a:rPr>
              <a:t>complex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numerical</a:t>
            </a:r>
            <a:r>
              <a:rPr lang="fr-FR" b="1" dirty="0">
                <a:solidFill>
                  <a:srgbClr val="0070C0"/>
                </a:solidFill>
              </a:rPr>
              <a:t> data, the </a:t>
            </a:r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(or </a:t>
            </a:r>
            <a:r>
              <a:rPr lang="fr-FR" b="1" dirty="0" err="1">
                <a:solidFill>
                  <a:srgbClr val="0070C0"/>
                </a:solidFill>
              </a:rPr>
              <a:t>binary</a:t>
            </a:r>
            <a:r>
              <a:rPr lang="fr-FR" b="1" dirty="0">
                <a:solidFill>
                  <a:srgbClr val="0070C0"/>
                </a:solidFill>
              </a:rPr>
              <a:t>) format has a </a:t>
            </a:r>
            <a:r>
              <a:rPr lang="fr-FR" b="1" dirty="0" err="1">
                <a:solidFill>
                  <a:srgbClr val="0070C0"/>
                </a:solidFill>
              </a:rPr>
              <a:t>smaller</a:t>
            </a:r>
            <a:r>
              <a:rPr lang="fr-FR" b="1" dirty="0">
                <a:solidFill>
                  <a:srgbClr val="0070C0"/>
                </a:solidFill>
              </a:rPr>
              <a:t> size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a </a:t>
            </a:r>
            <a:r>
              <a:rPr lang="fr-FR" b="1" dirty="0" err="1">
                <a:solidFill>
                  <a:srgbClr val="0070C0"/>
                </a:solidFill>
              </a:rPr>
              <a:t>tabular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736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 / 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360347" y="5186067"/>
            <a:ext cx="3703309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805070" y="695740"/>
            <a:ext cx="9481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/>
          </a:p>
          <a:p>
            <a:r>
              <a:rPr lang="fr-FR" sz="2800" b="1" dirty="0"/>
              <a:t>0 - Principles</a:t>
            </a:r>
          </a:p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56044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99754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43463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87172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3088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69508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552988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09330"/>
              </p:ext>
            </p:extLst>
          </p:nvPr>
        </p:nvGraphicFramePr>
        <p:xfrm>
          <a:off x="7781590" y="1828800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922092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909430" y="4979504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E042E2F-CBB3-4D34-BFD7-EB5077BDD7BE}"/>
              </a:ext>
            </a:extLst>
          </p:cNvPr>
          <p:cNvSpPr txBox="1"/>
          <p:nvPr/>
        </p:nvSpPr>
        <p:spPr>
          <a:xfrm>
            <a:off x="909430" y="6106120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Note : </a:t>
            </a:r>
            <a:r>
              <a:rPr lang="fr-FR" i="1" dirty="0" err="1"/>
              <a:t>indexed</a:t>
            </a:r>
            <a:r>
              <a:rPr lang="fr-FR" i="1" dirty="0"/>
              <a:t> values and index values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every</a:t>
            </a:r>
            <a:r>
              <a:rPr lang="fr-FR" i="1" dirty="0"/>
              <a:t> </a:t>
            </a:r>
            <a:r>
              <a:rPr lang="fr-FR" i="1" dirty="0" err="1"/>
              <a:t>kind</a:t>
            </a:r>
            <a:r>
              <a:rPr lang="fr-FR" i="1" dirty="0"/>
              <a:t> of object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560445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555" y="890143"/>
            <a:ext cx="9935463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9935463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384550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2822642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267738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307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extval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06880" y="230772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extidx[0]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4245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ival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44738" y="342453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iidx[0]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286262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setval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14093" y="28626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setidx[0]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40959B-CAE1-4CF7-BDAE-86C443E8E3CE}"/>
              </a:ext>
            </a:extLst>
          </p:cNvPr>
          <p:cNvSpPr txBox="1"/>
          <p:nvPr/>
        </p:nvSpPr>
        <p:spPr>
          <a:xfrm>
            <a:off x="8775365" y="23077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extidx[n-1]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8F2D02-D9CD-4A09-9184-721264A7D2E5}"/>
              </a:ext>
            </a:extLst>
          </p:cNvPr>
          <p:cNvSpPr txBox="1"/>
          <p:nvPr/>
        </p:nvSpPr>
        <p:spPr>
          <a:xfrm>
            <a:off x="8915628" y="342453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iidx[n-1]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E98182-4DEF-476B-BBFA-36E9C0A033C8}"/>
              </a:ext>
            </a:extLst>
          </p:cNvPr>
          <p:cNvSpPr txBox="1"/>
          <p:nvPr/>
        </p:nvSpPr>
        <p:spPr>
          <a:xfrm>
            <a:off x="8784983" y="286262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setidx[n-1]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642741"/>
            <a:ext cx="4904527" cy="44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567834" y="168272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valname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044175" y="168272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idxname[0]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9A5687-E0C2-4BB1-9743-85C8CCE97568}"/>
              </a:ext>
            </a:extLst>
          </p:cNvPr>
          <p:cNvSpPr txBox="1"/>
          <p:nvPr/>
        </p:nvSpPr>
        <p:spPr>
          <a:xfrm>
            <a:off x="8528565" y="168272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idxname[n-1]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249635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366447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96799" y="2804539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624638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4062683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4062683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7044176" y="1565787"/>
            <a:ext cx="3082386" cy="24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56F01-9683-489E-82D9-E6571303800A}"/>
              </a:ext>
            </a:extLst>
          </p:cNvPr>
          <p:cNvSpPr/>
          <p:nvPr/>
        </p:nvSpPr>
        <p:spPr>
          <a:xfrm>
            <a:off x="5434523" y="1565787"/>
            <a:ext cx="1443547" cy="249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23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971701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492391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047295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1732359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359412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97046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424537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8053"/>
              </p:ext>
            </p:extLst>
          </p:nvPr>
        </p:nvGraphicFramePr>
        <p:xfrm>
          <a:off x="5233160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1376"/>
              </p:ext>
            </p:extLst>
          </p:nvPr>
        </p:nvGraphicFramePr>
        <p:xfrm>
          <a:off x="8664015" y="5104959"/>
          <a:ext cx="11526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21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5650363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extval, extidx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8827483" y="6270942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ival, iidx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/>
          <p:nvPr/>
        </p:nvCxnSpPr>
        <p:spPr>
          <a:xfrm>
            <a:off x="7580933" y="5585893"/>
            <a:ext cx="94895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7906005" y="5091884"/>
            <a:ext cx="54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221994-D011-4945-9757-FB0E321F100B}"/>
              </a:ext>
            </a:extLst>
          </p:cNvPr>
          <p:cNvSpPr txBox="1"/>
          <p:nvPr/>
        </p:nvSpPr>
        <p:spPr>
          <a:xfrm>
            <a:off x="7906005" y="5660080"/>
            <a:ext cx="54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idx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0648"/>
              </p:ext>
            </p:extLst>
          </p:nvPr>
        </p:nvGraphicFramePr>
        <p:xfrm>
          <a:off x="3594197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3315861" y="6270942"/>
            <a:ext cx="183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valname, idxname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5535428" y="47377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8720232" y="46996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8911687" cy="1280890"/>
          </a:xfrm>
        </p:spPr>
        <p:txBody>
          <a:bodyPr/>
          <a:lstStyle/>
          <a:p>
            <a:r>
              <a:rPr lang="fr-FR" dirty="0"/>
              <a:t>0 – Data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324" y="1825547"/>
            <a:ext cx="3712533" cy="178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err="1">
                <a:solidFill>
                  <a:srgbClr val="0070C0"/>
                </a:solidFill>
              </a:rPr>
              <a:t>Two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r>
              <a:rPr lang="fr-FR" sz="3200" dirty="0" err="1">
                <a:solidFill>
                  <a:srgbClr val="0070C0"/>
                </a:solidFill>
              </a:rPr>
              <a:t>levels</a:t>
            </a:r>
            <a:endParaRPr lang="fr-FR" sz="32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97997" y="1683354"/>
            <a:ext cx="7707707" cy="401469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06300"/>
              </p:ext>
            </p:extLst>
          </p:nvPr>
        </p:nvGraphicFramePr>
        <p:xfrm>
          <a:off x="2865036" y="2578182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83023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2689645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3916702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4568838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205157" y="1830235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John]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2504049" y="39248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complete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2504049" y="456648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095435" y="2578182"/>
            <a:ext cx="1372968" cy="738664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 = </a:t>
            </a:r>
            <a:r>
              <a:rPr lang="fr-FR" sz="1400" b="1" dirty="0" err="1"/>
              <a:t>len</a:t>
            </a:r>
            <a:r>
              <a:rPr lang="fr-FR" sz="1400" b="1" dirty="0"/>
              <a:t>(v)</a:t>
            </a:r>
          </a:p>
          <a:p>
            <a:r>
              <a:rPr lang="fr-FR" sz="1400" b="1" dirty="0"/>
              <a:t>m = 1</a:t>
            </a:r>
          </a:p>
          <a:p>
            <a:r>
              <a:rPr lang="fr-FR" sz="1400" b="1" dirty="0"/>
              <a:t>x = </a:t>
            </a:r>
            <a:r>
              <a:rPr lang="fr-FR" sz="1400" b="1" dirty="0" err="1"/>
              <a:t>len</a:t>
            </a:r>
            <a:r>
              <a:rPr lang="fr-FR" sz="1400" b="1" dirty="0"/>
              <a:t>(i)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0585"/>
              </p:ext>
            </p:extLst>
          </p:nvPr>
        </p:nvGraphicFramePr>
        <p:xfrm>
          <a:off x="5138650" y="2590867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260112" y="184292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4777663" y="393754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4777663" y="457916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6497"/>
              </p:ext>
            </p:extLst>
          </p:nvPr>
        </p:nvGraphicFramePr>
        <p:xfrm>
          <a:off x="7262541" y="2591627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443636" y="1843680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6901554" y="39383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6901554" y="457992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34FC01-AC8C-4E2A-B42C-111E6A75E671}"/>
              </a:ext>
            </a:extLst>
          </p:cNvPr>
          <p:cNvSpPr txBox="1"/>
          <p:nvPr/>
        </p:nvSpPr>
        <p:spPr>
          <a:xfrm>
            <a:off x="2048775" y="1851313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058464-006C-430C-ADF3-ABD629084900}"/>
              </a:ext>
            </a:extLst>
          </p:cNvPr>
          <p:cNvSpPr txBox="1"/>
          <p:nvPr/>
        </p:nvSpPr>
        <p:spPr>
          <a:xfrm>
            <a:off x="2092022" y="2708732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095435" y="3951154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351555" y="824948"/>
            <a:ext cx="9148937" cy="412918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76843"/>
            <a:ext cx="8911687" cy="627568"/>
          </a:xfrm>
        </p:spPr>
        <p:txBody>
          <a:bodyPr>
            <a:normAutofit fontScale="90000"/>
          </a:bodyPr>
          <a:lstStyle/>
          <a:p>
            <a:r>
              <a:rPr lang="fr-FR" dirty="0"/>
              <a:t>1 -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97923"/>
              </p:ext>
            </p:extLst>
          </p:nvPr>
        </p:nvGraphicFramePr>
        <p:xfrm>
          <a:off x="1795640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301863" y="935717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External</a:t>
            </a:r>
            <a:r>
              <a:rPr lang="fr-FR" b="1" dirty="0">
                <a:solidFill>
                  <a:srgbClr val="0070C0"/>
                </a:solidFill>
              </a:rPr>
              <a:t> value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301862" y="166592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Internal</a:t>
            </a:r>
            <a:r>
              <a:rPr lang="fr-FR" b="1" dirty="0">
                <a:solidFill>
                  <a:srgbClr val="0070C0"/>
                </a:solidFill>
              </a:rPr>
              <a:t> key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301862" y="3230909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301861" y="3922801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628689" y="100529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26, 15, 35]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718863" y="330864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718863" y="395026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FFC0F1-EC57-4DDF-99E2-9AEADB8DF414}"/>
              </a:ext>
            </a:extLst>
          </p:cNvPr>
          <p:cNvSpPr txBox="1"/>
          <p:nvPr/>
        </p:nvSpPr>
        <p:spPr>
          <a:xfrm>
            <a:off x="9589944" y="387532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2C4D4F-93EF-49BE-A5D5-0F9F53550987}"/>
              </a:ext>
            </a:extLst>
          </p:cNvPr>
          <p:cNvSpPr txBox="1"/>
          <p:nvPr/>
        </p:nvSpPr>
        <p:spPr>
          <a:xfrm>
            <a:off x="9596556" y="2635287"/>
            <a:ext cx="249603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M = </a:t>
            </a:r>
            <a:r>
              <a:rPr lang="fr-FR" sz="1600" b="1" dirty="0" err="1"/>
              <a:t>len</a:t>
            </a:r>
            <a:r>
              <a:rPr lang="fr-FR" sz="1600" b="1" dirty="0"/>
              <a:t>(i1) *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m = max(</a:t>
            </a:r>
            <a:r>
              <a:rPr lang="fr-FR" sz="1600" b="1" dirty="0" err="1"/>
              <a:t>len</a:t>
            </a:r>
            <a:r>
              <a:rPr lang="fr-FR" sz="1600" b="1" dirty="0"/>
              <a:t>(i1), </a:t>
            </a:r>
            <a:r>
              <a:rPr lang="fr-FR" sz="1600" b="1" dirty="0" err="1"/>
              <a:t>len</a:t>
            </a:r>
            <a:r>
              <a:rPr lang="fr-FR" sz="1600" b="1" dirty="0"/>
              <a:t>(i2)</a:t>
            </a:r>
          </a:p>
          <a:p>
            <a:r>
              <a:rPr lang="fr-FR" sz="1600" b="1" dirty="0"/>
              <a:t>x = </a:t>
            </a:r>
            <a:r>
              <a:rPr lang="fr-FR" sz="1600" b="1" dirty="0" err="1"/>
              <a:t>len</a:t>
            </a:r>
            <a:r>
              <a:rPr lang="fr-FR" sz="1600" b="1" dirty="0"/>
              <a:t>(index(v1, v2))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783758" y="3321329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783758" y="396294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8680"/>
              </p:ext>
            </p:extLst>
          </p:nvPr>
        </p:nvGraphicFramePr>
        <p:xfrm>
          <a:off x="582470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5738685" y="332208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5738685" y="396370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83041"/>
              </p:ext>
            </p:extLst>
          </p:nvPr>
        </p:nvGraphicFramePr>
        <p:xfrm>
          <a:off x="2600993" y="159920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167475" y="1797308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/>
          <p:nvPr/>
        </p:nvCxnSpPr>
        <p:spPr>
          <a:xfrm>
            <a:off x="2167475" y="2155463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/>
          <p:nvPr/>
        </p:nvCxnSpPr>
        <p:spPr>
          <a:xfrm>
            <a:off x="2167475" y="2516584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59371" y="99910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/>
          <p:nvPr/>
        </p:nvCxnSpPr>
        <p:spPr>
          <a:xfrm>
            <a:off x="2167475" y="2888126"/>
            <a:ext cx="433518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87863"/>
              </p:ext>
            </p:extLst>
          </p:nvPr>
        </p:nvGraphicFramePr>
        <p:xfrm>
          <a:off x="3840318" y="159431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0878"/>
              </p:ext>
            </p:extLst>
          </p:nvPr>
        </p:nvGraphicFramePr>
        <p:xfrm>
          <a:off x="4645671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212153" y="1792422"/>
            <a:ext cx="433518" cy="358156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212153" y="2150578"/>
            <a:ext cx="433518" cy="4885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212153" y="2136614"/>
            <a:ext cx="433518" cy="375084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212153" y="2511698"/>
            <a:ext cx="433518" cy="37154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5539747" y="992914"/>
            <a:ext cx="208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Paul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0"/>
              </p:ext>
            </p:extLst>
          </p:nvPr>
        </p:nvGraphicFramePr>
        <p:xfrm>
          <a:off x="6632957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6196542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6196542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6182558" y="2024306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6186061" y="2591462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353"/>
              </p:ext>
            </p:extLst>
          </p:nvPr>
        </p:nvGraphicFramePr>
        <p:xfrm>
          <a:off x="7819589" y="1952125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7733567" y="33220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7534629" y="99291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05065"/>
              </p:ext>
            </p:extLst>
          </p:nvPr>
        </p:nvGraphicFramePr>
        <p:xfrm>
          <a:off x="8627839" y="195212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8191424" y="210482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8191424" y="213584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8177440" y="2024306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8177440" y="2596347"/>
            <a:ext cx="437021" cy="28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7759621" y="3932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247356" y="966734"/>
            <a:ext cx="60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v1 </a:t>
            </a:r>
          </a:p>
          <a:p>
            <a:r>
              <a:rPr lang="fr-FR" sz="1400" b="1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197959" y="5115367"/>
            <a:ext cx="12066927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, all the indexes are derived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unique,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other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B and B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C,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B, all the 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indexes are </a:t>
            </a:r>
            <a:r>
              <a:rPr lang="fr-FR" dirty="0" err="1"/>
              <a:t>identical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569055" y="2242158"/>
            <a:ext cx="76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i1   i2</a:t>
            </a: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Global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Set of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value </a:t>
            </a:r>
            <a:r>
              <a:rPr lang="fr-FR" dirty="0" err="1"/>
              <a:t>lenght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derived if </a:t>
            </a:r>
            <a:r>
              <a:rPr lang="fr-FR" dirty="0" err="1"/>
              <a:t>it’s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coupled if </a:t>
            </a:r>
            <a:r>
              <a:rPr lang="fr-FR" dirty="0" err="1"/>
              <a:t>it’s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coupled, not derived and not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Dimension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non coupled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non coupled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full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derived or coupled index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derived or coupled </a:t>
            </a:r>
            <a:r>
              <a:rPr lang="fr-FR" b="1" dirty="0" err="1">
                <a:solidFill>
                  <a:srgbClr val="0070C0"/>
                </a:solidFill>
              </a:rPr>
              <a:t>from</a:t>
            </a:r>
            <a:r>
              <a:rPr lang="fr-FR" b="1" dirty="0">
                <a:solidFill>
                  <a:srgbClr val="0070C0"/>
                </a:solidFill>
              </a:rPr>
              <a:t> a single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expressed</a:t>
            </a:r>
            <a:r>
              <a:rPr lang="fr-FR" b="1" dirty="0">
                <a:solidFill>
                  <a:srgbClr val="0070C0"/>
                </a:solidFill>
              </a:rPr>
              <a:t> in a flat </a:t>
            </a:r>
            <a:r>
              <a:rPr lang="fr-FR" b="1" dirty="0" err="1">
                <a:solidFill>
                  <a:srgbClr val="0070C0"/>
                </a:solidFill>
              </a:rPr>
              <a:t>list</a:t>
            </a:r>
            <a:r>
              <a:rPr lang="fr-FR" b="1" dirty="0">
                <a:solidFill>
                  <a:srgbClr val="0070C0"/>
                </a:solidFill>
              </a:rPr>
              <a:t> of values (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order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23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– Canonical format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612188" y="1993518"/>
            <a:ext cx="4767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Primary</a:t>
            </a:r>
            <a:r>
              <a:rPr lang="fr-FR" b="1" dirty="0"/>
              <a:t> indexes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or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whit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or coupled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Associated </a:t>
            </a:r>
            <a:r>
              <a:rPr lang="fr-FR" dirty="0" err="1"/>
              <a:t>with</a:t>
            </a:r>
            <a:r>
              <a:rPr lang="fr-FR" dirty="0"/>
              <a:t> a single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Unique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</a:t>
            </a:r>
            <a:r>
              <a:rPr lang="fr-FR" dirty="0" err="1"/>
              <a:t>associated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5FF0547-E7D1-4AD6-B186-36C6766681E1}"/>
              </a:ext>
            </a:extLst>
          </p:cNvPr>
          <p:cNvSpPr/>
          <p:nvPr/>
        </p:nvSpPr>
        <p:spPr>
          <a:xfrm>
            <a:off x="7782339" y="212905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060A21A-F07C-4EC4-BB6B-C56C5D69AA2E}"/>
              </a:ext>
            </a:extLst>
          </p:cNvPr>
          <p:cNvSpPr/>
          <p:nvPr/>
        </p:nvSpPr>
        <p:spPr>
          <a:xfrm>
            <a:off x="8663610" y="3279915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618AE94-326E-44A1-AE3C-162621AA8672}"/>
              </a:ext>
            </a:extLst>
          </p:cNvPr>
          <p:cNvSpPr/>
          <p:nvPr/>
        </p:nvSpPr>
        <p:spPr>
          <a:xfrm>
            <a:off x="7007088" y="319694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I3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A762A316-3BA1-4EBC-9CF9-5521F2A44968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8388625" y="2412321"/>
            <a:ext cx="578128" cy="867594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2D3782DA-FE64-4731-A193-8CA252F6283E}"/>
              </a:ext>
            </a:extLst>
          </p:cNvPr>
          <p:cNvCxnSpPr>
            <a:cxnSpLocks/>
            <a:stCxn id="6" idx="1"/>
            <a:endCxn id="3" idx="2"/>
          </p:cNvCxnSpPr>
          <p:nvPr/>
        </p:nvCxnSpPr>
        <p:spPr>
          <a:xfrm rot="5400000" flipH="1" flipV="1">
            <a:off x="7005312" y="2502887"/>
            <a:ext cx="867593" cy="686462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B243F86E-D967-4616-AF77-6D783D102FFB}"/>
              </a:ext>
            </a:extLst>
          </p:cNvPr>
          <p:cNvCxnSpPr>
            <a:cxnSpLocks/>
            <a:stCxn id="5" idx="3"/>
            <a:endCxn id="6" idx="4"/>
          </p:cNvCxnSpPr>
          <p:nvPr/>
        </p:nvCxnSpPr>
        <p:spPr>
          <a:xfrm rot="5400000" flipH="1">
            <a:off x="8031314" y="3042394"/>
            <a:ext cx="1" cy="1442168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1B23000-2050-4536-8E5D-0D007019FFD8}"/>
              </a:ext>
            </a:extLst>
          </p:cNvPr>
          <p:cNvSpPr/>
          <p:nvPr/>
        </p:nvSpPr>
        <p:spPr>
          <a:xfrm>
            <a:off x="9790045" y="194144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I4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988A323-14CB-4CB0-A759-20FA99D5045B}"/>
              </a:ext>
            </a:extLst>
          </p:cNvPr>
          <p:cNvSpPr/>
          <p:nvPr/>
        </p:nvSpPr>
        <p:spPr>
          <a:xfrm>
            <a:off x="7786549" y="95872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I5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77E05B2-D049-41F5-96E8-E5428CB9410F}"/>
              </a:ext>
            </a:extLst>
          </p:cNvPr>
          <p:cNvSpPr/>
          <p:nvPr/>
        </p:nvSpPr>
        <p:spPr>
          <a:xfrm>
            <a:off x="5829302" y="212905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I6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F40A41-D93B-498B-AF47-70479F98327C}"/>
              </a:ext>
            </a:extLst>
          </p:cNvPr>
          <p:cNvSpPr/>
          <p:nvPr/>
        </p:nvSpPr>
        <p:spPr>
          <a:xfrm>
            <a:off x="6014995" y="4126937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I7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A1FFBF3-2FCC-4922-AC1D-8B1783C7DB64}"/>
              </a:ext>
            </a:extLst>
          </p:cNvPr>
          <p:cNvSpPr/>
          <p:nvPr/>
        </p:nvSpPr>
        <p:spPr>
          <a:xfrm>
            <a:off x="7782339" y="4898746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I8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1D0C2AB-0E46-4102-B61F-9266200AAA3A}"/>
              </a:ext>
            </a:extLst>
          </p:cNvPr>
          <p:cNvSpPr/>
          <p:nvPr/>
        </p:nvSpPr>
        <p:spPr>
          <a:xfrm>
            <a:off x="9486902" y="4161168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I9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F3112D0-2558-4E02-A812-E3FB517146C5}"/>
              </a:ext>
            </a:extLst>
          </p:cNvPr>
          <p:cNvCxnSpPr>
            <a:stCxn id="44" idx="5"/>
            <a:endCxn id="6" idx="2"/>
          </p:cNvCxnSpPr>
          <p:nvPr/>
        </p:nvCxnSpPr>
        <p:spPr>
          <a:xfrm>
            <a:off x="6346799" y="2612619"/>
            <a:ext cx="660289" cy="86759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833A675-F659-48FF-B799-002ED76DB198}"/>
              </a:ext>
            </a:extLst>
          </p:cNvPr>
          <p:cNvCxnSpPr>
            <a:cxnSpLocks/>
            <a:stCxn id="45" idx="7"/>
            <a:endCxn id="6" idx="3"/>
          </p:cNvCxnSpPr>
          <p:nvPr/>
        </p:nvCxnSpPr>
        <p:spPr>
          <a:xfrm flipV="1">
            <a:off x="6532492" y="3680511"/>
            <a:ext cx="563385" cy="52939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D8DEE81-B505-4A02-A774-65CFB8A63512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7095877" y="3680511"/>
            <a:ext cx="775251" cy="130120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A68E8A3-E9DB-47CF-9FD2-BC7E9FDA3525}"/>
              </a:ext>
            </a:extLst>
          </p:cNvPr>
          <p:cNvCxnSpPr>
            <a:cxnSpLocks/>
            <a:stCxn id="47" idx="1"/>
            <a:endCxn id="5" idx="5"/>
          </p:cNvCxnSpPr>
          <p:nvPr/>
        </p:nvCxnSpPr>
        <p:spPr>
          <a:xfrm flipH="1" flipV="1">
            <a:off x="9181107" y="3763478"/>
            <a:ext cx="394584" cy="4806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AF6BFF76-E7D8-4502-97F9-4BDE9227E353}"/>
              </a:ext>
            </a:extLst>
          </p:cNvPr>
          <p:cNvSpPr txBox="1"/>
          <p:nvPr/>
        </p:nvSpPr>
        <p:spPr>
          <a:xfrm>
            <a:off x="5523507" y="2695585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A89729D-DEF3-4C7F-B268-921C48B1504A}"/>
              </a:ext>
            </a:extLst>
          </p:cNvPr>
          <p:cNvSpPr txBox="1"/>
          <p:nvPr/>
        </p:nvSpPr>
        <p:spPr>
          <a:xfrm>
            <a:off x="6001244" y="469940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AA13D42-0C43-4471-9498-9139FEA5ACC8}"/>
              </a:ext>
            </a:extLst>
          </p:cNvPr>
          <p:cNvSpPr txBox="1"/>
          <p:nvPr/>
        </p:nvSpPr>
        <p:spPr>
          <a:xfrm>
            <a:off x="7871128" y="5424650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99DA66D-E137-4F97-BA9C-9E374E06B244}"/>
              </a:ext>
            </a:extLst>
          </p:cNvPr>
          <p:cNvSpPr txBox="1"/>
          <p:nvPr/>
        </p:nvSpPr>
        <p:spPr>
          <a:xfrm>
            <a:off x="9436873" y="4760246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2A85A2B-78CC-465F-A067-2F0DAEFEE9DC}"/>
              </a:ext>
            </a:extLst>
          </p:cNvPr>
          <p:cNvSpPr txBox="1"/>
          <p:nvPr/>
        </p:nvSpPr>
        <p:spPr>
          <a:xfrm>
            <a:off x="9665804" y="2507975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748969E-091F-4905-8B2B-AA2FC4F18B76}"/>
              </a:ext>
            </a:extLst>
          </p:cNvPr>
          <p:cNvSpPr txBox="1"/>
          <p:nvPr/>
        </p:nvSpPr>
        <p:spPr>
          <a:xfrm>
            <a:off x="7953127" y="149317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3E301F3-363C-43BE-9E8F-7C8377563326}"/>
              </a:ext>
            </a:extLst>
          </p:cNvPr>
          <p:cNvSpPr/>
          <p:nvPr/>
        </p:nvSpPr>
        <p:spPr>
          <a:xfrm>
            <a:off x="6559830" y="1765597"/>
            <a:ext cx="3037894" cy="286695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B54B226-302D-4AB3-B433-2CC6E2D56E82}"/>
              </a:ext>
            </a:extLst>
          </p:cNvPr>
          <p:cNvSpPr txBox="1"/>
          <p:nvPr/>
        </p:nvSpPr>
        <p:spPr>
          <a:xfrm>
            <a:off x="7733143" y="2925785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2BBCB22-6117-40C4-B06E-BD95F58FC99B}"/>
              </a:ext>
            </a:extLst>
          </p:cNvPr>
          <p:cNvSpPr txBox="1"/>
          <p:nvPr/>
        </p:nvSpPr>
        <p:spPr>
          <a:xfrm>
            <a:off x="6776166" y="235895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crossed</a:t>
            </a:r>
            <a:endParaRPr lang="fr-FR" sz="1200" b="1" i="1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EA584F9-D633-4EE9-BF71-03C7F7550195}"/>
              </a:ext>
            </a:extLst>
          </p:cNvPr>
          <p:cNvSpPr txBox="1"/>
          <p:nvPr/>
        </p:nvSpPr>
        <p:spPr>
          <a:xfrm>
            <a:off x="7698190" y="405855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281FA35-5819-452E-931E-B61385E9060C}"/>
              </a:ext>
            </a:extLst>
          </p:cNvPr>
          <p:cNvSpPr txBox="1"/>
          <p:nvPr/>
        </p:nvSpPr>
        <p:spPr>
          <a:xfrm>
            <a:off x="8810678" y="2581588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2439"/>
              </p:ext>
            </p:extLst>
          </p:nvPr>
        </p:nvGraphicFramePr>
        <p:xfrm>
          <a:off x="3676948" y="784833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1 -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16200000" flipH="1">
            <a:off x="5028345" y="4186351"/>
            <a:ext cx="12700" cy="1808236"/>
          </a:xfrm>
          <a:prstGeom prst="curvedConnector3">
            <a:avLst>
              <a:gd name="adj1" fmla="val 6402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5484690" y="56891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linked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139048</TotalTime>
  <Words>2238</Words>
  <Application>Microsoft Office PowerPoint</Application>
  <PresentationFormat>Grand écran</PresentationFormat>
  <Paragraphs>1023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Brin</vt:lpstr>
      <vt:lpstr>Environnemental Sensing</vt:lpstr>
      <vt:lpstr>Présentation PowerPoint</vt:lpstr>
      <vt:lpstr>0 - Ilist (Indexed list)</vt:lpstr>
      <vt:lpstr>0 – Data structure</vt:lpstr>
      <vt:lpstr>1 - Index categories</vt:lpstr>
      <vt:lpstr>1 - linking categories</vt:lpstr>
      <vt:lpstr>1 - Global properties</vt:lpstr>
      <vt:lpstr>1 – Canonical format</vt:lpstr>
      <vt:lpstr>1 - Example</vt:lpstr>
      <vt:lpstr>1 - Functions</vt:lpstr>
      <vt:lpstr>2 - Matrix generation process</vt:lpstr>
      <vt:lpstr>Présentation PowerPoint</vt:lpstr>
      <vt:lpstr>3 - Aggregation process</vt:lpstr>
      <vt:lpstr>3 - Example</vt:lpstr>
      <vt:lpstr>4 – format</vt:lpstr>
      <vt:lpstr>4 – list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4</cp:revision>
  <dcterms:created xsi:type="dcterms:W3CDTF">2021-08-07T19:49:12Z</dcterms:created>
  <dcterms:modified xsi:type="dcterms:W3CDTF">2022-05-18T13:53:37Z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