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689" r:id="rId3"/>
    <p:sldId id="677" r:id="rId4"/>
    <p:sldId id="687" r:id="rId5"/>
    <p:sldId id="683" r:id="rId6"/>
    <p:sldId id="684" r:id="rId7"/>
    <p:sldId id="680" r:id="rId8"/>
    <p:sldId id="693" r:id="rId9"/>
    <p:sldId id="697" r:id="rId10"/>
    <p:sldId id="694" r:id="rId11"/>
    <p:sldId id="699" r:id="rId12"/>
    <p:sldId id="695" r:id="rId13"/>
    <p:sldId id="692" r:id="rId14"/>
    <p:sldId id="688" r:id="rId15"/>
    <p:sldId id="670" r:id="rId16"/>
    <p:sldId id="682" r:id="rId17"/>
    <p:sldId id="669" r:id="rId18"/>
    <p:sldId id="691" r:id="rId19"/>
    <p:sldId id="690" r:id="rId20"/>
    <p:sldId id="69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3010"/>
    <a:srgbClr val="79DCFF"/>
    <a:srgbClr val="002060"/>
    <a:srgbClr val="E24AC5"/>
    <a:srgbClr val="E1CDCC"/>
    <a:srgbClr val="F0E8E7"/>
    <a:srgbClr val="F8FAF4"/>
    <a:srgbClr val="F5F8EE"/>
    <a:srgbClr val="F3F6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2BD99-6685-4855-9502-BF894723FEDA}" v="211" dt="2022-06-03T18:31:42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Y Philippe" userId="9df777e5-71f9-47e3-9421-f7a221646164" providerId="ADAL" clId="{B3E2BD99-6685-4855-9502-BF894723FEDA}"/>
    <pc:docChg chg="undo redo custSel addSld delSld modSld sldOrd">
      <pc:chgData name="THOMY Philippe" userId="9df777e5-71f9-47e3-9421-f7a221646164" providerId="ADAL" clId="{B3E2BD99-6685-4855-9502-BF894723FEDA}" dt="2022-06-04T19:56:03.924" v="15019" actId="729"/>
      <pc:docMkLst>
        <pc:docMk/>
      </pc:docMkLst>
      <pc:sldChg chg="modSp mod">
        <pc:chgData name="THOMY Philippe" userId="9df777e5-71f9-47e3-9421-f7a221646164" providerId="ADAL" clId="{B3E2BD99-6685-4855-9502-BF894723FEDA}" dt="2022-05-17T16:43:56.442" v="73" actId="404"/>
        <pc:sldMkLst>
          <pc:docMk/>
          <pc:sldMk cId="4134524975" sldId="256"/>
        </pc:sldMkLst>
        <pc:spChg chg="mod">
          <ac:chgData name="THOMY Philippe" userId="9df777e5-71f9-47e3-9421-f7a221646164" providerId="ADAL" clId="{B3E2BD99-6685-4855-9502-BF894723FEDA}" dt="2022-05-17T16:43:56.442" v="73" actId="404"/>
          <ac:spMkLst>
            <pc:docMk/>
            <pc:sldMk cId="4134524975" sldId="256"/>
            <ac:spMk id="3" creationId="{EA61F221-F89F-4D30-850E-58FA34AB9FC5}"/>
          </ac:spMkLst>
        </pc:spChg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780180023" sldId="44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122231767" sldId="44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252254341" sldId="444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958111770" sldId="445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027221659" sldId="55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256416210" sldId="55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877554470" sldId="55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991093690" sldId="554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1730856870" sldId="556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547998383" sldId="55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652236614" sldId="55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151407543" sldId="559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552779318" sldId="56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016620968" sldId="56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364440120" sldId="56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704937441" sldId="56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18849277" sldId="57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882068186" sldId="59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824940015" sldId="599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627645805" sldId="605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991398114" sldId="61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98136998" sldId="61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61650107" sldId="61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041145452" sldId="615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850258344" sldId="617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629475645" sldId="61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576499280" sldId="619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050005586" sldId="62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136255055" sldId="62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729945616" sldId="622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3308052454" sldId="62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18010738" sldId="62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311274827" sldId="629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54732387" sldId="63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102117115" sldId="63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444175071" sldId="63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417478818" sldId="63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073122999" sldId="635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384828646" sldId="636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168564788" sldId="63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237180084" sldId="63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407152184" sldId="640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690743190" sldId="64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204358083" sldId="64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858654895" sldId="661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807934756" sldId="66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02570051" sldId="663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45348367" sldId="664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338750084" sldId="666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1513259501" sldId="667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368505878" sldId="668"/>
        </pc:sldMkLst>
      </pc:sldChg>
      <pc:sldChg chg="modSp mod ord">
        <pc:chgData name="THOMY Philippe" userId="9df777e5-71f9-47e3-9421-f7a221646164" providerId="ADAL" clId="{B3E2BD99-6685-4855-9502-BF894723FEDA}" dt="2022-05-17T20:32:58.428" v="2415" actId="20577"/>
        <pc:sldMkLst>
          <pc:docMk/>
          <pc:sldMk cId="1868094569" sldId="669"/>
        </pc:sldMkLst>
        <pc:spChg chg="mod">
          <ac:chgData name="THOMY Philippe" userId="9df777e5-71f9-47e3-9421-f7a221646164" providerId="ADAL" clId="{B3E2BD99-6685-4855-9502-BF894723FEDA}" dt="2022-05-17T20:32:58.428" v="2415" actId="20577"/>
          <ac:spMkLst>
            <pc:docMk/>
            <pc:sldMk cId="1868094569" sldId="669"/>
            <ac:spMk id="2" creationId="{6B28C08B-110B-45F1-8CF3-6287E0141D52}"/>
          </ac:spMkLst>
        </pc:spChg>
        <pc:spChg chg="mod">
          <ac:chgData name="THOMY Philippe" userId="9df777e5-71f9-47e3-9421-f7a221646164" providerId="ADAL" clId="{B3E2BD99-6685-4855-9502-BF894723FEDA}" dt="2022-05-17T20:32:31.148" v="2410" actId="6549"/>
          <ac:spMkLst>
            <pc:docMk/>
            <pc:sldMk cId="1868094569" sldId="669"/>
            <ac:spMk id="40" creationId="{26FF9603-B34C-49CE-BF41-B17C1ED89768}"/>
          </ac:spMkLst>
        </pc:spChg>
      </pc:sldChg>
      <pc:sldChg chg="modSp mod">
        <pc:chgData name="THOMY Philippe" userId="9df777e5-71f9-47e3-9421-f7a221646164" providerId="ADAL" clId="{B3E2BD99-6685-4855-9502-BF894723FEDA}" dt="2022-06-04T19:55:35.189" v="15018" actId="20577"/>
        <pc:sldMkLst>
          <pc:docMk/>
          <pc:sldMk cId="3526290885" sldId="670"/>
        </pc:sldMkLst>
        <pc:spChg chg="mod">
          <ac:chgData name="THOMY Philippe" userId="9df777e5-71f9-47e3-9421-f7a221646164" providerId="ADAL" clId="{B3E2BD99-6685-4855-9502-BF894723FEDA}" dt="2022-05-17T20:09:02.979" v="2052" actId="20577"/>
          <ac:spMkLst>
            <pc:docMk/>
            <pc:sldMk cId="3526290885" sldId="670"/>
            <ac:spMk id="3" creationId="{E7814184-8D28-4B6A-AD21-F578D6DCFFED}"/>
          </ac:spMkLst>
        </pc:spChg>
        <pc:spChg chg="mod">
          <ac:chgData name="THOMY Philippe" userId="9df777e5-71f9-47e3-9421-f7a221646164" providerId="ADAL" clId="{B3E2BD99-6685-4855-9502-BF894723FEDA}" dt="2022-06-04T19:55:35.189" v="15018" actId="20577"/>
          <ac:spMkLst>
            <pc:docMk/>
            <pc:sldMk cId="3526290885" sldId="670"/>
            <ac:spMk id="22" creationId="{0E071F32-73CA-483B-A6F1-470C9CACC986}"/>
          </ac:spMkLst>
        </pc:spChg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653782679" sldId="672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713363834" sldId="673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833713535" sldId="674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4293232305" sldId="675"/>
        </pc:sldMkLst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447056560" sldId="676"/>
        </pc:sldMkLst>
      </pc:sldChg>
      <pc:sldChg chg="addSp delSp modSp mod">
        <pc:chgData name="THOMY Philippe" userId="9df777e5-71f9-47e3-9421-f7a221646164" providerId="ADAL" clId="{B3E2BD99-6685-4855-9502-BF894723FEDA}" dt="2022-05-26T11:52:14.944" v="5349" actId="20577"/>
        <pc:sldMkLst>
          <pc:docMk/>
          <pc:sldMk cId="2795166320" sldId="677"/>
        </pc:sldMkLst>
        <pc:spChg chg="mod">
          <ac:chgData name="THOMY Philippe" userId="9df777e5-71f9-47e3-9421-f7a221646164" providerId="ADAL" clId="{B3E2BD99-6685-4855-9502-BF894723FEDA}" dt="2022-05-17T20:09:58.507" v="2057" actId="20577"/>
          <ac:spMkLst>
            <pc:docMk/>
            <pc:sldMk cId="2795166320" sldId="677"/>
            <ac:spMk id="2" creationId="{4C236AA3-7A5C-43BD-AEB1-A526CDFB316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" creationId="{E6ED8D85-2F51-46DC-AC6F-F02E73CD1BC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" creationId="{5DEC7311-26BC-4AE5-9D5E-FA15AEB70B71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" creationId="{7821A726-8F8B-47E6-926D-8CCFD58858E3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9" creationId="{2F8DEDAB-8526-49EC-8374-186E341C0454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0" creationId="{584EB52E-459D-40F7-852F-2222E989DA0F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2" creationId="{BA204A8E-C877-4006-ADC5-BCF6406E2F6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3" creationId="{85E8E251-0B7E-425B-8498-A5C3C4097B2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4" creationId="{2214005B-59E2-4761-A129-B0BF53723DD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5" creationId="{7B21BDFA-3947-4FE9-B2B8-9495164FB7E6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6" creationId="{23B0FCB5-B493-47AC-8641-B6578F53C67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7" creationId="{043B1416-BDA0-4143-9C5A-CFEA1ED5BCCA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8" creationId="{5840959B-CAE1-4CF7-BDAE-86C443E8E3C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19" creationId="{9D8F2D02-D9CD-4A09-9184-721264A7D2E5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0" creationId="{9EE98182-4DEF-476B-BBFA-36E9C0A033C8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1" creationId="{B0F0B071-0910-478A-BF0D-DA53CD42487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2" creationId="{A2B76431-2F57-40BE-8197-A62347BE5563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4" creationId="{E470B98A-03AA-4F3C-A0CE-0D160A617E48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5" creationId="{0B9A5687-E0C2-4BB1-9743-85C8CCE97568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6" creationId="{9158603C-7191-437F-9B7A-BEB6C31E5377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8" creationId="{27E0A1D5-D3FD-4ECE-B5FF-E9BF2553F724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29" creationId="{CE8A1575-BD0B-4B02-AB81-D5AC691E6AB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0" creationId="{14EF6842-1ABD-41EA-8812-C3CDF147291C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1" creationId="{FA9CF91D-A55E-4078-B361-336A1558ED8D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2" creationId="{BB2E2BAF-B152-48A3-8381-EC40EC5B4D2F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3" creationId="{08A56F01-9683-489E-82D9-E6571303800A}"/>
          </ac:spMkLst>
        </pc:spChg>
        <pc:spChg chg="add del mod">
          <ac:chgData name="THOMY Philippe" userId="9df777e5-71f9-47e3-9421-f7a221646164" providerId="ADAL" clId="{B3E2BD99-6685-4855-9502-BF894723FEDA}" dt="2022-05-17T18:51:28.597" v="257" actId="478"/>
          <ac:spMkLst>
            <pc:docMk/>
            <pc:sldMk cId="2795166320" sldId="677"/>
            <ac:spMk id="34" creationId="{F07CDF14-A3E9-4EC2-A8B0-5774DCBEED4D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35" creationId="{75B0F36A-6CBC-479E-A179-53F252E26144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38" creationId="{10141883-162F-44C0-B0A2-E6398B4C9801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40" creationId="{FD6FD791-CA32-4B7E-9E21-9F9F90B021C2}"/>
          </ac:spMkLst>
        </pc:spChg>
        <pc:spChg chg="add mod">
          <ac:chgData name="THOMY Philippe" userId="9df777e5-71f9-47e3-9421-f7a221646164" providerId="ADAL" clId="{B3E2BD99-6685-4855-9502-BF894723FEDA}" dt="2022-05-26T11:52:14.944" v="5349" actId="20577"/>
          <ac:spMkLst>
            <pc:docMk/>
            <pc:sldMk cId="2795166320" sldId="677"/>
            <ac:spMk id="41" creationId="{C3946DCA-C36F-4DE4-B929-39E0F4B23642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2" creationId="{268EFB5A-8B20-4EA9-B01B-150C377662D3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4" creationId="{F837B2B2-E74B-4A68-9798-C1DDF3D6A63E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45" creationId="{13931706-8F71-4653-B415-81A43E8849B2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6" creationId="{3F090F11-5BAD-4CDC-BECF-6D4F48E3B573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7" creationId="{BE549E17-2A0C-4683-83FB-FC265AB3176E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8" creationId="{98FD67E0-F88B-4E61-A7E1-3542AAF17121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49" creationId="{DADE298F-E150-4641-82C8-2B9A65A3BA41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50" creationId="{8A0BCE26-264A-41C8-B0E7-0CB8F58BD5A8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51" creationId="{85E7B616-D729-4E6D-B27A-C215F5DF98F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0" creationId="{886B8847-7DCE-465C-9407-731154996D7C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1" creationId="{E94936DA-36A1-4C99-97EC-5E5A328A9260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4" creationId="{E6E603C6-2BC8-4C99-845A-F36208EA33F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5" creationId="{C02F18FC-63AF-4A83-B72C-7C9E3C1E4030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8" creationId="{D118B1E9-E099-4A4D-91B3-4131F39A1B0F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69" creationId="{A6C99EFD-81F3-4308-9C71-8F7BD0039DFD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0" creationId="{99221994-D011-4945-9757-FB0E321F100B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1" creationId="{7116D363-BB4E-4FD2-B93C-7D1BCCBF8E89}"/>
          </ac:spMkLst>
        </pc:spChg>
        <pc:spChg chg="del">
          <ac:chgData name="THOMY Philippe" userId="9df777e5-71f9-47e3-9421-f7a221646164" providerId="ADAL" clId="{B3E2BD99-6685-4855-9502-BF894723FEDA}" dt="2022-05-17T18:45:36.349" v="97" actId="478"/>
          <ac:spMkLst>
            <pc:docMk/>
            <pc:sldMk cId="2795166320" sldId="677"/>
            <ac:spMk id="72" creationId="{F0819706-7408-4284-A6A0-575BD77835D4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3" creationId="{8CE90BE3-E827-4973-B108-8571AD481AE5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4" creationId="{04093DE7-3234-4927-A806-91DB7B9CB170}"/>
          </ac:spMkLst>
        </pc:spChg>
        <pc:spChg chg="del">
          <ac:chgData name="THOMY Philippe" userId="9df777e5-71f9-47e3-9421-f7a221646164" providerId="ADAL" clId="{B3E2BD99-6685-4855-9502-BF894723FEDA}" dt="2022-05-17T16:44:16.491" v="74" actId="478"/>
          <ac:spMkLst>
            <pc:docMk/>
            <pc:sldMk cId="2795166320" sldId="677"/>
            <ac:spMk id="75" creationId="{8EEEA5A5-2706-4D84-87CC-EA790E4DF155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6" creationId="{25F7C9DB-949E-4EC2-9EEC-15C8E991513C}"/>
          </ac:spMkLst>
        </pc:spChg>
        <pc:spChg chg="del">
          <ac:chgData name="THOMY Philippe" userId="9df777e5-71f9-47e3-9421-f7a221646164" providerId="ADAL" clId="{B3E2BD99-6685-4855-9502-BF894723FEDA}" dt="2022-05-17T18:45:26.060" v="96" actId="478"/>
          <ac:spMkLst>
            <pc:docMk/>
            <pc:sldMk cId="2795166320" sldId="677"/>
            <ac:spMk id="77" creationId="{73B7D90C-03EB-44EA-BC43-3CA9D6EA1463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78" creationId="{72542376-B5D2-4221-BD8A-2AD451F7E7E8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79" creationId="{B80A9180-BEDC-4834-AF81-2D0A72FCB6A0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0" creationId="{2B47F62E-FBC6-4BA6-86BE-42AB8411CAEF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1" creationId="{C202166D-763B-4F85-B505-97A19A5AAAC1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2" creationId="{A7C35CAE-7BC4-4BE0-8A9C-4D14FA20601D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4" creationId="{49A9B4E3-1D2F-4041-A90E-A8A84200BAC6}"/>
          </ac:spMkLst>
        </pc:spChg>
        <pc:spChg chg="add mod">
          <ac:chgData name="THOMY Philippe" userId="9df777e5-71f9-47e3-9421-f7a221646164" providerId="ADAL" clId="{B3E2BD99-6685-4855-9502-BF894723FEDA}" dt="2022-05-17T20:39:26.130" v="2473" actId="20577"/>
          <ac:spMkLst>
            <pc:docMk/>
            <pc:sldMk cId="2795166320" sldId="677"/>
            <ac:spMk id="85" creationId="{DE042E2F-CBB3-4D34-BFD7-EB5077BDD7BE}"/>
          </ac:spMkLst>
        </pc:spChg>
        <pc:spChg chg="add mod">
          <ac:chgData name="THOMY Philippe" userId="9df777e5-71f9-47e3-9421-f7a221646164" providerId="ADAL" clId="{B3E2BD99-6685-4855-9502-BF894723FEDA}" dt="2022-05-18T12:27:47.285" v="5309" actId="5736"/>
          <ac:spMkLst>
            <pc:docMk/>
            <pc:sldMk cId="2795166320" sldId="677"/>
            <ac:spMk id="86" creationId="{1E1D1F23-2BCB-447A-A363-A304744FCBFD}"/>
          </ac:spMkLst>
        </pc:spChg>
        <pc:grpChg chg="del">
          <ac:chgData name="THOMY Philippe" userId="9df777e5-71f9-47e3-9421-f7a221646164" providerId="ADAL" clId="{B3E2BD99-6685-4855-9502-BF894723FEDA}" dt="2022-05-17T16:44:20.196" v="75" actId="478"/>
          <ac:grpSpMkLst>
            <pc:docMk/>
            <pc:sldMk cId="2795166320" sldId="677"/>
            <ac:grpSpMk id="37" creationId="{6739D982-460B-4368-90FA-9C093AD3BF14}"/>
          </ac:grpSpMkLst>
        </pc:grpChg>
        <pc:graphicFrameChg chg="del">
          <ac:chgData name="THOMY Philippe" userId="9df777e5-71f9-47e3-9421-f7a221646164" providerId="ADAL" clId="{B3E2BD99-6685-4855-9502-BF894723FEDA}" dt="2022-05-17T18:45:26.060" v="96" actId="478"/>
          <ac:graphicFrameMkLst>
            <pc:docMk/>
            <pc:sldMk cId="2795166320" sldId="677"/>
            <ac:graphicFrameMk id="62" creationId="{9021E832-ECCF-4EC3-9B89-94704F630CB6}"/>
          </ac:graphicFrameMkLst>
        </pc:graphicFrameChg>
        <pc:graphicFrameChg chg="del">
          <ac:chgData name="THOMY Philippe" userId="9df777e5-71f9-47e3-9421-f7a221646164" providerId="ADAL" clId="{B3E2BD99-6685-4855-9502-BF894723FEDA}" dt="2022-05-17T18:45:26.060" v="96" actId="478"/>
          <ac:graphicFrameMkLst>
            <pc:docMk/>
            <pc:sldMk cId="2795166320" sldId="677"/>
            <ac:graphicFrameMk id="63" creationId="{C533C18F-9A44-45BC-A504-C6D2F12F51E7}"/>
          </ac:graphicFrameMkLst>
        </pc:graphicFrameChg>
        <pc:graphicFrameChg chg="del">
          <ac:chgData name="THOMY Philippe" userId="9df777e5-71f9-47e3-9421-f7a221646164" providerId="ADAL" clId="{B3E2BD99-6685-4855-9502-BF894723FEDA}" dt="2022-05-17T18:45:26.060" v="96" actId="478"/>
          <ac:graphicFrameMkLst>
            <pc:docMk/>
            <pc:sldMk cId="2795166320" sldId="677"/>
            <ac:graphicFrameMk id="66" creationId="{0DBCC123-9E85-4BCB-B89C-9926D25AC7A3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5-18T12:27:47.285" v="5309" actId="5736"/>
          <ac:graphicFrameMkLst>
            <pc:docMk/>
            <pc:sldMk cId="2795166320" sldId="677"/>
            <ac:graphicFrameMk id="83" creationId="{631F065A-3666-4F27-B634-91070997E9D5}"/>
          </ac:graphicFrameMkLst>
        </pc:graphicFrameChg>
        <pc:cxnChg chg="del mod">
          <ac:chgData name="THOMY Philippe" userId="9df777e5-71f9-47e3-9421-f7a221646164" providerId="ADAL" clId="{B3E2BD99-6685-4855-9502-BF894723FEDA}" dt="2022-05-17T18:45:26.060" v="96" actId="478"/>
          <ac:cxnSpMkLst>
            <pc:docMk/>
            <pc:sldMk cId="2795166320" sldId="677"/>
            <ac:cxnSpMk id="36" creationId="{9851052F-86CC-48F0-8298-F71827A587DC}"/>
          </ac:cxnSpMkLst>
        </pc:cxnChg>
        <pc:cxnChg chg="del mod">
          <ac:chgData name="THOMY Philippe" userId="9df777e5-71f9-47e3-9421-f7a221646164" providerId="ADAL" clId="{B3E2BD99-6685-4855-9502-BF894723FEDA}" dt="2022-05-17T18:45:26.060" v="96" actId="478"/>
          <ac:cxnSpMkLst>
            <pc:docMk/>
            <pc:sldMk cId="2795166320" sldId="677"/>
            <ac:cxnSpMk id="39" creationId="{A0EB89E8-69AE-4550-B581-29A68B55A5A8}"/>
          </ac:cxnSpMkLst>
        </pc:cxnChg>
        <pc:cxnChg chg="del">
          <ac:chgData name="THOMY Philippe" userId="9df777e5-71f9-47e3-9421-f7a221646164" providerId="ADAL" clId="{B3E2BD99-6685-4855-9502-BF894723FEDA}" dt="2022-05-17T18:45:26.060" v="96" actId="478"/>
          <ac:cxnSpMkLst>
            <pc:docMk/>
            <pc:sldMk cId="2795166320" sldId="677"/>
            <ac:cxnSpMk id="67" creationId="{376A2F89-3C0B-4195-A54F-90BEA9140DDD}"/>
          </ac:cxnSpMkLst>
        </pc:cxnChg>
      </pc:sldChg>
      <pc:sldChg chg="del">
        <pc:chgData name="THOMY Philippe" userId="9df777e5-71f9-47e3-9421-f7a221646164" providerId="ADAL" clId="{B3E2BD99-6685-4855-9502-BF894723FEDA}" dt="2022-05-17T16:46:50.287" v="94" actId="47"/>
        <pc:sldMkLst>
          <pc:docMk/>
          <pc:sldMk cId="2947975053" sldId="678"/>
        </pc:sldMkLst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2970083900" sldId="679"/>
        </pc:sldMkLst>
      </pc:sldChg>
      <pc:sldChg chg="modSp mod ord">
        <pc:chgData name="THOMY Philippe" userId="9df777e5-71f9-47e3-9421-f7a221646164" providerId="ADAL" clId="{B3E2BD99-6685-4855-9502-BF894723FEDA}" dt="2022-06-01T14:02:01.736" v="7268" actId="1076"/>
        <pc:sldMkLst>
          <pc:docMk/>
          <pc:sldMk cId="85435933" sldId="680"/>
        </pc:sldMkLst>
        <pc:spChg chg="mod">
          <ac:chgData name="THOMY Philippe" userId="9df777e5-71f9-47e3-9421-f7a221646164" providerId="ADAL" clId="{B3E2BD99-6685-4855-9502-BF894723FEDA}" dt="2022-05-17T20:08:55.306" v="2047" actId="20577"/>
          <ac:spMkLst>
            <pc:docMk/>
            <pc:sldMk cId="85435933" sldId="680"/>
            <ac:spMk id="2" creationId="{6B28C08B-110B-45F1-8CF3-6287E0141D52}"/>
          </ac:spMkLst>
        </pc:spChg>
        <pc:spChg chg="mod">
          <ac:chgData name="THOMY Philippe" userId="9df777e5-71f9-47e3-9421-f7a221646164" providerId="ADAL" clId="{B3E2BD99-6685-4855-9502-BF894723FEDA}" dt="2022-06-01T14:02:01.736" v="7268" actId="1076"/>
          <ac:spMkLst>
            <pc:docMk/>
            <pc:sldMk cId="85435933" sldId="680"/>
            <ac:spMk id="54" creationId="{59BDEEAB-3815-462A-9D21-86816AE02F38}"/>
          </ac:spMkLst>
        </pc:spChg>
        <pc:cxnChg chg="mod">
          <ac:chgData name="THOMY Philippe" userId="9df777e5-71f9-47e3-9421-f7a221646164" providerId="ADAL" clId="{B3E2BD99-6685-4855-9502-BF894723FEDA}" dt="2022-06-01T14:01:55.711" v="7267" actId="14100"/>
          <ac:cxnSpMkLst>
            <pc:docMk/>
            <pc:sldMk cId="85435933" sldId="680"/>
            <ac:cxnSpMk id="19" creationId="{51E57A1B-250C-4F12-B3CD-E924AB1D2A27}"/>
          </ac:cxnSpMkLst>
        </pc:cxnChg>
      </pc:sldChg>
      <pc:sldChg chg="del">
        <pc:chgData name="THOMY Philippe" userId="9df777e5-71f9-47e3-9421-f7a221646164" providerId="ADAL" clId="{B3E2BD99-6685-4855-9502-BF894723FEDA}" dt="2022-05-17T16:41:58.351" v="0" actId="47"/>
        <pc:sldMkLst>
          <pc:docMk/>
          <pc:sldMk cId="1042625696" sldId="681"/>
        </pc:sldMkLst>
      </pc:sldChg>
      <pc:sldChg chg="addSp modSp mod ord">
        <pc:chgData name="THOMY Philippe" userId="9df777e5-71f9-47e3-9421-f7a221646164" providerId="ADAL" clId="{B3E2BD99-6685-4855-9502-BF894723FEDA}" dt="2022-05-18T13:20:52.975" v="5338" actId="5736"/>
        <pc:sldMkLst>
          <pc:docMk/>
          <pc:sldMk cId="3700212421" sldId="682"/>
        </pc:sldMkLst>
        <pc:spChg chg="mod">
          <ac:chgData name="THOMY Philippe" userId="9df777e5-71f9-47e3-9421-f7a221646164" providerId="ADAL" clId="{B3E2BD99-6685-4855-9502-BF894723FEDA}" dt="2022-05-17T20:17:02.457" v="2077" actId="20577"/>
          <ac:spMkLst>
            <pc:docMk/>
            <pc:sldMk cId="3700212421" sldId="682"/>
            <ac:spMk id="2" creationId="{9747850D-6609-4D50-8292-C51CE63E5A55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3" creationId="{7499D8D2-82EA-4F56-846E-41CE3849E3FC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4" creationId="{ED368F60-5DA5-42A5-8B61-66BFF4CDA5E2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5" creationId="{98D81BB9-0A44-4BC3-BB12-02B6604C51C5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6" creationId="{D231D3EB-818D-4FDB-B5F2-AEE0CF7D42B9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7" creationId="{04B1A889-AC38-472E-B268-FFE9FCB2C7B4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29" creationId="{0350C07F-9432-43C0-8301-EFF05623BB20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0" creationId="{04E3D22E-7ACD-4A85-AAF2-6E33B1930215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1" creationId="{BC2921B4-5DC9-46F7-B26C-78C667C97562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2" creationId="{0905A80A-6F28-4EC4-92F5-AB4913E88BAC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3" creationId="{E02BBA58-2F0F-42ED-A34C-05B5B1ADE289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4" creationId="{2D07002E-ACFF-4AEB-9679-D1A906530AE6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5" creationId="{F783565C-14D1-40C6-9C45-04D0CECAC03D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6" creationId="{26111E5A-A102-4E88-A462-92C0584E4F5F}"/>
          </ac:spMkLst>
        </pc:spChg>
        <pc:spChg chg="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7" creationId="{8C5ABF9C-7DE9-44EE-AF90-AA5C4921F89B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8" creationId="{2667CBEF-2050-422F-B23D-FAB18FCBB80C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39" creationId="{CCACD53F-F0AC-413B-9EF3-D655E397F955}"/>
          </ac:spMkLst>
        </pc:spChg>
        <pc:spChg chg="add mod">
          <ac:chgData name="THOMY Philippe" userId="9df777e5-71f9-47e3-9421-f7a221646164" providerId="ADAL" clId="{B3E2BD99-6685-4855-9502-BF894723FEDA}" dt="2022-05-18T13:20:52.975" v="5338" actId="5736"/>
          <ac:spMkLst>
            <pc:docMk/>
            <pc:sldMk cId="3700212421" sldId="682"/>
            <ac:spMk id="40" creationId="{6104EAE8-D028-4B51-8450-C1825439F3CA}"/>
          </ac:spMkLst>
        </pc:sp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3" creationId="{028D428D-418A-44DB-B732-B697D3AAF9E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4" creationId="{94B04D5F-8D3B-4A4B-83F8-29B4DCC3509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10" creationId="{2235DDFD-32A7-4BB1-95D4-5B11EA98D39B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15" creationId="{57282DF8-6FA3-46FC-98AE-761F6DDB4FFD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16" creationId="{90420817-8DD7-474F-AC0E-C33C47F92353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20:52.975" v="5338" actId="5736"/>
          <ac:graphicFrameMkLst>
            <pc:docMk/>
            <pc:sldMk cId="3700212421" sldId="682"/>
            <ac:graphicFrameMk id="28" creationId="{BD88FC24-E800-42CF-BB3E-20F57845C171}"/>
          </ac:graphicFrameMkLst>
        </pc:graphicFrame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6" creationId="{397278EE-7081-4EB6-8A1F-DDFF2C54F3CC}"/>
          </ac:cxnSpMkLst>
        </pc:cxn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11" creationId="{C4EAA693-325F-4DB3-BAD8-57F2E77785DB}"/>
          </ac:cxnSpMkLst>
        </pc:cxn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17" creationId="{7E92D8DA-302A-47E6-B11C-80C631379BA7}"/>
          </ac:cxnSpMkLst>
        </pc:cxnChg>
        <pc:cxnChg chg="mod">
          <ac:chgData name="THOMY Philippe" userId="9df777e5-71f9-47e3-9421-f7a221646164" providerId="ADAL" clId="{B3E2BD99-6685-4855-9502-BF894723FEDA}" dt="2022-05-18T13:20:52.975" v="5338" actId="5736"/>
          <ac:cxnSpMkLst>
            <pc:docMk/>
            <pc:sldMk cId="3700212421" sldId="682"/>
            <ac:cxnSpMk id="20" creationId="{2F554416-24BB-415E-9006-B9C31DC52C70}"/>
          </ac:cxnSpMkLst>
        </pc:cxnChg>
      </pc:sldChg>
      <pc:sldChg chg="addSp modSp mod">
        <pc:chgData name="THOMY Philippe" userId="9df777e5-71f9-47e3-9421-f7a221646164" providerId="ADAL" clId="{B3E2BD99-6685-4855-9502-BF894723FEDA}" dt="2022-06-03T09:06:22.989" v="12350" actId="20577"/>
        <pc:sldMkLst>
          <pc:docMk/>
          <pc:sldMk cId="1492273354" sldId="683"/>
        </pc:sldMkLst>
        <pc:spChg chg="mod">
          <ac:chgData name="THOMY Philippe" userId="9df777e5-71f9-47e3-9421-f7a221646164" providerId="ADAL" clId="{B3E2BD99-6685-4855-9502-BF894723FEDA}" dt="2022-05-17T20:04:59.979" v="2009" actId="20577"/>
          <ac:spMkLst>
            <pc:docMk/>
            <pc:sldMk cId="1492273354" sldId="683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4" creationId="{F9A57BA8-6405-4AB0-B846-1E7D56B62DBB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5" creationId="{0448615E-AE63-4248-A734-642869ED1F8C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6" creationId="{3FC2C026-EAD9-46C5-B95C-71A8797E0E80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7" creationId="{E1693CDC-780C-476D-9BAC-1D41C801A207}"/>
          </ac:spMkLst>
        </pc:spChg>
        <pc:spChg chg="mod">
          <ac:chgData name="THOMY Philippe" userId="9df777e5-71f9-47e3-9421-f7a221646164" providerId="ADAL" clId="{B3E2BD99-6685-4855-9502-BF894723FEDA}" dt="2022-06-03T08:47:28.853" v="12342" actId="20577"/>
          <ac:spMkLst>
            <pc:docMk/>
            <pc:sldMk cId="1492273354" sldId="683"/>
            <ac:spMk id="8" creationId="{10CC49DF-F46F-43EC-8A71-C0D1AD99B5DE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9" creationId="{91FB496F-C212-4BCD-8055-73A1A5C502FD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10" creationId="{A028843F-CA33-4270-9BDC-53635964FD07}"/>
          </ac:spMkLst>
        </pc:spChg>
        <pc:spChg chg="add mod">
          <ac:chgData name="THOMY Philippe" userId="9df777e5-71f9-47e3-9421-f7a221646164" providerId="ADAL" clId="{B3E2BD99-6685-4855-9502-BF894723FEDA}" dt="2022-06-03T08:47:51.618" v="12348" actId="20577"/>
          <ac:spMkLst>
            <pc:docMk/>
            <pc:sldMk cId="1492273354" sldId="683"/>
            <ac:spMk id="11" creationId="{C9DF05F5-9935-493B-A8F8-9FE842036289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12" creationId="{A9ACE107-3786-4735-BAED-601E7B09F6BF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15" creationId="{2A0A3774-7ABB-493E-92EE-8A0FA5074A6F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16" creationId="{16C3CDF9-94A2-427A-8DAE-B1B6219EF06E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17" creationId="{E509920F-87E8-4F54-B6A3-E6D629F2444C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19" creationId="{7DDFF8AC-9A64-4B90-A9BA-C48061CA4784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20" creationId="{091B84FC-FA85-4B01-8CCE-EE4A69EB874D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21" creationId="{7A7D200A-DB9F-4BB1-AE4F-47CDB1E19579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22" creationId="{9F0FF2A8-CB18-4D1F-914C-9432E19401DF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23" creationId="{5434FC01-AC8C-4E2A-B42C-111E6A75E671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24" creationId="{3A058464-006C-430C-ADF3-ABD629084900}"/>
          </ac:spMkLst>
        </pc:spChg>
        <pc:spChg chg="mod">
          <ac:chgData name="THOMY Philippe" userId="9df777e5-71f9-47e3-9421-f7a221646164" providerId="ADAL" clId="{B3E2BD99-6685-4855-9502-BF894723FEDA}" dt="2022-06-03T08:16:54.304" v="12017" actId="1035"/>
          <ac:spMkLst>
            <pc:docMk/>
            <pc:sldMk cId="1492273354" sldId="683"/>
            <ac:spMk id="25" creationId="{ADAC18DE-50A6-4276-98AC-11A628F80A7C}"/>
          </ac:spMkLst>
        </pc:spChg>
        <pc:spChg chg="add mod">
          <ac:chgData name="THOMY Philippe" userId="9df777e5-71f9-47e3-9421-f7a221646164" providerId="ADAL" clId="{B3E2BD99-6685-4855-9502-BF894723FEDA}" dt="2022-06-03T09:06:22.989" v="12350" actId="20577"/>
          <ac:spMkLst>
            <pc:docMk/>
            <pc:sldMk cId="1492273354" sldId="683"/>
            <ac:spMk id="26" creationId="{1F8ED0B7-C5EC-434A-AB8D-A6A0B5A4FD44}"/>
          </ac:spMkLst>
        </pc:spChg>
        <pc:graphicFrameChg chg="mod">
          <ac:chgData name="THOMY Philippe" userId="9df777e5-71f9-47e3-9421-f7a221646164" providerId="ADAL" clId="{B3E2BD99-6685-4855-9502-BF894723FEDA}" dt="2022-06-03T08:16:54.304" v="12017" actId="1035"/>
          <ac:graphicFrameMkLst>
            <pc:docMk/>
            <pc:sldMk cId="1492273354" sldId="683"/>
            <ac:graphicFrameMk id="3" creationId="{0A5586FB-F3D0-4E9F-8195-A2DAFA3D3D35}"/>
          </ac:graphicFrameMkLst>
        </pc:graphicFrameChg>
        <pc:graphicFrameChg chg="mod">
          <ac:chgData name="THOMY Philippe" userId="9df777e5-71f9-47e3-9421-f7a221646164" providerId="ADAL" clId="{B3E2BD99-6685-4855-9502-BF894723FEDA}" dt="2022-06-03T08:16:54.304" v="12017" actId="1035"/>
          <ac:graphicFrameMkLst>
            <pc:docMk/>
            <pc:sldMk cId="1492273354" sldId="683"/>
            <ac:graphicFrameMk id="14" creationId="{62E94FC1-EAD0-482A-B8DC-C122A53BBC29}"/>
          </ac:graphicFrameMkLst>
        </pc:graphicFrameChg>
        <pc:graphicFrameChg chg="mod">
          <ac:chgData name="THOMY Philippe" userId="9df777e5-71f9-47e3-9421-f7a221646164" providerId="ADAL" clId="{B3E2BD99-6685-4855-9502-BF894723FEDA}" dt="2022-06-03T08:16:54.304" v="12017" actId="1035"/>
          <ac:graphicFrameMkLst>
            <pc:docMk/>
            <pc:sldMk cId="1492273354" sldId="683"/>
            <ac:graphicFrameMk id="18" creationId="{8E8ED636-4EB7-4CA9-93DD-99D71957DCFF}"/>
          </ac:graphicFrameMkLst>
        </pc:graphicFrameChg>
      </pc:sldChg>
      <pc:sldChg chg="addSp modSp mod">
        <pc:chgData name="THOMY Philippe" userId="9df777e5-71f9-47e3-9421-f7a221646164" providerId="ADAL" clId="{B3E2BD99-6685-4855-9502-BF894723FEDA}" dt="2022-06-03T08:11:00.363" v="11724" actId="20577"/>
        <pc:sldMkLst>
          <pc:docMk/>
          <pc:sldMk cId="4124886078" sldId="684"/>
        </pc:sldMkLst>
        <pc:spChg chg="mod">
          <ac:chgData name="THOMY Philippe" userId="9df777e5-71f9-47e3-9421-f7a221646164" providerId="ADAL" clId="{B3E2BD99-6685-4855-9502-BF894723FEDA}" dt="2022-06-01T20:42:10.973" v="9113" actId="1076"/>
          <ac:spMkLst>
            <pc:docMk/>
            <pc:sldMk cId="4124886078" sldId="684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02T09:02:01.630" v="11499" actId="1036"/>
          <ac:spMkLst>
            <pc:docMk/>
            <pc:sldMk cId="4124886078" sldId="684"/>
            <ac:spMk id="4" creationId="{F9A57BA8-6405-4AB0-B846-1E7D56B62DBB}"/>
          </ac:spMkLst>
        </pc:spChg>
        <pc:spChg chg="mod">
          <ac:chgData name="THOMY Philippe" userId="9df777e5-71f9-47e3-9421-f7a221646164" providerId="ADAL" clId="{B3E2BD99-6685-4855-9502-BF894723FEDA}" dt="2022-06-03T08:11:00.363" v="11724" actId="20577"/>
          <ac:spMkLst>
            <pc:docMk/>
            <pc:sldMk cId="4124886078" sldId="684"/>
            <ac:spMk id="5" creationId="{0448615E-AE63-4248-A734-642869ED1F8C}"/>
          </ac:spMkLst>
        </pc:spChg>
        <pc:spChg chg="mod">
          <ac:chgData name="THOMY Philippe" userId="9df777e5-71f9-47e3-9421-f7a221646164" providerId="ADAL" clId="{B3E2BD99-6685-4855-9502-BF894723FEDA}" dt="2022-06-01T20:52:14.307" v="9373" actId="1035"/>
          <ac:spMkLst>
            <pc:docMk/>
            <pc:sldMk cId="4124886078" sldId="684"/>
            <ac:spMk id="6" creationId="{3FC2C026-EAD9-46C5-B95C-71A8797E0E80}"/>
          </ac:spMkLst>
        </pc:spChg>
        <pc:spChg chg="mod">
          <ac:chgData name="THOMY Philippe" userId="9df777e5-71f9-47e3-9421-f7a221646164" providerId="ADAL" clId="{B3E2BD99-6685-4855-9502-BF894723FEDA}" dt="2022-06-01T20:22:20.432" v="9037" actId="1036"/>
          <ac:spMkLst>
            <pc:docMk/>
            <pc:sldMk cId="4124886078" sldId="684"/>
            <ac:spMk id="7" creationId="{E1693CDC-780C-476D-9BAC-1D41C801A207}"/>
          </ac:spMkLst>
        </pc:spChg>
        <pc:spChg chg="mod">
          <ac:chgData name="THOMY Philippe" userId="9df777e5-71f9-47e3-9421-f7a221646164" providerId="ADAL" clId="{B3E2BD99-6685-4855-9502-BF894723FEDA}" dt="2022-06-01T20:22:20.432" v="9037" actId="1036"/>
          <ac:spMkLst>
            <pc:docMk/>
            <pc:sldMk cId="4124886078" sldId="684"/>
            <ac:spMk id="8" creationId="{10CC49DF-F46F-43EC-8A71-C0D1AD99B5DE}"/>
          </ac:spMkLst>
        </pc:spChg>
        <pc:spChg chg="mod">
          <ac:chgData name="THOMY Philippe" userId="9df777e5-71f9-47e3-9421-f7a221646164" providerId="ADAL" clId="{B3E2BD99-6685-4855-9502-BF894723FEDA}" dt="2022-06-01T20:51:48.203" v="9355" actId="1038"/>
          <ac:spMkLst>
            <pc:docMk/>
            <pc:sldMk cId="4124886078" sldId="684"/>
            <ac:spMk id="9" creationId="{91FB496F-C212-4BCD-8055-73A1A5C502FD}"/>
          </ac:spMkLst>
        </pc:spChg>
        <pc:spChg chg="mod">
          <ac:chgData name="THOMY Philippe" userId="9df777e5-71f9-47e3-9421-f7a221646164" providerId="ADAL" clId="{B3E2BD99-6685-4855-9502-BF894723FEDA}" dt="2022-06-01T20:50:12.194" v="9325" actId="20577"/>
          <ac:spMkLst>
            <pc:docMk/>
            <pc:sldMk cId="4124886078" sldId="684"/>
            <ac:spMk id="10" creationId="{A028843F-CA33-4270-9BDC-53635964FD07}"/>
          </ac:spMkLst>
        </pc:spChg>
        <pc:spChg chg="mod">
          <ac:chgData name="THOMY Philippe" userId="9df777e5-71f9-47e3-9421-f7a221646164" providerId="ADAL" clId="{B3E2BD99-6685-4855-9502-BF894723FEDA}" dt="2022-06-02T09:03:36.023" v="11503" actId="20577"/>
          <ac:spMkLst>
            <pc:docMk/>
            <pc:sldMk cId="4124886078" sldId="684"/>
            <ac:spMk id="11" creationId="{C3FFC0F1-EC57-4DDF-99E2-9AEADB8DF414}"/>
          </ac:spMkLst>
        </pc:spChg>
        <pc:spChg chg="mod">
          <ac:chgData name="THOMY Philippe" userId="9df777e5-71f9-47e3-9421-f7a221646164" providerId="ADAL" clId="{B3E2BD99-6685-4855-9502-BF894723FEDA}" dt="2022-06-01T20:50:03.602" v="9320" actId="255"/>
          <ac:spMkLst>
            <pc:docMk/>
            <pc:sldMk cId="4124886078" sldId="684"/>
            <ac:spMk id="13" creationId="{2A2C4D4F-93EF-49BE-A5D5-0F9F53550987}"/>
          </ac:spMkLst>
        </pc:spChg>
        <pc:spChg chg="mod">
          <ac:chgData name="THOMY Philippe" userId="9df777e5-71f9-47e3-9421-f7a221646164" providerId="ADAL" clId="{B3E2BD99-6685-4855-9502-BF894723FEDA}" dt="2022-06-01T20:51:48.203" v="9355" actId="1038"/>
          <ac:spMkLst>
            <pc:docMk/>
            <pc:sldMk cId="4124886078" sldId="684"/>
            <ac:spMk id="16" creationId="{16C3CDF9-94A2-427A-8DAE-B1B6219EF06E}"/>
          </ac:spMkLst>
        </pc:spChg>
        <pc:spChg chg="mod">
          <ac:chgData name="THOMY Philippe" userId="9df777e5-71f9-47e3-9421-f7a221646164" providerId="ADAL" clId="{B3E2BD99-6685-4855-9502-BF894723FEDA}" dt="2022-06-01T20:50:51.664" v="9338" actId="20577"/>
          <ac:spMkLst>
            <pc:docMk/>
            <pc:sldMk cId="4124886078" sldId="684"/>
            <ac:spMk id="17" creationId="{E509920F-87E8-4F54-B6A3-E6D629F2444C}"/>
          </ac:spMkLst>
        </pc:spChg>
        <pc:spChg chg="mod">
          <ac:chgData name="THOMY Philippe" userId="9df777e5-71f9-47e3-9421-f7a221646164" providerId="ADAL" clId="{B3E2BD99-6685-4855-9502-BF894723FEDA}" dt="2022-06-01T20:51:48.203" v="9355" actId="1038"/>
          <ac:spMkLst>
            <pc:docMk/>
            <pc:sldMk cId="4124886078" sldId="684"/>
            <ac:spMk id="20" creationId="{091B84FC-FA85-4B01-8CCE-EE4A69EB874D}"/>
          </ac:spMkLst>
        </pc:spChg>
        <pc:spChg chg="mod">
          <ac:chgData name="THOMY Philippe" userId="9df777e5-71f9-47e3-9421-f7a221646164" providerId="ADAL" clId="{B3E2BD99-6685-4855-9502-BF894723FEDA}" dt="2022-06-01T20:22:20.432" v="9037" actId="1036"/>
          <ac:spMkLst>
            <pc:docMk/>
            <pc:sldMk cId="4124886078" sldId="684"/>
            <ac:spMk id="21" creationId="{7A7D200A-DB9F-4BB1-AE4F-47CDB1E19579}"/>
          </ac:spMkLst>
        </pc:spChg>
        <pc:spChg chg="mod">
          <ac:chgData name="THOMY Philippe" userId="9df777e5-71f9-47e3-9421-f7a221646164" providerId="ADAL" clId="{B3E2BD99-6685-4855-9502-BF894723FEDA}" dt="2022-06-01T20:22:20.432" v="9037" actId="1036"/>
          <ac:spMkLst>
            <pc:docMk/>
            <pc:sldMk cId="4124886078" sldId="684"/>
            <ac:spMk id="32" creationId="{29D59719-FF17-41CC-95E0-0F464342B296}"/>
          </ac:spMkLst>
        </pc:spChg>
        <pc:spChg chg="mod">
          <ac:chgData name="THOMY Philippe" userId="9df777e5-71f9-47e3-9421-f7a221646164" providerId="ADAL" clId="{B3E2BD99-6685-4855-9502-BF894723FEDA}" dt="2022-06-01T20:22:20.432" v="9037" actId="1036"/>
          <ac:spMkLst>
            <pc:docMk/>
            <pc:sldMk cId="4124886078" sldId="684"/>
            <ac:spMk id="46" creationId="{B7A76793-2DA7-4CBD-B940-53A58ED16753}"/>
          </ac:spMkLst>
        </pc:spChg>
        <pc:spChg chg="mod">
          <ac:chgData name="THOMY Philippe" userId="9df777e5-71f9-47e3-9421-f7a221646164" providerId="ADAL" clId="{B3E2BD99-6685-4855-9502-BF894723FEDA}" dt="2022-06-01T20:51:48.203" v="9355" actId="1038"/>
          <ac:spMkLst>
            <pc:docMk/>
            <pc:sldMk cId="4124886078" sldId="684"/>
            <ac:spMk id="53" creationId="{F07F4492-BC3C-4572-85F7-E7475FFAE258}"/>
          </ac:spMkLst>
        </pc:spChg>
        <pc:spChg chg="add mod">
          <ac:chgData name="THOMY Philippe" userId="9df777e5-71f9-47e3-9421-f7a221646164" providerId="ADAL" clId="{B3E2BD99-6685-4855-9502-BF894723FEDA}" dt="2022-06-01T20:52:56.953" v="9375" actId="20577"/>
          <ac:spMkLst>
            <pc:docMk/>
            <pc:sldMk cId="4124886078" sldId="684"/>
            <ac:spMk id="54" creationId="{B16080CC-7430-45A7-8EEB-02A50B5115F6}"/>
          </ac:spMkLst>
        </pc:spChg>
        <pc:spChg chg="mod">
          <ac:chgData name="THOMY Philippe" userId="9df777e5-71f9-47e3-9421-f7a221646164" providerId="ADAL" clId="{B3E2BD99-6685-4855-9502-BF894723FEDA}" dt="2022-06-01T20:22:20.432" v="9037" actId="1036"/>
          <ac:spMkLst>
            <pc:docMk/>
            <pc:sldMk cId="4124886078" sldId="684"/>
            <ac:spMk id="55" creationId="{C5C06230-9108-44DD-B72F-87E2BC7EE293}"/>
          </ac:spMkLst>
        </pc:spChg>
        <pc:spChg chg="add mod">
          <ac:chgData name="THOMY Philippe" userId="9df777e5-71f9-47e3-9421-f7a221646164" providerId="ADAL" clId="{B3E2BD99-6685-4855-9502-BF894723FEDA}" dt="2022-06-01T20:43:26.208" v="9129" actId="20577"/>
          <ac:spMkLst>
            <pc:docMk/>
            <pc:sldMk cId="4124886078" sldId="684"/>
            <ac:spMk id="61" creationId="{3A3B8AAF-93EB-4898-B3E6-0D23D8FD4930}"/>
          </ac:spMkLst>
        </pc:spChg>
        <pc:spChg chg="mod">
          <ac:chgData name="THOMY Philippe" userId="9df777e5-71f9-47e3-9421-f7a221646164" providerId="ADAL" clId="{B3E2BD99-6685-4855-9502-BF894723FEDA}" dt="2022-06-01T20:51:08.314" v="9349" actId="1037"/>
          <ac:spMkLst>
            <pc:docMk/>
            <pc:sldMk cId="4124886078" sldId="684"/>
            <ac:spMk id="62" creationId="{A8704D15-9524-419E-8F28-41B76AAADB64}"/>
          </ac:spMkLst>
        </pc:spChg>
        <pc:spChg chg="mod">
          <ac:chgData name="THOMY Philippe" userId="9df777e5-71f9-47e3-9421-f7a221646164" providerId="ADAL" clId="{B3E2BD99-6685-4855-9502-BF894723FEDA}" dt="2022-06-01T20:22:20.432" v="9037" actId="1036"/>
          <ac:spMkLst>
            <pc:docMk/>
            <pc:sldMk cId="4124886078" sldId="684"/>
            <ac:spMk id="63" creationId="{90D4C427-6BDC-4A5A-A6F9-3AF7218391D5}"/>
          </ac:spMkLst>
        </pc:spChg>
        <pc:spChg chg="mod">
          <ac:chgData name="THOMY Philippe" userId="9df777e5-71f9-47e3-9421-f7a221646164" providerId="ADAL" clId="{B3E2BD99-6685-4855-9502-BF894723FEDA}" dt="2022-06-02T12:45:54.886" v="11643" actId="20577"/>
          <ac:spMkLst>
            <pc:docMk/>
            <pc:sldMk cId="4124886078" sldId="684"/>
            <ac:spMk id="66" creationId="{5F42C119-4453-467D-9365-2315470CA5C1}"/>
          </ac:spMkLst>
        </pc:spChg>
        <pc:spChg chg="mod">
          <ac:chgData name="THOMY Philippe" userId="9df777e5-71f9-47e3-9421-f7a221646164" providerId="ADAL" clId="{B3E2BD99-6685-4855-9502-BF894723FEDA}" dt="2022-06-01T20:22:20.432" v="9037" actId="1036"/>
          <ac:spMkLst>
            <pc:docMk/>
            <pc:sldMk cId="4124886078" sldId="684"/>
            <ac:spMk id="68" creationId="{D075F488-C09E-47AE-B037-E8AC9B97EECB}"/>
          </ac:spMkLst>
        </pc:spChg>
        <pc:spChg chg="mod">
          <ac:chgData name="THOMY Philippe" userId="9df777e5-71f9-47e3-9421-f7a221646164" providerId="ADAL" clId="{B3E2BD99-6685-4855-9502-BF894723FEDA}" dt="2022-06-01T20:40:31.886" v="9074" actId="1076"/>
          <ac:spMkLst>
            <pc:docMk/>
            <pc:sldMk cId="4124886078" sldId="684"/>
            <ac:spMk id="70" creationId="{4A275BD3-931A-4D28-A39A-552CF8065750}"/>
          </ac:spMkLst>
        </pc:spChg>
        <pc:graphicFrameChg chg="mod">
          <ac:chgData name="THOMY Philippe" userId="9df777e5-71f9-47e3-9421-f7a221646164" providerId="ADAL" clId="{B3E2BD99-6685-4855-9502-BF894723FEDA}" dt="2022-06-01T20:22:20.432" v="9037" actId="1036"/>
          <ac:graphicFrameMkLst>
            <pc:docMk/>
            <pc:sldMk cId="4124886078" sldId="684"/>
            <ac:graphicFrameMk id="3" creationId="{0A5586FB-F3D0-4E9F-8195-A2DAFA3D3D35}"/>
          </ac:graphicFrameMkLst>
        </pc:graphicFrameChg>
        <pc:graphicFrameChg chg="mod">
          <ac:chgData name="THOMY Philippe" userId="9df777e5-71f9-47e3-9421-f7a221646164" providerId="ADAL" clId="{B3E2BD99-6685-4855-9502-BF894723FEDA}" dt="2022-06-01T20:22:20.432" v="9037" actId="1036"/>
          <ac:graphicFrameMkLst>
            <pc:docMk/>
            <pc:sldMk cId="4124886078" sldId="684"/>
            <ac:graphicFrameMk id="18" creationId="{8E8ED636-4EB7-4CA9-93DD-99D71957DCFF}"/>
          </ac:graphicFrameMkLst>
        </pc:graphicFrameChg>
        <pc:graphicFrameChg chg="mod">
          <ac:chgData name="THOMY Philippe" userId="9df777e5-71f9-47e3-9421-f7a221646164" providerId="ADAL" clId="{B3E2BD99-6685-4855-9502-BF894723FEDA}" dt="2022-06-01T20:22:20.432" v="9037" actId="1036"/>
          <ac:graphicFrameMkLst>
            <pc:docMk/>
            <pc:sldMk cId="4124886078" sldId="684"/>
            <ac:graphicFrameMk id="22" creationId="{7435BE0A-E525-43BE-9D90-C79A5A491F47}"/>
          </ac:graphicFrameMkLst>
        </pc:graphicFrameChg>
        <pc:graphicFrameChg chg="mod">
          <ac:chgData name="THOMY Philippe" userId="9df777e5-71f9-47e3-9421-f7a221646164" providerId="ADAL" clId="{B3E2BD99-6685-4855-9502-BF894723FEDA}" dt="2022-06-01T20:22:20.432" v="9037" actId="1036"/>
          <ac:graphicFrameMkLst>
            <pc:docMk/>
            <pc:sldMk cId="4124886078" sldId="684"/>
            <ac:graphicFrameMk id="34" creationId="{439719BC-0363-4D53-9E94-E85E1C1AA461}"/>
          </ac:graphicFrameMkLst>
        </pc:graphicFrameChg>
        <pc:graphicFrameChg chg="mod">
          <ac:chgData name="THOMY Philippe" userId="9df777e5-71f9-47e3-9421-f7a221646164" providerId="ADAL" clId="{B3E2BD99-6685-4855-9502-BF894723FEDA}" dt="2022-06-01T20:22:20.432" v="9037" actId="1036"/>
          <ac:graphicFrameMkLst>
            <pc:docMk/>
            <pc:sldMk cId="4124886078" sldId="684"/>
            <ac:graphicFrameMk id="35" creationId="{473025EE-392D-46B5-BACC-627A4D7E649B}"/>
          </ac:graphicFrameMkLst>
        </pc:graphicFrameChg>
        <pc:graphicFrameChg chg="mod">
          <ac:chgData name="THOMY Philippe" userId="9df777e5-71f9-47e3-9421-f7a221646164" providerId="ADAL" clId="{B3E2BD99-6685-4855-9502-BF894723FEDA}" dt="2022-06-01T20:22:20.432" v="9037" actId="1036"/>
          <ac:graphicFrameMkLst>
            <pc:docMk/>
            <pc:sldMk cId="4124886078" sldId="684"/>
            <ac:graphicFrameMk id="47" creationId="{0A591929-BE7F-47AA-9F40-C5B8CE2B40D1}"/>
          </ac:graphicFrameMkLst>
        </pc:graphicFrameChg>
        <pc:graphicFrameChg chg="mod">
          <ac:chgData name="THOMY Philippe" userId="9df777e5-71f9-47e3-9421-f7a221646164" providerId="ADAL" clId="{B3E2BD99-6685-4855-9502-BF894723FEDA}" dt="2022-06-01T20:22:20.432" v="9037" actId="1036"/>
          <ac:graphicFrameMkLst>
            <pc:docMk/>
            <pc:sldMk cId="4124886078" sldId="684"/>
            <ac:graphicFrameMk id="52" creationId="{E8130467-4332-4C41-87E4-138A48A5E725}"/>
          </ac:graphicFrameMkLst>
        </pc:graphicFrameChg>
        <pc:graphicFrameChg chg="mod">
          <ac:chgData name="THOMY Philippe" userId="9df777e5-71f9-47e3-9421-f7a221646164" providerId="ADAL" clId="{B3E2BD99-6685-4855-9502-BF894723FEDA}" dt="2022-06-01T20:22:20.432" v="9037" actId="1036"/>
          <ac:graphicFrameMkLst>
            <pc:docMk/>
            <pc:sldMk cId="4124886078" sldId="684"/>
            <ac:graphicFrameMk id="56" creationId="{C5AD431E-1021-4B0D-B91D-EBB16211A4D7}"/>
          </ac:graphicFrameMkLst>
        </pc:graphicFrameChg>
        <pc:cxnChg chg="mod">
          <ac:chgData name="THOMY Philippe" userId="9df777e5-71f9-47e3-9421-f7a221646164" providerId="ADAL" clId="{B3E2BD99-6685-4855-9502-BF894723FEDA}" dt="2022-06-01T20:42:34.772" v="9115" actId="692"/>
          <ac:cxnSpMkLst>
            <pc:docMk/>
            <pc:sldMk cId="4124886078" sldId="684"/>
            <ac:cxnSpMk id="24" creationId="{4AD2A215-4237-4C1C-8009-4CE1E7F70B9D}"/>
          </ac:cxnSpMkLst>
        </pc:cxnChg>
        <pc:cxnChg chg="mod">
          <ac:chgData name="THOMY Philippe" userId="9df777e5-71f9-47e3-9421-f7a221646164" providerId="ADAL" clId="{B3E2BD99-6685-4855-9502-BF894723FEDA}" dt="2022-06-02T12:20:02.396" v="11522" actId="14100"/>
          <ac:cxnSpMkLst>
            <pc:docMk/>
            <pc:sldMk cId="4124886078" sldId="684"/>
            <ac:cxnSpMk id="25" creationId="{4B1E6991-B0BB-43AF-AA94-7D797A047E95}"/>
          </ac:cxnSpMkLst>
        </pc:cxnChg>
        <pc:cxnChg chg="mod">
          <ac:chgData name="THOMY Philippe" userId="9df777e5-71f9-47e3-9421-f7a221646164" providerId="ADAL" clId="{B3E2BD99-6685-4855-9502-BF894723FEDA}" dt="2022-06-02T12:20:17.771" v="11523" actId="14100"/>
          <ac:cxnSpMkLst>
            <pc:docMk/>
            <pc:sldMk cId="4124886078" sldId="684"/>
            <ac:cxnSpMk id="26" creationId="{13319068-5B96-4B40-8BEB-BFC3204BE9EC}"/>
          </ac:cxnSpMkLst>
        </pc:cxnChg>
        <pc:cxnChg chg="mod">
          <ac:chgData name="THOMY Philippe" userId="9df777e5-71f9-47e3-9421-f7a221646164" providerId="ADAL" clId="{B3E2BD99-6685-4855-9502-BF894723FEDA}" dt="2022-06-02T12:19:56.710" v="11521" actId="14100"/>
          <ac:cxnSpMkLst>
            <pc:docMk/>
            <pc:sldMk cId="4124886078" sldId="684"/>
            <ac:cxnSpMk id="33" creationId="{12D495C0-CC12-4994-B1ED-D8D2768EA94B}"/>
          </ac:cxnSpMkLst>
        </pc:cxnChg>
        <pc:cxnChg chg="mod">
          <ac:chgData name="THOMY Philippe" userId="9df777e5-71f9-47e3-9421-f7a221646164" providerId="ADAL" clId="{B3E2BD99-6685-4855-9502-BF894723FEDA}" dt="2022-06-01T20:42:57.879" v="9117" actId="692"/>
          <ac:cxnSpMkLst>
            <pc:docMk/>
            <pc:sldMk cId="4124886078" sldId="684"/>
            <ac:cxnSpMk id="36" creationId="{C808F880-4A10-4935-95DC-999AFC958D9F}"/>
          </ac:cxnSpMkLst>
        </pc:cxnChg>
        <pc:cxnChg chg="mod">
          <ac:chgData name="THOMY Philippe" userId="9df777e5-71f9-47e3-9421-f7a221646164" providerId="ADAL" clId="{B3E2BD99-6685-4855-9502-BF894723FEDA}" dt="2022-06-01T20:42:57.879" v="9117" actId="692"/>
          <ac:cxnSpMkLst>
            <pc:docMk/>
            <pc:sldMk cId="4124886078" sldId="684"/>
            <ac:cxnSpMk id="37" creationId="{E0A3FD91-3409-424D-B546-EB6388179789}"/>
          </ac:cxnSpMkLst>
        </pc:cxnChg>
        <pc:cxnChg chg="mod">
          <ac:chgData name="THOMY Philippe" userId="9df777e5-71f9-47e3-9421-f7a221646164" providerId="ADAL" clId="{B3E2BD99-6685-4855-9502-BF894723FEDA}" dt="2022-06-01T20:42:57.879" v="9117" actId="692"/>
          <ac:cxnSpMkLst>
            <pc:docMk/>
            <pc:sldMk cId="4124886078" sldId="684"/>
            <ac:cxnSpMk id="38" creationId="{8E4FF085-8BD4-4B64-99B6-6466FABB7D99}"/>
          </ac:cxnSpMkLst>
        </pc:cxnChg>
        <pc:cxnChg chg="mod">
          <ac:chgData name="THOMY Philippe" userId="9df777e5-71f9-47e3-9421-f7a221646164" providerId="ADAL" clId="{B3E2BD99-6685-4855-9502-BF894723FEDA}" dt="2022-06-01T20:42:57.879" v="9117" actId="692"/>
          <ac:cxnSpMkLst>
            <pc:docMk/>
            <pc:sldMk cId="4124886078" sldId="684"/>
            <ac:cxnSpMk id="39" creationId="{8909E0C3-FFDD-4292-84BC-790D7BC75E8D}"/>
          </ac:cxnSpMkLst>
        </pc:cxnChg>
        <pc:cxnChg chg="mod">
          <ac:chgData name="THOMY Philippe" userId="9df777e5-71f9-47e3-9421-f7a221646164" providerId="ADAL" clId="{B3E2BD99-6685-4855-9502-BF894723FEDA}" dt="2022-06-01T20:22:20.432" v="9037" actId="1036"/>
          <ac:cxnSpMkLst>
            <pc:docMk/>
            <pc:sldMk cId="4124886078" sldId="684"/>
            <ac:cxnSpMk id="48" creationId="{83191B1A-422D-4457-AC1A-3387CD9E6452}"/>
          </ac:cxnSpMkLst>
        </pc:cxnChg>
        <pc:cxnChg chg="mod">
          <ac:chgData name="THOMY Philippe" userId="9df777e5-71f9-47e3-9421-f7a221646164" providerId="ADAL" clId="{B3E2BD99-6685-4855-9502-BF894723FEDA}" dt="2022-06-01T20:22:20.432" v="9037" actId="1036"/>
          <ac:cxnSpMkLst>
            <pc:docMk/>
            <pc:sldMk cId="4124886078" sldId="684"/>
            <ac:cxnSpMk id="49" creationId="{0B6EE973-6605-4983-B1C2-03DE3AEBC5DA}"/>
          </ac:cxnSpMkLst>
        </pc:cxnChg>
        <pc:cxnChg chg="mod">
          <ac:chgData name="THOMY Philippe" userId="9df777e5-71f9-47e3-9421-f7a221646164" providerId="ADAL" clId="{B3E2BD99-6685-4855-9502-BF894723FEDA}" dt="2022-06-01T20:22:20.432" v="9037" actId="1036"/>
          <ac:cxnSpMkLst>
            <pc:docMk/>
            <pc:sldMk cId="4124886078" sldId="684"/>
            <ac:cxnSpMk id="50" creationId="{567C116C-EE4A-4CFD-9078-5F79D790582A}"/>
          </ac:cxnSpMkLst>
        </pc:cxnChg>
        <pc:cxnChg chg="mod">
          <ac:chgData name="THOMY Philippe" userId="9df777e5-71f9-47e3-9421-f7a221646164" providerId="ADAL" clId="{B3E2BD99-6685-4855-9502-BF894723FEDA}" dt="2022-06-01T20:22:20.432" v="9037" actId="1036"/>
          <ac:cxnSpMkLst>
            <pc:docMk/>
            <pc:sldMk cId="4124886078" sldId="684"/>
            <ac:cxnSpMk id="51" creationId="{C90A6B43-FD34-46BC-8FCD-7CB62717629E}"/>
          </ac:cxnSpMkLst>
        </pc:cxnChg>
        <pc:cxnChg chg="mod">
          <ac:chgData name="THOMY Philippe" userId="9df777e5-71f9-47e3-9421-f7a221646164" providerId="ADAL" clId="{B3E2BD99-6685-4855-9502-BF894723FEDA}" dt="2022-06-01T20:22:20.432" v="9037" actId="1036"/>
          <ac:cxnSpMkLst>
            <pc:docMk/>
            <pc:sldMk cId="4124886078" sldId="684"/>
            <ac:cxnSpMk id="57" creationId="{EF1974B7-7E61-4CA4-8461-8C226671788E}"/>
          </ac:cxnSpMkLst>
        </pc:cxnChg>
        <pc:cxnChg chg="mod">
          <ac:chgData name="THOMY Philippe" userId="9df777e5-71f9-47e3-9421-f7a221646164" providerId="ADAL" clId="{B3E2BD99-6685-4855-9502-BF894723FEDA}" dt="2022-06-01T20:22:20.432" v="9037" actId="1036"/>
          <ac:cxnSpMkLst>
            <pc:docMk/>
            <pc:sldMk cId="4124886078" sldId="684"/>
            <ac:cxnSpMk id="58" creationId="{FDA877AE-768C-47AC-94D9-309296472294}"/>
          </ac:cxnSpMkLst>
        </pc:cxnChg>
        <pc:cxnChg chg="mod">
          <ac:chgData name="THOMY Philippe" userId="9df777e5-71f9-47e3-9421-f7a221646164" providerId="ADAL" clId="{B3E2BD99-6685-4855-9502-BF894723FEDA}" dt="2022-06-01T20:22:20.432" v="9037" actId="1036"/>
          <ac:cxnSpMkLst>
            <pc:docMk/>
            <pc:sldMk cId="4124886078" sldId="684"/>
            <ac:cxnSpMk id="59" creationId="{8C5B4CB2-D609-43FB-BD10-678A88125CDD}"/>
          </ac:cxnSpMkLst>
        </pc:cxnChg>
        <pc:cxnChg chg="mod">
          <ac:chgData name="THOMY Philippe" userId="9df777e5-71f9-47e3-9421-f7a221646164" providerId="ADAL" clId="{B3E2BD99-6685-4855-9502-BF894723FEDA}" dt="2022-06-01T20:22:20.432" v="9037" actId="1036"/>
          <ac:cxnSpMkLst>
            <pc:docMk/>
            <pc:sldMk cId="4124886078" sldId="684"/>
            <ac:cxnSpMk id="60" creationId="{AB27E79C-2F58-41B6-8FF7-F8992EC753CC}"/>
          </ac:cxnSpMkLst>
        </pc:cxnChg>
      </pc:sldChg>
      <pc:sldChg chg="modSp del mod modShow">
        <pc:chgData name="THOMY Philippe" userId="9df777e5-71f9-47e3-9421-f7a221646164" providerId="ADAL" clId="{B3E2BD99-6685-4855-9502-BF894723FEDA}" dt="2022-06-02T08:52:20.676" v="11444" actId="47"/>
        <pc:sldMkLst>
          <pc:docMk/>
          <pc:sldMk cId="1884237892" sldId="685"/>
        </pc:sldMkLst>
        <pc:spChg chg="mod">
          <ac:chgData name="THOMY Philippe" userId="9df777e5-71f9-47e3-9421-f7a221646164" providerId="ADAL" clId="{B3E2BD99-6685-4855-9502-BF894723FEDA}" dt="2022-05-17T20:05:13.518" v="2017" actId="20577"/>
          <ac:spMkLst>
            <pc:docMk/>
            <pc:sldMk cId="1884237892" sldId="685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26T13:51:55.163" v="6793" actId="20577"/>
          <ac:spMkLst>
            <pc:docMk/>
            <pc:sldMk cId="1884237892" sldId="685"/>
            <ac:spMk id="12" creationId="{D49859AF-584D-48DA-AC9A-B120FFDBC4D2}"/>
          </ac:spMkLst>
        </pc:spChg>
      </pc:sldChg>
      <pc:sldChg chg="addSp delSp modSp del mod">
        <pc:chgData name="THOMY Philippe" userId="9df777e5-71f9-47e3-9421-f7a221646164" providerId="ADAL" clId="{B3E2BD99-6685-4855-9502-BF894723FEDA}" dt="2022-05-26T14:03:24.820" v="7052" actId="47"/>
        <pc:sldMkLst>
          <pc:docMk/>
          <pc:sldMk cId="1206806164" sldId="686"/>
        </pc:sldMkLst>
        <pc:spChg chg="mod">
          <ac:chgData name="THOMY Philippe" userId="9df777e5-71f9-47e3-9421-f7a221646164" providerId="ADAL" clId="{B3E2BD99-6685-4855-9502-BF894723FEDA}" dt="2022-05-17T20:05:20.189" v="2021" actId="20577"/>
          <ac:spMkLst>
            <pc:docMk/>
            <pc:sldMk cId="1206806164" sldId="686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3" creationId="{F9DEDA73-72D2-4F59-811F-9F2899F6A2E3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0" creationId="{A0B30B8C-F726-4BBB-A28E-46B24C763AED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2" creationId="{D49859AF-584D-48DA-AC9A-B120FFDBC4D2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9" creationId="{7EC793BA-94D2-4308-B480-F5D72F077166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31" creationId="{BD495684-546D-43F1-88EE-DDC2E0702C47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67" creationId="{679ADDBD-3B31-4C65-99ED-F23F5FE1F93E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68" creationId="{6B4BF348-C0EE-490B-86A6-9BED9CC9AEA8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71" creationId="{93481A1C-6CAA-49F1-A1BC-95AB947438D4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90" creationId="{958B7630-06BF-444D-8E4A-55A6C1242DAF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92" creationId="{3CF5BD89-0BB6-4356-97C1-ECAF43F170A9}"/>
          </ac:spMkLst>
        </pc:spChg>
        <pc:spChg chg="add 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01" creationId="{1C755D90-E0AF-4690-AE5D-BCEB16669329}"/>
          </ac:spMkLst>
        </pc:spChg>
        <pc:spChg chg="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06" creationId="{B42DD402-457B-4706-9E10-7540D4210A21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0" creationId="{2AA8BB0D-AB90-4708-9FD9-2CB37296DF5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1" creationId="{08F763A8-D5CE-45CC-AC35-4649B0EC4C7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2" creationId="{48608C77-14E9-4453-B9E0-827188307A30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5" creationId="{F2CD861E-F5F1-48BE-B015-7FE8375E5B70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6" creationId="{654EC446-2848-4CC8-8F2F-3C369AF3567B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7" creationId="{673B6345-A638-4F58-90EC-CABFA08918F5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8" creationId="{A130A34B-0E62-4E29-9D40-5F471DF2D09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19" creationId="{BDF0487B-63D8-4DE4-944E-C4C5BCBF2DCE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20" creationId="{23A3EB08-E03E-4911-A4D8-D3CF5CB5B6E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23" creationId="{8B8733E4-A71D-46A6-99A1-9FEEA9C4A972}"/>
          </ac:spMkLst>
        </pc:spChg>
        <pc:spChg chg="add 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24" creationId="{E5A8A073-147A-49E0-82E5-B9A45D3EE144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25" creationId="{00211EFC-46FF-4EE6-AA57-781B28B17BF6}"/>
          </ac:spMkLst>
        </pc:spChg>
        <pc:spChg chg="add mod">
          <ac:chgData name="THOMY Philippe" userId="9df777e5-71f9-47e3-9421-f7a221646164" providerId="ADAL" clId="{B3E2BD99-6685-4855-9502-BF894723FEDA}" dt="2022-05-18T13:09:18.378" v="5337" actId="5736"/>
          <ac:spMkLst>
            <pc:docMk/>
            <pc:sldMk cId="1206806164" sldId="686"/>
            <ac:spMk id="129" creationId="{F1F740FF-2131-4466-94CE-5A02FD8C0758}"/>
          </ac:spMkLst>
        </pc:spChg>
        <pc:spChg chg="add del mod">
          <ac:chgData name="THOMY Philippe" userId="9df777e5-71f9-47e3-9421-f7a221646164" providerId="ADAL" clId="{B3E2BD99-6685-4855-9502-BF894723FEDA}" dt="2022-05-17T19:45:55.524" v="1506" actId="478"/>
          <ac:spMkLst>
            <pc:docMk/>
            <pc:sldMk cId="1206806164" sldId="686"/>
            <ac:spMk id="140" creationId="{AAF11494-2863-409C-B839-606F5A54997B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55" creationId="{3EBA3C30-8BAB-4F1C-AA96-DE1922F71432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56" creationId="{C3C8C1E5-028D-4C6E-9EA6-30DA78222B76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58" creationId="{ABA1ACB0-E090-4F22-98BF-A4956424388D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0" creationId="{88F428F8-500F-4B30-86A0-AB5A2B193982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1" creationId="{2A81B5EA-F239-4FA9-974D-765553CC3930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2" creationId="{B414A138-4254-47E5-9EB4-98249960F6BE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3" creationId="{F5B9CD41-D169-42A6-B9B3-070669564887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68" creationId="{2172BE95-5F2A-49F3-9386-1666BB4A2639}"/>
          </ac:spMkLst>
        </pc:spChg>
        <pc:spChg chg="del">
          <ac:chgData name="THOMY Philippe" userId="9df777e5-71f9-47e3-9421-f7a221646164" providerId="ADAL" clId="{B3E2BD99-6685-4855-9502-BF894723FEDA}" dt="2022-05-17T19:22:22.413" v="753" actId="478"/>
          <ac:spMkLst>
            <pc:docMk/>
            <pc:sldMk cId="1206806164" sldId="686"/>
            <ac:spMk id="170" creationId="{310D1566-9C40-453F-9884-6EA236F5DA4C}"/>
          </ac:spMkLst>
        </pc:sp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1" creationId="{F9FB1B55-2B00-4AA0-A098-E7359EAF04D9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8" creationId="{760E6C54-2027-453E-889B-709519FD9A2D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25" creationId="{21F164D9-214F-44DC-A772-441F394B8C79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26" creationId="{14AA04F2-9405-4764-B25E-934370EBE3C4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1" creationId="{F9B34482-B4E8-4B78-94DD-E91BFF7B8856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2" creationId="{6BCC5986-8143-4B7A-82C1-FA9726063880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7" creationId="{6B12E7C3-D554-478E-AF60-858130C1CB9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48" creationId="{8BEB45AD-A6A9-4AE3-853A-1AB073DAD457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53" creationId="{5338B2B6-BE36-4A82-9704-9DF5F6DEFF67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76" creationId="{B1813065-B5B4-44C4-BB02-C7E582834A37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77" creationId="{E99F3B62-9BDD-4118-8CCA-2D99CAC2C2EE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97" creationId="{10ACD6FD-A378-4D62-AAA0-08EFA45CC26D}"/>
          </ac:graphicFrameMkLst>
        </pc:graphicFrameChg>
        <pc:graphicFrameChg chg="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98" creationId="{B6BE8F99-9B6C-496D-AFEC-0974D827619F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07" creationId="{096AF26E-7EB9-4E2C-8A71-0C818B486C74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08" creationId="{9FDBDCFF-C30C-44C1-A4C6-74919F464F85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09" creationId="{E14B44A8-025F-4A21-9D70-B4FFBA38113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13" creationId="{E04861DD-3E98-426D-8A64-F3DFEAB3D00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2:22.413" v="753" actId="478"/>
          <ac:graphicFrameMkLst>
            <pc:docMk/>
            <pc:sldMk cId="1206806164" sldId="686"/>
            <ac:graphicFrameMk id="114" creationId="{6C38C3D1-5A91-42E7-8EAE-5682ACA53EBA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21" creationId="{E6782ACD-3082-42CD-8384-C05C12BBB0CD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22" creationId="{DD79A08E-4D20-4E7E-9B17-77CB7116CD07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35" creationId="{EA8026A2-5D1D-43B9-A1A4-1C7F0037AAF6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37" creationId="{AC8B96EE-C197-410C-A24B-0E8A8E61F94F}"/>
          </ac:graphicFrameMkLst>
        </pc:graphicFrameChg>
        <pc:graphicFrameChg chg="add mo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41" creationId="{956BB574-44C3-4BA5-B29A-0004F18DD5D4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5-18T13:09:18.378" v="5337" actId="5736"/>
          <ac:graphicFrameMkLst>
            <pc:docMk/>
            <pc:sldMk cId="1206806164" sldId="686"/>
            <ac:graphicFrameMk id="150" creationId="{663D0A9B-938A-47D0-B3AE-55C3B2DACA11}"/>
          </ac:graphicFrameMkLst>
        </pc:graphicFrame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" creationId="{8447D17A-9E5E-4BB6-BE57-5B7B0861904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5" creationId="{9B2002C8-7FBB-46C1-9072-904CCB6BDC65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6" creationId="{05E64848-0D54-416E-8835-415B3518A7E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7" creationId="{3FA8AC25-D11E-4210-B7F7-C1A5DD10718C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1" creationId="{69994DEE-093B-42EF-AF56-6560D830E6D4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7" creationId="{0D55C506-B0DA-487C-A008-E3E6F78E052C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8" creationId="{77A901B5-6D9E-4A67-9979-282C324ADB7B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29" creationId="{17057041-92EB-4ADC-A9D1-3823FCDFF780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37" creationId="{5F948082-6499-4589-98D2-AF85BF50FFFB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39" creationId="{EFA4728A-0DB9-47D1-B8C3-A5781BF3E45E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0" creationId="{DA23459B-538C-472D-862E-AAAD060F910E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3" creationId="{6D737055-949E-4FB4-881C-0451D4AAB8B5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4" creationId="{C7872B28-B2C6-4376-A54C-3A584416DD0D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5" creationId="{CA4AE6BE-CF6B-4AFD-8911-8DC5A957AACF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6" creationId="{E3B25CDB-DAF6-49DB-B009-E37CAD0AEB56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49" creationId="{E1ACAD90-1B8E-444F-86C9-E2FD4A088E2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54" creationId="{6CCDE93A-8EEE-4AD1-A7BA-DA2572F35494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56" creationId="{2B6E178D-D96D-47F9-96C2-38B85581692A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59" creationId="{FD6F9EB3-84E1-41E5-B2A5-B7FA9DD5655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65" creationId="{05E166C5-7584-4DCE-83E5-5FEB49922AD7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0" creationId="{EAD94D56-9136-4D50-B765-3E8A5BF261CA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2" creationId="{9E0CCA4E-F7D1-4785-9523-14EEBEC41410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4" creationId="{B3078E14-63B9-4984-A1FD-095D12DC2A94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75" creationId="{8E391018-8B00-4393-B2D6-BFEF14342A27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89" creationId="{602CEF06-28E7-4AE7-9B84-353DAC0E94F0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1" creationId="{EFAF61B6-A1BF-42D7-B397-51DE21707086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3" creationId="{DB8A1E79-8602-4883-9C23-D7113EC7582B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4" creationId="{2A2C93E4-3D3D-468A-9B0B-19055C3A68C1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5" creationId="{772A434A-F88D-45A4-85AF-4D60634B4B4E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6" creationId="{4EE766ED-606F-4733-B11F-1A0B7E85FC6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99" creationId="{95D5FF2E-14A8-4B0F-A280-5A3C77E258AA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0" creationId="{2155CC63-34BB-43BE-A00D-1E8232E07D3E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2" creationId="{F0C83780-C044-4F59-806E-199795203C4E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3" creationId="{E85AE3D5-BF6D-402B-909A-791417A8CAD2}"/>
          </ac:cxnSpMkLst>
        </pc:cxnChg>
        <pc:cxnChg chg="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4" creationId="{C60A558B-CFC3-4357-8412-15E010D084B8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05" creationId="{4E6E8B66-1343-4D1A-83E6-520B67C0BA13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26" creationId="{F4832DF7-F96A-49A7-8165-E4AA95394A51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27" creationId="{A8A03236-9659-4685-9729-71F5745C3385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28" creationId="{F31F155D-E2BE-4560-A60D-0D8169881934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0" creationId="{DA2550C8-5B01-42CF-BC3E-F79F1403F123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31" creationId="{1FF54F2A-2319-4982-94DE-8CC73DD0FD03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2" creationId="{A3DDBE56-BE01-4A8E-8DD8-C0A16A6F1B2D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3" creationId="{93FBD298-0ED4-44A1-8FD6-2854D0448018}"/>
          </ac:cxnSpMkLst>
        </pc:cxnChg>
        <pc:cxnChg chg="add mo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34" creationId="{F2F2AB0E-EE77-4272-91AD-C5BD8EB749AC}"/>
          </ac:cxnSpMkLst>
        </pc:cxnChg>
        <pc:cxnChg chg="del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36" creationId="{D59EFB74-586B-43C7-B707-1E8249457D72}"/>
          </ac:cxnSpMkLst>
        </pc:cxnChg>
        <pc:cxnChg chg="add del mod">
          <ac:chgData name="THOMY Philippe" userId="9df777e5-71f9-47e3-9421-f7a221646164" providerId="ADAL" clId="{B3E2BD99-6685-4855-9502-BF894723FEDA}" dt="2022-05-17T19:45:55.524" v="1506" actId="478"/>
          <ac:cxnSpMkLst>
            <pc:docMk/>
            <pc:sldMk cId="1206806164" sldId="686"/>
            <ac:cxnSpMk id="138" creationId="{94C21386-E478-496A-B631-72250A2BB43C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39" creationId="{DE2708F5-BAAC-4C00-BE44-9B3E586CC444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2" creationId="{5743D5B6-4768-4CBB-8533-1E3EDF04F66C}"/>
          </ac:cxnSpMkLst>
        </pc:cxnChg>
        <pc:cxnChg chg="del mod">
          <ac:chgData name="THOMY Philippe" userId="9df777e5-71f9-47e3-9421-f7a221646164" providerId="ADAL" clId="{B3E2BD99-6685-4855-9502-BF894723FEDA}" dt="2022-05-17T19:22:22.413" v="753" actId="478"/>
          <ac:cxnSpMkLst>
            <pc:docMk/>
            <pc:sldMk cId="1206806164" sldId="686"/>
            <ac:cxnSpMk id="143" creationId="{A317BA06-970D-4AA1-9220-597BD901B7A4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4" creationId="{14E75AEE-6106-4A8A-A617-D0866041FC33}"/>
          </ac:cxnSpMkLst>
        </pc:cxnChg>
        <pc:cxnChg chg="add del mod">
          <ac:chgData name="THOMY Philippe" userId="9df777e5-71f9-47e3-9421-f7a221646164" providerId="ADAL" clId="{B3E2BD99-6685-4855-9502-BF894723FEDA}" dt="2022-05-17T19:50:35.656" v="1531" actId="478"/>
          <ac:cxnSpMkLst>
            <pc:docMk/>
            <pc:sldMk cId="1206806164" sldId="686"/>
            <ac:cxnSpMk id="145" creationId="{5ACBDDAF-0D57-44A0-945D-44401CA4D779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6" creationId="{60213AD1-787A-4E45-8B4B-071B89BD2F94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7" creationId="{ED5971E7-C266-4B92-93A1-26CA47180C93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8" creationId="{00F0B9BC-487E-4A4F-9252-5EE36F19C44D}"/>
          </ac:cxnSpMkLst>
        </pc:cxnChg>
        <pc:cxnChg chg="add mod ord">
          <ac:chgData name="THOMY Philippe" userId="9df777e5-71f9-47e3-9421-f7a221646164" providerId="ADAL" clId="{B3E2BD99-6685-4855-9502-BF894723FEDA}" dt="2022-05-18T13:09:18.378" v="5337" actId="5736"/>
          <ac:cxnSpMkLst>
            <pc:docMk/>
            <pc:sldMk cId="1206806164" sldId="686"/>
            <ac:cxnSpMk id="149" creationId="{4C39C293-9B26-4F07-820E-28D235E4E650}"/>
          </ac:cxnSpMkLst>
        </pc:cxnChg>
      </pc:sldChg>
      <pc:sldChg chg="new del">
        <pc:chgData name="THOMY Philippe" userId="9df777e5-71f9-47e3-9421-f7a221646164" providerId="ADAL" clId="{B3E2BD99-6685-4855-9502-BF894723FEDA}" dt="2022-05-17T16:44:50.267" v="77" actId="47"/>
        <pc:sldMkLst>
          <pc:docMk/>
          <pc:sldMk cId="2435487313" sldId="687"/>
        </pc:sldMkLst>
      </pc:sldChg>
      <pc:sldChg chg="new del">
        <pc:chgData name="THOMY Philippe" userId="9df777e5-71f9-47e3-9421-f7a221646164" providerId="ADAL" clId="{B3E2BD99-6685-4855-9502-BF894723FEDA}" dt="2022-05-17T16:44:56.989" v="79" actId="47"/>
        <pc:sldMkLst>
          <pc:docMk/>
          <pc:sldMk cId="2665569845" sldId="687"/>
        </pc:sldMkLst>
      </pc:sldChg>
      <pc:sldChg chg="addSp delSp modSp add mod">
        <pc:chgData name="THOMY Philippe" userId="9df777e5-71f9-47e3-9421-f7a221646164" providerId="ADAL" clId="{B3E2BD99-6685-4855-9502-BF894723FEDA}" dt="2022-05-26T12:11:36.523" v="5634" actId="1038"/>
        <pc:sldMkLst>
          <pc:docMk/>
          <pc:sldMk cId="3468096822" sldId="687"/>
        </pc:sldMkLst>
        <pc:spChg chg="del mod">
          <ac:chgData name="THOMY Philippe" userId="9df777e5-71f9-47e3-9421-f7a221646164" providerId="ADAL" clId="{B3E2BD99-6685-4855-9502-BF894723FEDA}" dt="2022-05-17T20:39:41.509" v="2474" actId="478"/>
          <ac:spMkLst>
            <pc:docMk/>
            <pc:sldMk cId="3468096822" sldId="687"/>
            <ac:spMk id="2" creationId="{4C236AA3-7A5C-43BD-AEB1-A526CDFB316E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3" creationId="{E6ED8D85-2F51-46DC-AC6F-F02E73CD1BC2}"/>
          </ac:spMkLst>
        </pc:spChg>
        <pc:spChg chg="mod">
          <ac:chgData name="THOMY Philippe" userId="9df777e5-71f9-47e3-9421-f7a221646164" providerId="ADAL" clId="{B3E2BD99-6685-4855-9502-BF894723FEDA}" dt="2022-05-26T12:00:34.845" v="5427" actId="1035"/>
          <ac:spMkLst>
            <pc:docMk/>
            <pc:sldMk cId="3468096822" sldId="687"/>
            <ac:spMk id="4" creationId="{5DEC7311-26BC-4AE5-9D5E-FA15AEB70B71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6" creationId="{7821A726-8F8B-47E6-926D-8CCFD58858E3}"/>
          </ac:spMkLst>
        </pc:spChg>
        <pc:spChg chg="add mod">
          <ac:chgData name="THOMY Philippe" userId="9df777e5-71f9-47e3-9421-f7a221646164" providerId="ADAL" clId="{B3E2BD99-6685-4855-9502-BF894723FEDA}" dt="2022-05-26T12:03:19.372" v="5561" actId="14100"/>
          <ac:spMkLst>
            <pc:docMk/>
            <pc:sldMk cId="3468096822" sldId="687"/>
            <ac:spMk id="7" creationId="{6048A0D6-3F99-4965-BF02-7E70BDE160BC}"/>
          </ac:spMkLst>
        </pc:spChg>
        <pc:spChg chg="mod">
          <ac:chgData name="THOMY Philippe" userId="9df777e5-71f9-47e3-9421-f7a221646164" providerId="ADAL" clId="{B3E2BD99-6685-4855-9502-BF894723FEDA}" dt="2022-05-26T12:07:39.712" v="5593" actId="693"/>
          <ac:spMkLst>
            <pc:docMk/>
            <pc:sldMk cId="3468096822" sldId="687"/>
            <ac:spMk id="9" creationId="{2F8DEDAB-8526-49EC-8374-186E341C0454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10" creationId="{584EB52E-459D-40F7-852F-2222E989DA0F}"/>
          </ac:spMkLst>
        </pc:spChg>
        <pc:spChg chg="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12" creationId="{BA204A8E-C877-4006-ADC5-BCF6406E2F6E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13" creationId="{85E8E251-0B7E-425B-8498-A5C3C4097B2B}"/>
          </ac:spMkLst>
        </pc:spChg>
        <pc:spChg chg="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14" creationId="{2214005B-59E2-4761-A129-B0BF53723DDB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15" creationId="{7B21BDFA-3947-4FE9-B2B8-9495164FB7E6}"/>
          </ac:spMkLst>
        </pc:spChg>
        <pc:spChg chg="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16" creationId="{23B0FCB5-B493-47AC-8641-B6578F53C672}"/>
          </ac:spMkLst>
        </pc:spChg>
        <pc:spChg chg="mod">
          <ac:chgData name="THOMY Philippe" userId="9df777e5-71f9-47e3-9421-f7a221646164" providerId="ADAL" clId="{B3E2BD99-6685-4855-9502-BF894723FEDA}" dt="2022-05-26T12:00:34.845" v="5427" actId="1035"/>
          <ac:spMkLst>
            <pc:docMk/>
            <pc:sldMk cId="3468096822" sldId="687"/>
            <ac:spMk id="17" creationId="{043B1416-BDA0-4143-9C5A-CFEA1ED5BCCA}"/>
          </ac:spMkLst>
        </pc:spChg>
        <pc:spChg chg="del mod">
          <ac:chgData name="THOMY Philippe" userId="9df777e5-71f9-47e3-9421-f7a221646164" providerId="ADAL" clId="{B3E2BD99-6685-4855-9502-BF894723FEDA}" dt="2022-05-26T12:04:09.602" v="5563" actId="478"/>
          <ac:spMkLst>
            <pc:docMk/>
            <pc:sldMk cId="3468096822" sldId="687"/>
            <ac:spMk id="18" creationId="{5840959B-CAE1-4CF7-BDAE-86C443E8E3CE}"/>
          </ac:spMkLst>
        </pc:spChg>
        <pc:spChg chg="del mod">
          <ac:chgData name="THOMY Philippe" userId="9df777e5-71f9-47e3-9421-f7a221646164" providerId="ADAL" clId="{B3E2BD99-6685-4855-9502-BF894723FEDA}" dt="2022-05-26T12:04:09.602" v="5563" actId="478"/>
          <ac:spMkLst>
            <pc:docMk/>
            <pc:sldMk cId="3468096822" sldId="687"/>
            <ac:spMk id="19" creationId="{9D8F2D02-D9CD-4A09-9184-721264A7D2E5}"/>
          </ac:spMkLst>
        </pc:spChg>
        <pc:spChg chg="del mod">
          <ac:chgData name="THOMY Philippe" userId="9df777e5-71f9-47e3-9421-f7a221646164" providerId="ADAL" clId="{B3E2BD99-6685-4855-9502-BF894723FEDA}" dt="2022-05-26T12:04:09.602" v="5563" actId="478"/>
          <ac:spMkLst>
            <pc:docMk/>
            <pc:sldMk cId="3468096822" sldId="687"/>
            <ac:spMk id="20" creationId="{9EE98182-4DEF-476B-BBFA-36E9C0A033C8}"/>
          </ac:spMkLst>
        </pc:spChg>
        <pc:spChg chg="mod">
          <ac:chgData name="THOMY Philippe" userId="9df777e5-71f9-47e3-9421-f7a221646164" providerId="ADAL" clId="{B3E2BD99-6685-4855-9502-BF894723FEDA}" dt="2022-05-26T12:00:50.972" v="5435" actId="1036"/>
          <ac:spMkLst>
            <pc:docMk/>
            <pc:sldMk cId="3468096822" sldId="687"/>
            <ac:spMk id="21" creationId="{B0F0B071-0910-478A-BF0D-DA53CD42487B}"/>
          </ac:spMkLst>
        </pc:spChg>
        <pc:spChg chg="mod">
          <ac:chgData name="THOMY Philippe" userId="9df777e5-71f9-47e3-9421-f7a221646164" providerId="ADAL" clId="{B3E2BD99-6685-4855-9502-BF894723FEDA}" dt="2022-05-26T12:00:50.972" v="5435" actId="1036"/>
          <ac:spMkLst>
            <pc:docMk/>
            <pc:sldMk cId="3468096822" sldId="687"/>
            <ac:spMk id="22" creationId="{A2B76431-2F57-40BE-8197-A62347BE5563}"/>
          </ac:spMkLst>
        </pc:spChg>
        <pc:spChg chg="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24" creationId="{E470B98A-03AA-4F3C-A0CE-0D160A617E48}"/>
          </ac:spMkLst>
        </pc:spChg>
        <pc:spChg chg="del mod">
          <ac:chgData name="THOMY Philippe" userId="9df777e5-71f9-47e3-9421-f7a221646164" providerId="ADAL" clId="{B3E2BD99-6685-4855-9502-BF894723FEDA}" dt="2022-05-26T12:04:09.602" v="5563" actId="478"/>
          <ac:spMkLst>
            <pc:docMk/>
            <pc:sldMk cId="3468096822" sldId="687"/>
            <ac:spMk id="25" creationId="{0B9A5687-E0C2-4BB1-9743-85C8CCE97568}"/>
          </ac:spMkLst>
        </pc:spChg>
        <pc:spChg chg="mod">
          <ac:chgData name="THOMY Philippe" userId="9df777e5-71f9-47e3-9421-f7a221646164" providerId="ADAL" clId="{B3E2BD99-6685-4855-9502-BF894723FEDA}" dt="2022-05-26T12:00:34.845" v="5427" actId="1035"/>
          <ac:spMkLst>
            <pc:docMk/>
            <pc:sldMk cId="3468096822" sldId="687"/>
            <ac:spMk id="26" creationId="{9158603C-7191-437F-9B7A-BEB6C31E5377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28" creationId="{27E0A1D5-D3FD-4ECE-B5FF-E9BF2553F724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29" creationId="{CE8A1575-BD0B-4B02-AB81-D5AC691E6AB2}"/>
          </ac:spMkLst>
        </pc:spChg>
        <pc:spChg chg="mod">
          <ac:chgData name="THOMY Philippe" userId="9df777e5-71f9-47e3-9421-f7a221646164" providerId="ADAL" clId="{B3E2BD99-6685-4855-9502-BF894723FEDA}" dt="2022-05-26T12:00:50.972" v="5435" actId="1036"/>
          <ac:spMkLst>
            <pc:docMk/>
            <pc:sldMk cId="3468096822" sldId="687"/>
            <ac:spMk id="30" creationId="{14EF6842-1ABD-41EA-8812-C3CDF147291C}"/>
          </ac:spMkLst>
        </pc:spChg>
        <pc:spChg chg="mod">
          <ac:chgData name="THOMY Philippe" userId="9df777e5-71f9-47e3-9421-f7a221646164" providerId="ADAL" clId="{B3E2BD99-6685-4855-9502-BF894723FEDA}" dt="2022-05-26T11:54:08.491" v="5355" actId="1036"/>
          <ac:spMkLst>
            <pc:docMk/>
            <pc:sldMk cId="3468096822" sldId="687"/>
            <ac:spMk id="31" creationId="{FA9CF91D-A55E-4078-B361-336A1558ED8D}"/>
          </ac:spMkLst>
        </pc:spChg>
        <pc:spChg chg="mod">
          <ac:chgData name="THOMY Philippe" userId="9df777e5-71f9-47e3-9421-f7a221646164" providerId="ADAL" clId="{B3E2BD99-6685-4855-9502-BF894723FEDA}" dt="2022-05-26T11:54:08.491" v="5355" actId="1036"/>
          <ac:spMkLst>
            <pc:docMk/>
            <pc:sldMk cId="3468096822" sldId="687"/>
            <ac:spMk id="32" creationId="{BB2E2BAF-B152-48A3-8381-EC40EC5B4D2F}"/>
          </ac:spMkLst>
        </pc:spChg>
        <pc:spChg chg="del mod">
          <ac:chgData name="THOMY Philippe" userId="9df777e5-71f9-47e3-9421-f7a221646164" providerId="ADAL" clId="{B3E2BD99-6685-4855-9502-BF894723FEDA}" dt="2022-05-26T12:06:40.316" v="5591" actId="478"/>
          <ac:spMkLst>
            <pc:docMk/>
            <pc:sldMk cId="3468096822" sldId="687"/>
            <ac:spMk id="33" creationId="{08A56F01-9683-489E-82D9-E6571303800A}"/>
          </ac:spMkLst>
        </pc:spChg>
        <pc:spChg chg="del mod">
          <ac:chgData name="THOMY Philippe" userId="9df777e5-71f9-47e3-9421-f7a221646164" providerId="ADAL" clId="{B3E2BD99-6685-4855-9502-BF894723FEDA}" dt="2022-05-17T20:39:41.509" v="2474" actId="478"/>
          <ac:spMkLst>
            <pc:docMk/>
            <pc:sldMk cId="3468096822" sldId="687"/>
            <ac:spMk id="34" creationId="{F07CDF14-A3E9-4EC2-A8B0-5774DCBEED4D}"/>
          </ac:spMkLst>
        </pc:spChg>
        <pc:spChg chg="mod">
          <ac:chgData name="THOMY Philippe" userId="9df777e5-71f9-47e3-9421-f7a221646164" providerId="ADAL" clId="{B3E2BD99-6685-4855-9502-BF894723FEDA}" dt="2022-05-26T12:00:03.034" v="5422" actId="1035"/>
          <ac:spMkLst>
            <pc:docMk/>
            <pc:sldMk cId="3468096822" sldId="687"/>
            <ac:spMk id="35" creationId="{75B0F36A-6CBC-479E-A179-53F252E26144}"/>
          </ac:spMkLst>
        </pc:spChg>
        <pc:spChg chg="mod">
          <ac:chgData name="THOMY Philippe" userId="9df777e5-71f9-47e3-9421-f7a221646164" providerId="ADAL" clId="{B3E2BD99-6685-4855-9502-BF894723FEDA}" dt="2022-05-26T12:00:50.972" v="5435" actId="1036"/>
          <ac:spMkLst>
            <pc:docMk/>
            <pc:sldMk cId="3468096822" sldId="687"/>
            <ac:spMk id="42" creationId="{268EFB5A-8B20-4EA9-B01B-150C377662D3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44" creationId="{F837B2B2-E74B-4A68-9798-C1DDF3D6A63E}"/>
          </ac:spMkLst>
        </pc:spChg>
        <pc:spChg chg="mod">
          <ac:chgData name="THOMY Philippe" userId="9df777e5-71f9-47e3-9421-f7a221646164" providerId="ADAL" clId="{B3E2BD99-6685-4855-9502-BF894723FEDA}" dt="2022-05-26T12:00:03.034" v="5422" actId="1035"/>
          <ac:spMkLst>
            <pc:docMk/>
            <pc:sldMk cId="3468096822" sldId="687"/>
            <ac:spMk id="45" creationId="{13931706-8F71-4653-B415-81A43E8849B2}"/>
          </ac:spMkLst>
        </pc:spChg>
        <pc:spChg chg="add mod">
          <ac:chgData name="THOMY Philippe" userId="9df777e5-71f9-47e3-9421-f7a221646164" providerId="ADAL" clId="{B3E2BD99-6685-4855-9502-BF894723FEDA}" dt="2022-05-26T12:00:10.481" v="5423" actId="14100"/>
          <ac:spMkLst>
            <pc:docMk/>
            <pc:sldMk cId="3468096822" sldId="687"/>
            <ac:spMk id="50" creationId="{2D5B9750-CD5A-473E-BAF5-3B64C0BC0ABE}"/>
          </ac:spMkLst>
        </pc:spChg>
        <pc:spChg chg="add mod or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54" creationId="{56D9ED9E-4FD3-42A5-92AD-47D586FC6783}"/>
          </ac:spMkLst>
        </pc:spChg>
        <pc:spChg chg="add mod">
          <ac:chgData name="THOMY Philippe" userId="9df777e5-71f9-47e3-9421-f7a221646164" providerId="ADAL" clId="{B3E2BD99-6685-4855-9502-BF894723FEDA}" dt="2022-05-18T09:32:39.486" v="5274" actId="20577"/>
          <ac:spMkLst>
            <pc:docMk/>
            <pc:sldMk cId="3468096822" sldId="687"/>
            <ac:spMk id="55" creationId="{6D716EB7-2922-4273-A2A4-306FD03C4ACD}"/>
          </ac:spMkLst>
        </pc:spChg>
        <pc:spChg chg="add mod ord">
          <ac:chgData name="THOMY Philippe" userId="9df777e5-71f9-47e3-9421-f7a221646164" providerId="ADAL" clId="{B3E2BD99-6685-4855-9502-BF894723FEDA}" dt="2022-05-26T11:59:41.458" v="5414" actId="1076"/>
          <ac:spMkLst>
            <pc:docMk/>
            <pc:sldMk cId="3468096822" sldId="687"/>
            <ac:spMk id="56" creationId="{0A96204B-F17F-49AA-B3FA-FE25FCC7B3F9}"/>
          </ac:spMkLst>
        </pc:spChg>
        <pc:spChg chg="add mod">
          <ac:chgData name="THOMY Philippe" userId="9df777e5-71f9-47e3-9421-f7a221646164" providerId="ADAL" clId="{B3E2BD99-6685-4855-9502-BF894723FEDA}" dt="2022-05-26T12:02:37.500" v="5531" actId="20577"/>
          <ac:spMkLst>
            <pc:docMk/>
            <pc:sldMk cId="3468096822" sldId="687"/>
            <ac:spMk id="57" creationId="{05D36FE1-01B3-4536-9A1D-5F97D54C14BD}"/>
          </ac:spMkLst>
        </pc:spChg>
        <pc:spChg chg="add 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58" creationId="{0FBEF021-D473-4C41-8A8D-7EFFB8E5504D}"/>
          </ac:spMkLst>
        </pc:spChg>
        <pc:spChg chg="add mod">
          <ac:chgData name="THOMY Philippe" userId="9df777e5-71f9-47e3-9421-f7a221646164" providerId="ADAL" clId="{B3E2BD99-6685-4855-9502-BF894723FEDA}" dt="2022-05-26T12:05:23.030" v="5587" actId="12788"/>
          <ac:spMkLst>
            <pc:docMk/>
            <pc:sldMk cId="3468096822" sldId="687"/>
            <ac:spMk id="59" creationId="{87BFDB30-7CE7-4ABA-A559-2D12B194F16C}"/>
          </ac:spMkLst>
        </pc:spChg>
        <pc:spChg chg="mod">
          <ac:chgData name="THOMY Philippe" userId="9df777e5-71f9-47e3-9421-f7a221646164" providerId="ADAL" clId="{B3E2BD99-6685-4855-9502-BF894723FEDA}" dt="2022-05-26T11:59:06.942" v="5412" actId="1036"/>
          <ac:spMkLst>
            <pc:docMk/>
            <pc:sldMk cId="3468096822" sldId="687"/>
            <ac:spMk id="60" creationId="{886B8847-7DCE-465C-9407-731154996D7C}"/>
          </ac:spMkLst>
        </pc:spChg>
        <pc:spChg chg="del">
          <ac:chgData name="THOMY Philippe" userId="9df777e5-71f9-47e3-9421-f7a221646164" providerId="ADAL" clId="{B3E2BD99-6685-4855-9502-BF894723FEDA}" dt="2022-05-17T20:40:05.186" v="2496" actId="478"/>
          <ac:spMkLst>
            <pc:docMk/>
            <pc:sldMk cId="3468096822" sldId="687"/>
            <ac:spMk id="61" creationId="{E94936DA-36A1-4C99-97EC-5E5A328A9260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61" creationId="{FB5283D5-9870-4776-8E8C-01FA47BCF39E}"/>
          </ac:spMkLst>
        </pc:spChg>
        <pc:spChg chg="mod">
          <ac:chgData name="THOMY Philippe" userId="9df777e5-71f9-47e3-9421-f7a221646164" providerId="ADAL" clId="{B3E2BD99-6685-4855-9502-BF894723FEDA}" dt="2022-05-26T12:09:16.850" v="5602" actId="20577"/>
          <ac:spMkLst>
            <pc:docMk/>
            <pc:sldMk cId="3468096822" sldId="687"/>
            <ac:spMk id="64" creationId="{E6E603C6-2BC8-4C99-845A-F36208EA33FB}"/>
          </ac:spMkLst>
        </pc:spChg>
        <pc:spChg chg="mod">
          <ac:chgData name="THOMY Philippe" userId="9df777e5-71f9-47e3-9421-f7a221646164" providerId="ADAL" clId="{B3E2BD99-6685-4855-9502-BF894723FEDA}" dt="2022-05-26T12:11:36.523" v="5634" actId="1038"/>
          <ac:spMkLst>
            <pc:docMk/>
            <pc:sldMk cId="3468096822" sldId="687"/>
            <ac:spMk id="65" creationId="{C02F18FC-63AF-4A83-B72C-7C9E3C1E4030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68" creationId="{D118B1E9-E099-4A4D-91B3-4131F39A1B0F}"/>
          </ac:spMkLst>
        </pc:spChg>
        <pc:spChg chg="mod">
          <ac:chgData name="THOMY Philippe" userId="9df777e5-71f9-47e3-9421-f7a221646164" providerId="ADAL" clId="{B3E2BD99-6685-4855-9502-BF894723FEDA}" dt="2022-05-26T12:09:47.941" v="5623" actId="1036"/>
          <ac:spMkLst>
            <pc:docMk/>
            <pc:sldMk cId="3468096822" sldId="687"/>
            <ac:spMk id="69" creationId="{A6C99EFD-81F3-4308-9C71-8F7BD0039DFD}"/>
          </ac:spMkLst>
        </pc:spChg>
        <pc:spChg chg="del mod">
          <ac:chgData name="THOMY Philippe" userId="9df777e5-71f9-47e3-9421-f7a221646164" providerId="ADAL" clId="{B3E2BD99-6685-4855-9502-BF894723FEDA}" dt="2022-05-26T12:09:43.145" v="5614" actId="478"/>
          <ac:spMkLst>
            <pc:docMk/>
            <pc:sldMk cId="3468096822" sldId="687"/>
            <ac:spMk id="70" creationId="{99221994-D011-4945-9757-FB0E321F100B}"/>
          </ac:spMkLst>
        </pc:spChg>
        <pc:spChg chg="mod">
          <ac:chgData name="THOMY Philippe" userId="9df777e5-71f9-47e3-9421-f7a221646164" providerId="ADAL" clId="{B3E2BD99-6685-4855-9502-BF894723FEDA}" dt="2022-05-26T12:08:56.046" v="5596" actId="1076"/>
          <ac:spMkLst>
            <pc:docMk/>
            <pc:sldMk cId="3468096822" sldId="687"/>
            <ac:spMk id="71" creationId="{7116D363-BB4E-4FD2-B93C-7D1BCCBF8E89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72" creationId="{54BE8947-8D7A-4110-BF87-43854F78F8CD}"/>
          </ac:spMkLst>
        </pc:spChg>
        <pc:spChg chg="del">
          <ac:chgData name="THOMY Philippe" userId="9df777e5-71f9-47e3-9421-f7a221646164" providerId="ADAL" clId="{B3E2BD99-6685-4855-9502-BF894723FEDA}" dt="2022-05-17T20:39:41.509" v="2474" actId="478"/>
          <ac:spMkLst>
            <pc:docMk/>
            <pc:sldMk cId="3468096822" sldId="687"/>
            <ac:spMk id="72" creationId="{F0819706-7408-4284-A6A0-575BD77835D4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73" creationId="{02D86143-950E-4246-BD60-13F45CE122F1}"/>
          </ac:spMkLst>
        </pc:spChg>
        <pc:spChg chg="del mod">
          <ac:chgData name="THOMY Philippe" userId="9df777e5-71f9-47e3-9421-f7a221646164" providerId="ADAL" clId="{B3E2BD99-6685-4855-9502-BF894723FEDA}" dt="2022-05-17T20:40:42.217" v="2501" actId="478"/>
          <ac:spMkLst>
            <pc:docMk/>
            <pc:sldMk cId="3468096822" sldId="687"/>
            <ac:spMk id="73" creationId="{8CE90BE3-E827-4973-B108-8571AD481AE5}"/>
          </ac:spMkLst>
        </pc:spChg>
        <pc:spChg chg="del">
          <ac:chgData name="THOMY Philippe" userId="9df777e5-71f9-47e3-9421-f7a221646164" providerId="ADAL" clId="{B3E2BD99-6685-4855-9502-BF894723FEDA}" dt="2022-05-17T20:40:47.593" v="2502" actId="478"/>
          <ac:spMkLst>
            <pc:docMk/>
            <pc:sldMk cId="3468096822" sldId="687"/>
            <ac:spMk id="74" creationId="{04093DE7-3234-4927-A806-91DB7B9CB170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74" creationId="{8B165066-B5EF-4B0C-96E2-489CA840EF9A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75" creationId="{D5A0140E-EE6E-4537-B003-DB7C6E062FC2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76" creationId="{25F7C9DB-949E-4EC2-9EEC-15C8E991513C}"/>
          </ac:spMkLst>
        </pc:spChg>
        <pc:spChg chg="mod">
          <ac:chgData name="THOMY Philippe" userId="9df777e5-71f9-47e3-9421-f7a221646164" providerId="ADAL" clId="{B3E2BD99-6685-4855-9502-BF894723FEDA}" dt="2022-05-18T12:42:11.955" v="5334" actId="5736"/>
          <ac:spMkLst>
            <pc:docMk/>
            <pc:sldMk cId="3468096822" sldId="687"/>
            <ac:spMk id="77" creationId="{73B7D90C-03EB-44EA-BC43-3CA9D6EA1463}"/>
          </ac:spMkLst>
        </pc:spChg>
        <pc:spChg chg="add mod">
          <ac:chgData name="THOMY Philippe" userId="9df777e5-71f9-47e3-9421-f7a221646164" providerId="ADAL" clId="{B3E2BD99-6685-4855-9502-BF894723FEDA}" dt="2022-05-26T12:05:37.641" v="5588" actId="12788"/>
          <ac:spMkLst>
            <pc:docMk/>
            <pc:sldMk cId="3468096822" sldId="687"/>
            <ac:spMk id="78" creationId="{2BCFD8E5-8C50-4ED9-A23A-DAC6E23D9791}"/>
          </ac:spMkLst>
        </pc:spChg>
        <pc:graphicFrameChg chg="mod modGraphic">
          <ac:chgData name="THOMY Philippe" userId="9df777e5-71f9-47e3-9421-f7a221646164" providerId="ADAL" clId="{B3E2BD99-6685-4855-9502-BF894723FEDA}" dt="2022-05-18T12:42:11.955" v="5334" actId="5736"/>
          <ac:graphicFrameMkLst>
            <pc:docMk/>
            <pc:sldMk cId="3468096822" sldId="687"/>
            <ac:graphicFrameMk id="62" creationId="{9021E832-ECCF-4EC3-9B89-94704F630CB6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8T12:42:11.955" v="5334" actId="5736"/>
          <ac:graphicFrameMkLst>
            <pc:docMk/>
            <pc:sldMk cId="3468096822" sldId="687"/>
            <ac:graphicFrameMk id="63" creationId="{C533C18F-9A44-45BC-A504-C6D2F12F51E7}"/>
          </ac:graphicFrameMkLst>
        </pc:graphicFrameChg>
        <pc:graphicFrameChg chg="mod">
          <ac:chgData name="THOMY Philippe" userId="9df777e5-71f9-47e3-9421-f7a221646164" providerId="ADAL" clId="{B3E2BD99-6685-4855-9502-BF894723FEDA}" dt="2022-05-18T12:42:11.955" v="5334" actId="5736"/>
          <ac:graphicFrameMkLst>
            <pc:docMk/>
            <pc:sldMk cId="3468096822" sldId="687"/>
            <ac:graphicFrameMk id="66" creationId="{0DBCC123-9E85-4BCB-B89C-9926D25AC7A3}"/>
          </ac:graphicFrameMkLst>
        </pc:graphicFrameChg>
        <pc:cxnChg chg="mod">
          <ac:chgData name="THOMY Philippe" userId="9df777e5-71f9-47e3-9421-f7a221646164" providerId="ADAL" clId="{B3E2BD99-6685-4855-9502-BF894723FEDA}" dt="2022-05-26T12:00:34.845" v="5427" actId="1035"/>
          <ac:cxnSpMkLst>
            <pc:docMk/>
            <pc:sldMk cId="3468096822" sldId="687"/>
            <ac:cxnSpMk id="36" creationId="{9851052F-86CC-48F0-8298-F71827A587DC}"/>
          </ac:cxnSpMkLst>
        </pc:cxnChg>
        <pc:cxnChg chg="mod">
          <ac:chgData name="THOMY Philippe" userId="9df777e5-71f9-47e3-9421-f7a221646164" providerId="ADAL" clId="{B3E2BD99-6685-4855-9502-BF894723FEDA}" dt="2022-05-26T12:00:34.845" v="5427" actId="1035"/>
          <ac:cxnSpMkLst>
            <pc:docMk/>
            <pc:sldMk cId="3468096822" sldId="687"/>
            <ac:cxnSpMk id="39" creationId="{A0EB89E8-69AE-4550-B581-29A68B55A5A8}"/>
          </ac:cxnSpMkLst>
        </pc:cxnChg>
        <pc:cxnChg chg="mod">
          <ac:chgData name="THOMY Philippe" userId="9df777e5-71f9-47e3-9421-f7a221646164" providerId="ADAL" clId="{B3E2BD99-6685-4855-9502-BF894723FEDA}" dt="2022-05-18T12:42:11.955" v="5334" actId="5736"/>
          <ac:cxnSpMkLst>
            <pc:docMk/>
            <pc:sldMk cId="3468096822" sldId="687"/>
            <ac:cxnSpMk id="67" creationId="{376A2F89-3C0B-4195-A54F-90BEA9140DDD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5-18T09:35:00.089" v="5292" actId="20577"/>
        <pc:sldMkLst>
          <pc:docMk/>
          <pc:sldMk cId="390208105" sldId="688"/>
        </pc:sldMkLst>
        <pc:spChg chg="mod">
          <ac:chgData name="THOMY Philippe" userId="9df777e5-71f9-47e3-9421-f7a221646164" providerId="ADAL" clId="{B3E2BD99-6685-4855-9502-BF894723FEDA}" dt="2022-05-17T20:05:48.790" v="2036" actId="27636"/>
          <ac:spMkLst>
            <pc:docMk/>
            <pc:sldMk cId="390208105" sldId="688"/>
            <ac:spMk id="2" creationId="{D6C7D3E3-FBB7-4773-AB0C-371A5A277B6E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3" creationId="{F9DEDA73-72D2-4F59-811F-9F2899F6A2E3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10" creationId="{A0B30B8C-F726-4BBB-A28E-46B24C763AED}"/>
          </ac:spMkLst>
        </pc:spChg>
        <pc:spChg chg="mod">
          <ac:chgData name="THOMY Philippe" userId="9df777e5-71f9-47e3-9421-f7a221646164" providerId="ADAL" clId="{B3E2BD99-6685-4855-9502-BF894723FEDA}" dt="2022-05-18T09:35:00.089" v="5292" actId="20577"/>
          <ac:spMkLst>
            <pc:docMk/>
            <pc:sldMk cId="390208105" sldId="688"/>
            <ac:spMk id="12" creationId="{D49859AF-584D-48DA-AC9A-B120FFDBC4D2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19" creationId="{7EC793BA-94D2-4308-B480-F5D72F077166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31" creationId="{BD495684-546D-43F1-88EE-DDC2E0702C47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67" creationId="{679ADDBD-3B31-4C65-99ED-F23F5FE1F93E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68" creationId="{6B4BF348-C0EE-490B-86A6-9BED9CC9AEA8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71" creationId="{93481A1C-6CAA-49F1-A1BC-95AB947438D4}"/>
          </ac:spMkLst>
        </pc:spChg>
        <pc:spChg chg="add mod">
          <ac:chgData name="THOMY Philippe" userId="9df777e5-71f9-47e3-9421-f7a221646164" providerId="ADAL" clId="{B3E2BD99-6685-4855-9502-BF894723FEDA}" dt="2022-05-17T19:57:46.017" v="1728" actId="20577"/>
          <ac:spMkLst>
            <pc:docMk/>
            <pc:sldMk cId="390208105" sldId="688"/>
            <ac:spMk id="89" creationId="{C0886A2C-CD37-419E-A86E-6908693A2777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90" creationId="{958B7630-06BF-444D-8E4A-55A6C1242DAF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92" creationId="{3CF5BD89-0BB6-4356-97C1-ECAF43F170A9}"/>
          </ac:spMkLst>
        </pc:spChg>
        <pc:spChg chg="del">
          <ac:chgData name="THOMY Philippe" userId="9df777e5-71f9-47e3-9421-f7a221646164" providerId="ADAL" clId="{B3E2BD99-6685-4855-9502-BF894723FEDA}" dt="2022-05-17T19:23:40.872" v="771" actId="478"/>
          <ac:spMkLst>
            <pc:docMk/>
            <pc:sldMk cId="390208105" sldId="688"/>
            <ac:spMk id="106" creationId="{B42DD402-457B-4706-9E10-7540D4210A21}"/>
          </ac:spMkLst>
        </pc:spChg>
        <pc:spChg chg="mod">
          <ac:chgData name="THOMY Philippe" userId="9df777e5-71f9-47e3-9421-f7a221646164" providerId="ADAL" clId="{B3E2BD99-6685-4855-9502-BF894723FEDA}" dt="2022-05-17T19:30:58.255" v="988" actId="404"/>
          <ac:spMkLst>
            <pc:docMk/>
            <pc:sldMk cId="390208105" sldId="688"/>
            <ac:spMk id="110" creationId="{2AA8BB0D-AB90-4708-9FD9-2CB37296DF54}"/>
          </ac:spMkLst>
        </pc:spChg>
        <pc:spChg chg="mod">
          <ac:chgData name="THOMY Philippe" userId="9df777e5-71f9-47e3-9421-f7a221646164" providerId="ADAL" clId="{B3E2BD99-6685-4855-9502-BF894723FEDA}" dt="2022-05-17T19:31:11.300" v="989" actId="404"/>
          <ac:spMkLst>
            <pc:docMk/>
            <pc:sldMk cId="390208105" sldId="688"/>
            <ac:spMk id="111" creationId="{08F763A8-D5CE-45CC-AC35-4649B0EC4C74}"/>
          </ac:spMkLst>
        </pc:spChg>
        <pc:spChg chg="mod">
          <ac:chgData name="THOMY Philippe" userId="9df777e5-71f9-47e3-9421-f7a221646164" providerId="ADAL" clId="{B3E2BD99-6685-4855-9502-BF894723FEDA}" dt="2022-05-17T19:31:41.296" v="1006" actId="1038"/>
          <ac:spMkLst>
            <pc:docMk/>
            <pc:sldMk cId="390208105" sldId="688"/>
            <ac:spMk id="112" creationId="{48608C77-14E9-4453-B9E0-827188307A30}"/>
          </ac:spMkLst>
        </pc:spChg>
        <pc:spChg chg="mod">
          <ac:chgData name="THOMY Philippe" userId="9df777e5-71f9-47e3-9421-f7a221646164" providerId="ADAL" clId="{B3E2BD99-6685-4855-9502-BF894723FEDA}" dt="2022-05-17T19:32:01.277" v="1017" actId="1037"/>
          <ac:spMkLst>
            <pc:docMk/>
            <pc:sldMk cId="390208105" sldId="688"/>
            <ac:spMk id="115" creationId="{F2CD861E-F5F1-48BE-B015-7FE8375E5B70}"/>
          </ac:spMkLst>
        </pc:spChg>
        <pc:spChg chg="mod">
          <ac:chgData name="THOMY Philippe" userId="9df777e5-71f9-47e3-9421-f7a221646164" providerId="ADAL" clId="{B3E2BD99-6685-4855-9502-BF894723FEDA}" dt="2022-05-17T19:32:01.277" v="1017" actId="1037"/>
          <ac:spMkLst>
            <pc:docMk/>
            <pc:sldMk cId="390208105" sldId="688"/>
            <ac:spMk id="116" creationId="{654EC446-2848-4CC8-8F2F-3C369AF3567B}"/>
          </ac:spMkLst>
        </pc:spChg>
        <pc:spChg chg="mod">
          <ac:chgData name="THOMY Philippe" userId="9df777e5-71f9-47e3-9421-f7a221646164" providerId="ADAL" clId="{B3E2BD99-6685-4855-9502-BF894723FEDA}" dt="2022-05-17T19:30:13.276" v="985" actId="6549"/>
          <ac:spMkLst>
            <pc:docMk/>
            <pc:sldMk cId="390208105" sldId="688"/>
            <ac:spMk id="119" creationId="{BDF0487B-63D8-4DE4-944E-C4C5BCBF2DCE}"/>
          </ac:spMkLst>
        </pc:spChg>
        <pc:spChg chg="mod">
          <ac:chgData name="THOMY Philippe" userId="9df777e5-71f9-47e3-9421-f7a221646164" providerId="ADAL" clId="{B3E2BD99-6685-4855-9502-BF894723FEDA}" dt="2022-05-17T19:57:28.471" v="1711" actId="20577"/>
          <ac:spMkLst>
            <pc:docMk/>
            <pc:sldMk cId="390208105" sldId="688"/>
            <ac:spMk id="160" creationId="{88F428F8-500F-4B30-86A0-AB5A2B193982}"/>
          </ac:spMkLst>
        </pc:spChg>
        <pc:spChg chg="mod">
          <ac:chgData name="THOMY Philippe" userId="9df777e5-71f9-47e3-9421-f7a221646164" providerId="ADAL" clId="{B3E2BD99-6685-4855-9502-BF894723FEDA}" dt="2022-05-17T19:32:18.095" v="1035" actId="14100"/>
          <ac:spMkLst>
            <pc:docMk/>
            <pc:sldMk cId="390208105" sldId="688"/>
            <ac:spMk id="161" creationId="{2A81B5EA-F239-4FA9-974D-765553CC3930}"/>
          </ac:spMkLst>
        </pc:spChg>
        <pc:spChg chg="mod">
          <ac:chgData name="THOMY Philippe" userId="9df777e5-71f9-47e3-9421-f7a221646164" providerId="ADAL" clId="{B3E2BD99-6685-4855-9502-BF894723FEDA}" dt="2022-05-17T19:32:10.503" v="1034" actId="1038"/>
          <ac:spMkLst>
            <pc:docMk/>
            <pc:sldMk cId="390208105" sldId="688"/>
            <ac:spMk id="163" creationId="{F5B9CD41-D169-42A6-B9B3-070669564887}"/>
          </ac:spMkLst>
        </pc:sp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11" creationId="{F9FB1B55-2B00-4AA0-A098-E7359EAF04D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18" creationId="{760E6C54-2027-453E-889B-709519FD9A2D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25" creationId="{21F164D9-214F-44DC-A772-441F394B8C79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26" creationId="{14AA04F2-9405-4764-B25E-934370EBE3C4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1" creationId="{F9B34482-B4E8-4B78-94DD-E91BFF7B8856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2" creationId="{6BCC5986-8143-4B7A-82C1-FA9726063880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7" creationId="{6B12E7C3-D554-478E-AF60-858130C1CB9E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48" creationId="{8BEB45AD-A6A9-4AE3-853A-1AB073DAD457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53" creationId="{5338B2B6-BE36-4A82-9704-9DF5F6DEFF67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76" creationId="{B1813065-B5B4-44C4-BB02-C7E582834A37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77" creationId="{E99F3B62-9BDD-4118-8CCA-2D99CAC2C2EE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97" creationId="{10ACD6FD-A378-4D62-AAA0-08EFA45CC26D}"/>
          </ac:graphicFrameMkLst>
        </pc:graphicFrameChg>
        <pc:graphicFrameChg chg="del">
          <ac:chgData name="THOMY Philippe" userId="9df777e5-71f9-47e3-9421-f7a221646164" providerId="ADAL" clId="{B3E2BD99-6685-4855-9502-BF894723FEDA}" dt="2022-05-17T19:23:40.872" v="771" actId="478"/>
          <ac:graphicFrameMkLst>
            <pc:docMk/>
            <pc:sldMk cId="390208105" sldId="688"/>
            <ac:graphicFrameMk id="98" creationId="{B6BE8F99-9B6C-496D-AFEC-0974D827619F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0:38.095" v="986" actId="14100"/>
          <ac:graphicFrameMkLst>
            <pc:docMk/>
            <pc:sldMk cId="390208105" sldId="688"/>
            <ac:graphicFrameMk id="107" creationId="{096AF26E-7EB9-4E2C-8A71-0C818B486C74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1:31.578" v="996" actId="1036"/>
          <ac:graphicFrameMkLst>
            <pc:docMk/>
            <pc:sldMk cId="390208105" sldId="688"/>
            <ac:graphicFrameMk id="108" creationId="{9FDBDCFF-C30C-44C1-A4C6-74919F464F85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1:41.296" v="1006" actId="1038"/>
          <ac:graphicFrameMkLst>
            <pc:docMk/>
            <pc:sldMk cId="390208105" sldId="688"/>
            <ac:graphicFrameMk id="109" creationId="{E14B44A8-025F-4A21-9D70-B4FFBA381139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0:38.095" v="986" actId="14100"/>
          <ac:graphicFrameMkLst>
            <pc:docMk/>
            <pc:sldMk cId="390208105" sldId="688"/>
            <ac:graphicFrameMk id="113" creationId="{E04861DD-3E98-426D-8A64-F3DFEAB3D009}"/>
          </ac:graphicFrameMkLst>
        </pc:graphicFrameChg>
        <pc:graphicFrameChg chg="mod modGraphic">
          <ac:chgData name="THOMY Philippe" userId="9df777e5-71f9-47e3-9421-f7a221646164" providerId="ADAL" clId="{B3E2BD99-6685-4855-9502-BF894723FEDA}" dt="2022-05-17T19:30:38.095" v="986" actId="14100"/>
          <ac:graphicFrameMkLst>
            <pc:docMk/>
            <pc:sldMk cId="390208105" sldId="688"/>
            <ac:graphicFrameMk id="114" creationId="{6C38C3D1-5A91-42E7-8EAE-5682ACA53EBA}"/>
          </ac:graphicFrameMkLst>
        </pc:graphicFrame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4" creationId="{8447D17A-9E5E-4BB6-BE57-5B7B0861904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5" creationId="{9B2002C8-7FBB-46C1-9072-904CCB6BDC65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6" creationId="{05E64848-0D54-416E-8835-415B3518A7E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7" creationId="{3FA8AC25-D11E-4210-B7F7-C1A5DD10718C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1" creationId="{69994DEE-093B-42EF-AF56-6560D830E6D4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7" creationId="{0D55C506-B0DA-487C-A008-E3E6F78E052C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8" creationId="{77A901B5-6D9E-4A67-9979-282C324ADB7B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29" creationId="{17057041-92EB-4ADC-A9D1-3823FCDFF780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37" creationId="{5F948082-6499-4589-98D2-AF85BF50FFFB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39" creationId="{EFA4728A-0DB9-47D1-B8C3-A5781BF3E45E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0" creationId="{DA23459B-538C-472D-862E-AAAD060F910E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3" creationId="{6D737055-949E-4FB4-881C-0451D4AAB8B5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4" creationId="{C7872B28-B2C6-4376-A54C-3A584416DD0D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5" creationId="{CA4AE6BE-CF6B-4AFD-8911-8DC5A957AACF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6" creationId="{E3B25CDB-DAF6-49DB-B009-E37CAD0AEB56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49" creationId="{E1ACAD90-1B8E-444F-86C9-E2FD4A088E2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54" creationId="{6CCDE93A-8EEE-4AD1-A7BA-DA2572F35494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56" creationId="{2B6E178D-D96D-47F9-96C2-38B85581692A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59" creationId="{FD6F9EB3-84E1-41E5-B2A5-B7FA9DD5655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65" creationId="{05E166C5-7584-4DCE-83E5-5FEB49922AD7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0" creationId="{EAD94D56-9136-4D50-B765-3E8A5BF261CA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2" creationId="{9E0CCA4E-F7D1-4785-9523-14EEBEC41410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4" creationId="{B3078E14-63B9-4984-A1FD-095D12DC2A94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75" creationId="{8E391018-8B00-4393-B2D6-BFEF14342A27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1" creationId="{EFAF61B6-A1BF-42D7-B397-51DE21707086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3" creationId="{DB8A1E79-8602-4883-9C23-D7113EC7582B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4" creationId="{2A2C93E4-3D3D-468A-9B0B-19055C3A68C1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5" creationId="{772A434A-F88D-45A4-85AF-4D60634B4B4E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6" creationId="{4EE766ED-606F-4733-B11F-1A0B7E85FC62}"/>
          </ac:cxnSpMkLst>
        </pc:cxnChg>
        <pc:cxnChg chg="del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99" creationId="{95D5FF2E-14A8-4B0F-A280-5A3C77E258AA}"/>
          </ac:cxnSpMkLst>
        </pc:cxnChg>
        <pc:cxnChg chg="del mod">
          <ac:chgData name="THOMY Philippe" userId="9df777e5-71f9-47e3-9421-f7a221646164" providerId="ADAL" clId="{B3E2BD99-6685-4855-9502-BF894723FEDA}" dt="2022-05-17T19:23:40.872" v="771" actId="478"/>
          <ac:cxnSpMkLst>
            <pc:docMk/>
            <pc:sldMk cId="390208105" sldId="688"/>
            <ac:cxnSpMk id="104" creationId="{C60A558B-CFC3-4357-8412-15E010D084B8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5-17T20:38:20.907" v="2466" actId="20577"/>
        <pc:sldMkLst>
          <pc:docMk/>
          <pc:sldMk cId="1691131536" sldId="689"/>
        </pc:sldMkLst>
        <pc:spChg chg="del">
          <ac:chgData name="THOMY Philippe" userId="9df777e5-71f9-47e3-9421-f7a221646164" providerId="ADAL" clId="{B3E2BD99-6685-4855-9502-BF894723FEDA}" dt="2022-05-17T20:37:16.349" v="2418" actId="478"/>
          <ac:spMkLst>
            <pc:docMk/>
            <pc:sldMk cId="1691131536" sldId="689"/>
            <ac:spMk id="2" creationId="{4C236AA3-7A5C-43BD-AEB1-A526CDFB316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" creationId="{E6ED8D85-2F51-46DC-AC6F-F02E73CD1BC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" creationId="{5DEC7311-26BC-4AE5-9D5E-FA15AEB70B71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" creationId="{7821A726-8F8B-47E6-926D-8CCFD58858E3}"/>
          </ac:spMkLst>
        </pc:spChg>
        <pc:spChg chg="add del mod">
          <ac:chgData name="THOMY Philippe" userId="9df777e5-71f9-47e3-9421-f7a221646164" providerId="ADAL" clId="{B3E2BD99-6685-4855-9502-BF894723FEDA}" dt="2022-05-17T20:37:20.084" v="2419" actId="478"/>
          <ac:spMkLst>
            <pc:docMk/>
            <pc:sldMk cId="1691131536" sldId="689"/>
            <ac:spMk id="7" creationId="{0BB48BC1-6A33-473D-86D8-11F372E0000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9" creationId="{2F8DEDAB-8526-49EC-8374-186E341C045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0" creationId="{584EB52E-459D-40F7-852F-2222E989DA0F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2" creationId="{BA204A8E-C877-4006-ADC5-BCF6406E2F6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3" creationId="{85E8E251-0B7E-425B-8498-A5C3C4097B2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4" creationId="{2214005B-59E2-4761-A129-B0BF53723DD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5" creationId="{7B21BDFA-3947-4FE9-B2B8-9495164FB7E6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6" creationId="{23B0FCB5-B493-47AC-8641-B6578F53C67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7" creationId="{043B1416-BDA0-4143-9C5A-CFEA1ED5BCCA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8" creationId="{5840959B-CAE1-4CF7-BDAE-86C443E8E3C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19" creationId="{9D8F2D02-D9CD-4A09-9184-721264A7D2E5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0" creationId="{9EE98182-4DEF-476B-BBFA-36E9C0A033C8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1" creationId="{B0F0B071-0910-478A-BF0D-DA53CD42487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2" creationId="{A2B76431-2F57-40BE-8197-A62347BE5563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4" creationId="{E470B98A-03AA-4F3C-A0CE-0D160A617E48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5" creationId="{0B9A5687-E0C2-4BB1-9743-85C8CCE97568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6" creationId="{9158603C-7191-437F-9B7A-BEB6C31E5377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8" creationId="{27E0A1D5-D3FD-4ECE-B5FF-E9BF2553F72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29" creationId="{CE8A1575-BD0B-4B02-AB81-D5AC691E6AB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0" creationId="{14EF6842-1ABD-41EA-8812-C3CDF147291C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1" creationId="{FA9CF91D-A55E-4078-B361-336A1558ED8D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2" creationId="{BB2E2BAF-B152-48A3-8381-EC40EC5B4D2F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3" creationId="{08A56F01-9683-489E-82D9-E6571303800A}"/>
          </ac:spMkLst>
        </pc:spChg>
        <pc:spChg chg="mod">
          <ac:chgData name="THOMY Philippe" userId="9df777e5-71f9-47e3-9421-f7a221646164" providerId="ADAL" clId="{B3E2BD99-6685-4855-9502-BF894723FEDA}" dt="2022-05-17T20:38:20.907" v="2466" actId="20577"/>
          <ac:spMkLst>
            <pc:docMk/>
            <pc:sldMk cId="1691131536" sldId="689"/>
            <ac:spMk id="34" creationId="{F07CDF14-A3E9-4EC2-A8B0-5774DCBEED4D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35" creationId="{75B0F36A-6CBC-479E-A179-53F252E2614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2" creationId="{268EFB5A-8B20-4EA9-B01B-150C377662D3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4" creationId="{F837B2B2-E74B-4A68-9798-C1DDF3D6A63E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45" creationId="{13931706-8F71-4653-B415-81A43E8849B2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0" creationId="{886B8847-7DCE-465C-9407-731154996D7C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1" creationId="{E94936DA-36A1-4C99-97EC-5E5A328A9260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4" creationId="{E6E603C6-2BC8-4C99-845A-F36208EA33F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5" creationId="{C02F18FC-63AF-4A83-B72C-7C9E3C1E4030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8" creationId="{D118B1E9-E099-4A4D-91B3-4131F39A1B0F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69" creationId="{A6C99EFD-81F3-4308-9C71-8F7BD0039DFD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0" creationId="{99221994-D011-4945-9757-FB0E321F100B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1" creationId="{7116D363-BB4E-4FD2-B93C-7D1BCCBF8E89}"/>
          </ac:spMkLst>
        </pc:spChg>
        <pc:spChg chg="del">
          <ac:chgData name="THOMY Philippe" userId="9df777e5-71f9-47e3-9421-f7a221646164" providerId="ADAL" clId="{B3E2BD99-6685-4855-9502-BF894723FEDA}" dt="2022-05-17T20:37:54.656" v="2437" actId="478"/>
          <ac:spMkLst>
            <pc:docMk/>
            <pc:sldMk cId="1691131536" sldId="689"/>
            <ac:spMk id="72" creationId="{F0819706-7408-4284-A6A0-575BD77835D4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3" creationId="{8CE90BE3-E827-4973-B108-8571AD481AE5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4" creationId="{04093DE7-3234-4927-A806-91DB7B9CB170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6" creationId="{25F7C9DB-949E-4EC2-9EEC-15C8E991513C}"/>
          </ac:spMkLst>
        </pc:spChg>
        <pc:spChg chg="del">
          <ac:chgData name="THOMY Philippe" userId="9df777e5-71f9-47e3-9421-f7a221646164" providerId="ADAL" clId="{B3E2BD99-6685-4855-9502-BF894723FEDA}" dt="2022-05-17T20:33:38.173" v="2417" actId="478"/>
          <ac:spMkLst>
            <pc:docMk/>
            <pc:sldMk cId="1691131536" sldId="689"/>
            <ac:spMk id="77" creationId="{73B7D90C-03EB-44EA-BC43-3CA9D6EA1463}"/>
          </ac:spMkLst>
        </pc:spChg>
        <pc:graphicFrameChg chg="del">
          <ac:chgData name="THOMY Philippe" userId="9df777e5-71f9-47e3-9421-f7a221646164" providerId="ADAL" clId="{B3E2BD99-6685-4855-9502-BF894723FEDA}" dt="2022-05-17T20:33:38.173" v="2417" actId="478"/>
          <ac:graphicFrameMkLst>
            <pc:docMk/>
            <pc:sldMk cId="1691131536" sldId="689"/>
            <ac:graphicFrameMk id="62" creationId="{9021E832-ECCF-4EC3-9B89-94704F630CB6}"/>
          </ac:graphicFrameMkLst>
        </pc:graphicFrameChg>
        <pc:graphicFrameChg chg="del">
          <ac:chgData name="THOMY Philippe" userId="9df777e5-71f9-47e3-9421-f7a221646164" providerId="ADAL" clId="{B3E2BD99-6685-4855-9502-BF894723FEDA}" dt="2022-05-17T20:33:38.173" v="2417" actId="478"/>
          <ac:graphicFrameMkLst>
            <pc:docMk/>
            <pc:sldMk cId="1691131536" sldId="689"/>
            <ac:graphicFrameMk id="63" creationId="{C533C18F-9A44-45BC-A504-C6D2F12F51E7}"/>
          </ac:graphicFrameMkLst>
        </pc:graphicFrameChg>
        <pc:graphicFrameChg chg="del">
          <ac:chgData name="THOMY Philippe" userId="9df777e5-71f9-47e3-9421-f7a221646164" providerId="ADAL" clId="{B3E2BD99-6685-4855-9502-BF894723FEDA}" dt="2022-05-17T20:33:38.173" v="2417" actId="478"/>
          <ac:graphicFrameMkLst>
            <pc:docMk/>
            <pc:sldMk cId="1691131536" sldId="689"/>
            <ac:graphicFrameMk id="66" creationId="{0DBCC123-9E85-4BCB-B89C-9926D25AC7A3}"/>
          </ac:graphicFrameMkLst>
        </pc:graphicFrameChg>
        <pc:cxnChg chg="del mod">
          <ac:chgData name="THOMY Philippe" userId="9df777e5-71f9-47e3-9421-f7a221646164" providerId="ADAL" clId="{B3E2BD99-6685-4855-9502-BF894723FEDA}" dt="2022-05-17T20:33:38.173" v="2417" actId="478"/>
          <ac:cxnSpMkLst>
            <pc:docMk/>
            <pc:sldMk cId="1691131536" sldId="689"/>
            <ac:cxnSpMk id="36" creationId="{9851052F-86CC-48F0-8298-F71827A587DC}"/>
          </ac:cxnSpMkLst>
        </pc:cxnChg>
        <pc:cxnChg chg="del mod">
          <ac:chgData name="THOMY Philippe" userId="9df777e5-71f9-47e3-9421-f7a221646164" providerId="ADAL" clId="{B3E2BD99-6685-4855-9502-BF894723FEDA}" dt="2022-05-17T20:33:38.173" v="2417" actId="478"/>
          <ac:cxnSpMkLst>
            <pc:docMk/>
            <pc:sldMk cId="1691131536" sldId="689"/>
            <ac:cxnSpMk id="39" creationId="{A0EB89E8-69AE-4550-B581-29A68B55A5A8}"/>
          </ac:cxnSpMkLst>
        </pc:cxnChg>
        <pc:cxnChg chg="del">
          <ac:chgData name="THOMY Philippe" userId="9df777e5-71f9-47e3-9421-f7a221646164" providerId="ADAL" clId="{B3E2BD99-6685-4855-9502-BF894723FEDA}" dt="2022-05-17T20:33:38.173" v="2417" actId="478"/>
          <ac:cxnSpMkLst>
            <pc:docMk/>
            <pc:sldMk cId="1691131536" sldId="689"/>
            <ac:cxnSpMk id="67" creationId="{376A2F89-3C0B-4195-A54F-90BEA9140DDD}"/>
          </ac:cxnSpMkLst>
        </pc:cxnChg>
      </pc:sldChg>
      <pc:sldChg chg="addSp delSp modSp new mod">
        <pc:chgData name="THOMY Philippe" userId="9df777e5-71f9-47e3-9421-f7a221646164" providerId="ADAL" clId="{B3E2BD99-6685-4855-9502-BF894723FEDA}" dt="2022-05-18T13:53:26.235" v="5341" actId="5736"/>
        <pc:sldMkLst>
          <pc:docMk/>
          <pc:sldMk cId="3142107245" sldId="690"/>
        </pc:sldMkLst>
        <pc:spChg chg="mod">
          <ac:chgData name="THOMY Philippe" userId="9df777e5-71f9-47e3-9421-f7a221646164" providerId="ADAL" clId="{B3E2BD99-6685-4855-9502-BF894723FEDA}" dt="2022-05-18T07:27:21.343" v="3626" actId="6549"/>
          <ac:spMkLst>
            <pc:docMk/>
            <pc:sldMk cId="3142107245" sldId="690"/>
            <ac:spMk id="2" creationId="{0B9B8B0B-6773-4FBE-9B02-AC279740273A}"/>
          </ac:spMkLst>
        </pc:spChg>
        <pc:spChg chg="add mod">
          <ac:chgData name="THOMY Philippe" userId="9df777e5-71f9-47e3-9421-f7a221646164" providerId="ADAL" clId="{B3E2BD99-6685-4855-9502-BF894723FEDA}" dt="2022-05-18T13:53:26.235" v="5341" actId="5736"/>
          <ac:spMkLst>
            <pc:docMk/>
            <pc:sldMk cId="3142107245" sldId="690"/>
            <ac:spMk id="5" creationId="{946A1344-1752-4F30-BAE7-2A363D75689B}"/>
          </ac:spMkLst>
        </pc:spChg>
        <pc:spChg chg="add mod">
          <ac:chgData name="THOMY Philippe" userId="9df777e5-71f9-47e3-9421-f7a221646164" providerId="ADAL" clId="{B3E2BD99-6685-4855-9502-BF894723FEDA}" dt="2022-05-18T13:53:26.235" v="5341" actId="5736"/>
          <ac:spMkLst>
            <pc:docMk/>
            <pc:sldMk cId="3142107245" sldId="690"/>
            <ac:spMk id="8" creationId="{1F40718E-A424-4866-B450-E2D9A3EEEEFC}"/>
          </ac:spMkLst>
        </pc:spChg>
        <pc:graphicFrameChg chg="add del mod">
          <ac:chgData name="THOMY Philippe" userId="9df777e5-71f9-47e3-9421-f7a221646164" providerId="ADAL" clId="{B3E2BD99-6685-4855-9502-BF894723FEDA}" dt="2022-05-17T21:10:23.733" v="3007"/>
          <ac:graphicFrameMkLst>
            <pc:docMk/>
            <pc:sldMk cId="3142107245" sldId="690"/>
            <ac:graphicFrameMk id="6" creationId="{0FCCB976-9987-4E6B-A08A-9E675E49CB52}"/>
          </ac:graphicFrameMkLst>
        </pc:graphicFrameChg>
        <pc:graphicFrameChg chg="add mod modGraphic">
          <ac:chgData name="THOMY Philippe" userId="9df777e5-71f9-47e3-9421-f7a221646164" providerId="ADAL" clId="{B3E2BD99-6685-4855-9502-BF894723FEDA}" dt="2022-05-18T13:53:26.235" v="5341" actId="5736"/>
          <ac:graphicFrameMkLst>
            <pc:docMk/>
            <pc:sldMk cId="3142107245" sldId="690"/>
            <ac:graphicFrameMk id="7" creationId="{BA824121-19F5-4E93-8F12-DCBC6D90C6A5}"/>
          </ac:graphicFrameMkLst>
        </pc:graphicFrameChg>
        <pc:picChg chg="add mod">
          <ac:chgData name="THOMY Philippe" userId="9df777e5-71f9-47e3-9421-f7a221646164" providerId="ADAL" clId="{B3E2BD99-6685-4855-9502-BF894723FEDA}" dt="2022-05-18T13:53:26.235" v="5341" actId="5736"/>
          <ac:picMkLst>
            <pc:docMk/>
            <pc:sldMk cId="3142107245" sldId="690"/>
            <ac:picMk id="4" creationId="{6A0BFFA4-C992-439D-98E6-80D938D49B84}"/>
          </ac:picMkLst>
        </pc:picChg>
      </pc:sldChg>
      <pc:sldChg chg="addSp delSp modSp add mod ord">
        <pc:chgData name="THOMY Philippe" userId="9df777e5-71f9-47e3-9421-f7a221646164" providerId="ADAL" clId="{B3E2BD99-6685-4855-9502-BF894723FEDA}" dt="2022-05-18T13:24:05.929" v="5340" actId="14100"/>
        <pc:sldMkLst>
          <pc:docMk/>
          <pc:sldMk cId="735810679" sldId="691"/>
        </pc:sldMkLst>
        <pc:spChg chg="mod">
          <ac:chgData name="THOMY Philippe" userId="9df777e5-71f9-47e3-9421-f7a221646164" providerId="ADAL" clId="{B3E2BD99-6685-4855-9502-BF894723FEDA}" dt="2022-05-18T07:46:29.670" v="3958" actId="20577"/>
          <ac:spMkLst>
            <pc:docMk/>
            <pc:sldMk cId="735810679" sldId="691"/>
            <ac:spMk id="2" creationId="{0B9B8B0B-6773-4FBE-9B02-AC279740273A}"/>
          </ac:spMkLst>
        </pc:spChg>
        <pc:spChg chg="mod">
          <ac:chgData name="THOMY Philippe" userId="9df777e5-71f9-47e3-9421-f7a221646164" providerId="ADAL" clId="{B3E2BD99-6685-4855-9502-BF894723FEDA}" dt="2022-05-18T13:24:05.929" v="5340" actId="14100"/>
          <ac:spMkLst>
            <pc:docMk/>
            <pc:sldMk cId="735810679" sldId="691"/>
            <ac:spMk id="5" creationId="{946A1344-1752-4F30-BAE7-2A363D75689B}"/>
          </ac:spMkLst>
        </pc:spChg>
        <pc:spChg chg="add mod">
          <ac:chgData name="THOMY Philippe" userId="9df777e5-71f9-47e3-9421-f7a221646164" providerId="ADAL" clId="{B3E2BD99-6685-4855-9502-BF894723FEDA}" dt="2022-05-18T09:28:17.973" v="5147" actId="20577"/>
          <ac:spMkLst>
            <pc:docMk/>
            <pc:sldMk cId="735810679" sldId="691"/>
            <ac:spMk id="6" creationId="{08F4FEF8-8D69-4E2C-9575-E2A94C4BFA2D}"/>
          </ac:spMkLst>
        </pc:spChg>
        <pc:graphicFrameChg chg="del">
          <ac:chgData name="THOMY Philippe" userId="9df777e5-71f9-47e3-9421-f7a221646164" providerId="ADAL" clId="{B3E2BD99-6685-4855-9502-BF894723FEDA}" dt="2022-05-18T08:05:25.424" v="3987" actId="478"/>
          <ac:graphicFrameMkLst>
            <pc:docMk/>
            <pc:sldMk cId="735810679" sldId="691"/>
            <ac:graphicFrameMk id="7" creationId="{BA824121-19F5-4E93-8F12-DCBC6D90C6A5}"/>
          </ac:graphicFrameMkLst>
        </pc:graphicFrameChg>
        <pc:picChg chg="del">
          <ac:chgData name="THOMY Philippe" userId="9df777e5-71f9-47e3-9421-f7a221646164" providerId="ADAL" clId="{B3E2BD99-6685-4855-9502-BF894723FEDA}" dt="2022-05-18T08:04:13.795" v="3959" actId="478"/>
          <ac:picMkLst>
            <pc:docMk/>
            <pc:sldMk cId="735810679" sldId="691"/>
            <ac:picMk id="4" creationId="{6A0BFFA4-C992-439D-98E6-80D938D49B84}"/>
          </ac:picMkLst>
        </pc:picChg>
        <pc:cxnChg chg="add mod">
          <ac:chgData name="THOMY Philippe" userId="9df777e5-71f9-47e3-9421-f7a221646164" providerId="ADAL" clId="{B3E2BD99-6685-4855-9502-BF894723FEDA}" dt="2022-05-18T09:24:16.482" v="5103" actId="14100"/>
          <ac:cxnSpMkLst>
            <pc:docMk/>
            <pc:sldMk cId="735810679" sldId="691"/>
            <ac:cxnSpMk id="8" creationId="{67FD03BE-3770-453D-8EDF-983DA0D7B134}"/>
          </ac:cxnSpMkLst>
        </pc:cxnChg>
        <pc:cxnChg chg="add mod">
          <ac:chgData name="THOMY Philippe" userId="9df777e5-71f9-47e3-9421-f7a221646164" providerId="ADAL" clId="{B3E2BD99-6685-4855-9502-BF894723FEDA}" dt="2022-05-18T09:26:02.593" v="5140" actId="14100"/>
          <ac:cxnSpMkLst>
            <pc:docMk/>
            <pc:sldMk cId="735810679" sldId="691"/>
            <ac:cxnSpMk id="9" creationId="{9820E6EB-4EE7-47A8-9E35-D82567208857}"/>
          </ac:cxnSpMkLst>
        </pc:cxnChg>
        <pc:cxnChg chg="add mod">
          <ac:chgData name="THOMY Philippe" userId="9df777e5-71f9-47e3-9421-f7a221646164" providerId="ADAL" clId="{B3E2BD99-6685-4855-9502-BF894723FEDA}" dt="2022-05-18T09:26:05.406" v="5141" actId="14100"/>
          <ac:cxnSpMkLst>
            <pc:docMk/>
            <pc:sldMk cId="735810679" sldId="691"/>
            <ac:cxnSpMk id="10" creationId="{C78A2B52-B596-4003-8602-F6BEE532D234}"/>
          </ac:cxnSpMkLst>
        </pc:cxnChg>
        <pc:cxnChg chg="add mod">
          <ac:chgData name="THOMY Philippe" userId="9df777e5-71f9-47e3-9421-f7a221646164" providerId="ADAL" clId="{B3E2BD99-6685-4855-9502-BF894723FEDA}" dt="2022-05-18T09:24:12.167" v="5102" actId="14100"/>
          <ac:cxnSpMkLst>
            <pc:docMk/>
            <pc:sldMk cId="735810679" sldId="691"/>
            <ac:cxnSpMk id="15" creationId="{09AB5C77-C5AE-4F43-9B94-FF4AFE5CB1D3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03T09:30:35.240" v="12556" actId="20577"/>
        <pc:sldMkLst>
          <pc:docMk/>
          <pc:sldMk cId="598610676" sldId="692"/>
        </pc:sldMkLst>
        <pc:spChg chg="mod">
          <ac:chgData name="THOMY Philippe" userId="9df777e5-71f9-47e3-9421-f7a221646164" providerId="ADAL" clId="{B3E2BD99-6685-4855-9502-BF894723FEDA}" dt="2022-06-03T09:30:35.240" v="12556" actId="20577"/>
          <ac:spMkLst>
            <pc:docMk/>
            <pc:sldMk cId="598610676" sldId="692"/>
            <ac:spMk id="2" creationId="{D6C7D3E3-FBB7-4773-AB0C-371A5A277B6E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3" creationId="{E5FF0547-E7D1-4AD6-B186-36C6766681E1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5" creationId="{E060A21A-F07C-4EC4-BB6B-C56C5D69AA2E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" creationId="{4618AE94-326E-44A1-AE3C-162621AA8672}"/>
          </ac:spMkLst>
        </pc:spChg>
        <pc:spChg chg="add mod">
          <ac:chgData name="THOMY Philippe" userId="9df777e5-71f9-47e3-9421-f7a221646164" providerId="ADAL" clId="{B3E2BD99-6685-4855-9502-BF894723FEDA}" dt="2022-06-02T07:37:29.150" v="10327" actId="1076"/>
          <ac:spMkLst>
            <pc:docMk/>
            <pc:sldMk cId="598610676" sldId="692"/>
            <ac:spMk id="7" creationId="{325EAE11-C51D-4775-BEC1-53BB58B8330A}"/>
          </ac:spMkLst>
        </pc:spChg>
        <pc:spChg chg="del mod">
          <ac:chgData name="THOMY Philippe" userId="9df777e5-71f9-47e3-9421-f7a221646164" providerId="ADAL" clId="{B3E2BD99-6685-4855-9502-BF894723FEDA}" dt="2022-05-26T13:19:28.586" v="6461" actId="478"/>
          <ac:spMkLst>
            <pc:docMk/>
            <pc:sldMk cId="598610676" sldId="692"/>
            <ac:spMk id="12" creationId="{D49859AF-584D-48DA-AC9A-B120FFDBC4D2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33" creationId="{087BFB81-B551-407A-BDED-5655BD0CF502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34" creationId="{6291E8C6-1E1D-4CFD-BB0C-2CDB1D4FD6D3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35" creationId="{DAD6132D-FB9B-4A5B-A31F-8A0707ADCB27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39" creationId="{26C957C8-1DCA-483B-AA4E-7CEAEB71777C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40" creationId="{401A4BBD-D12C-40DF-A64E-A351B5DFBFA8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41" creationId="{3DFFF350-BA2D-48E0-B26F-CB1DFFCA36AD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2" creationId="{E1B23000-2050-4536-8E5D-0D007019FFD8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3" creationId="{F988A323-14CB-4CB0-A759-20FA99D5045B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4" creationId="{C77E05B2-D049-41F5-96E8-E5428CB9410F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5" creationId="{5BF40A41-D93B-498B-AF47-70479F98327C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6" creationId="{8A1FFBF3-2FCC-4922-AC1D-8B1783C7DB64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47" creationId="{E1D0C2AB-0E46-4102-B61F-9266200AAA3A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48" creationId="{8CF4F0CB-9A1A-47FE-B58C-C6557867ED86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51" creationId="{A84D5B05-571C-4C0F-A7E2-0C710618BFB2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52" creationId="{0CE69955-DD4C-4C73-96D5-B3D5942CB744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59" creationId="{DADB42BC-A70A-419F-A9CC-2B9CF6E82AA4}"/>
          </ac:spMkLst>
        </pc:spChg>
        <pc:spChg chg="add mod">
          <ac:chgData name="THOMY Philippe" userId="9df777e5-71f9-47e3-9421-f7a221646164" providerId="ADAL" clId="{B3E2BD99-6685-4855-9502-BF894723FEDA}" dt="2022-06-01T14:10:26.900" v="7398" actId="1076"/>
          <ac:spMkLst>
            <pc:docMk/>
            <pc:sldMk cId="598610676" sldId="692"/>
            <ac:spMk id="60" creationId="{AF6BFF76-E7D8-4502-97F9-4BDE9227E353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1" creationId="{8A89729D-DEF3-4C7F-B268-921C48B1504A}"/>
          </ac:spMkLst>
        </pc:spChg>
        <pc:spChg chg="add mod">
          <ac:chgData name="THOMY Philippe" userId="9df777e5-71f9-47e3-9421-f7a221646164" providerId="ADAL" clId="{B3E2BD99-6685-4855-9502-BF894723FEDA}" dt="2022-06-01T14:11:20.065" v="7413" actId="20577"/>
          <ac:spMkLst>
            <pc:docMk/>
            <pc:sldMk cId="598610676" sldId="692"/>
            <ac:spMk id="62" creationId="{8AA13D42-0C43-4471-9498-9139FEA5ACC8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3" creationId="{299DA66D-E137-4F97-BA9C-9E374E06B244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4" creationId="{F2A85A2B-78CC-465F-A067-2F0DAEFEE9DC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5" creationId="{1748969E-091F-4905-8B2B-AA2FC4F18B76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66" creationId="{33E301F3-363C-43BE-9E8F-7C8377563326}"/>
          </ac:spMkLst>
        </pc:spChg>
        <pc:spChg chg="add mod">
          <ac:chgData name="THOMY Philippe" userId="9df777e5-71f9-47e3-9421-f7a221646164" providerId="ADAL" clId="{B3E2BD99-6685-4855-9502-BF894723FEDA}" dt="2022-05-26T13:21:19.523" v="6480" actId="14100"/>
          <ac:spMkLst>
            <pc:docMk/>
            <pc:sldMk cId="598610676" sldId="692"/>
            <ac:spMk id="67" creationId="{5B54B226-302D-4AB3-B433-2CC6E2D56E82}"/>
          </ac:spMkLst>
        </pc:spChg>
        <pc:spChg chg="add mod">
          <ac:chgData name="THOMY Philippe" userId="9df777e5-71f9-47e3-9421-f7a221646164" providerId="ADAL" clId="{B3E2BD99-6685-4855-9502-BF894723FEDA}" dt="2022-05-26T13:21:30.720" v="6490" actId="1035"/>
          <ac:spMkLst>
            <pc:docMk/>
            <pc:sldMk cId="598610676" sldId="692"/>
            <ac:spMk id="68" creationId="{22BBCB22-6117-40C4-B06E-BD95F58FC99B}"/>
          </ac:spMkLst>
        </pc:spChg>
        <pc:spChg chg="add mod">
          <ac:chgData name="THOMY Philippe" userId="9df777e5-71f9-47e3-9421-f7a221646164" providerId="ADAL" clId="{B3E2BD99-6685-4855-9502-BF894723FEDA}" dt="2022-05-26T13:21:40.098" v="6502" actId="1035"/>
          <ac:spMkLst>
            <pc:docMk/>
            <pc:sldMk cId="598610676" sldId="692"/>
            <ac:spMk id="69" creationId="{BEA584F9-D633-4EE9-BF71-03C7F7550195}"/>
          </ac:spMkLst>
        </pc:spChg>
        <pc:spChg chg="add mod">
          <ac:chgData name="THOMY Philippe" userId="9df777e5-71f9-47e3-9421-f7a221646164" providerId="ADAL" clId="{B3E2BD99-6685-4855-9502-BF894723FEDA}" dt="2022-05-26T13:19:58.697" v="6468" actId="404"/>
          <ac:spMkLst>
            <pc:docMk/>
            <pc:sldMk cId="598610676" sldId="692"/>
            <ac:spMk id="70" creationId="{8281FA35-5819-452E-931E-B61385E9060C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1" creationId="{4EF7DD58-06F7-4DB6-903C-C1AB12B2E30B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2" creationId="{EC096503-E6DB-4CAC-95C2-EB0552A2F7C9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3" creationId="{A41650D3-9064-4641-83A2-C5131B9E8B0B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4" creationId="{229481AA-ACF5-455C-AFF2-82E8BE2F331D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5" creationId="{DECB0ECB-56DB-4438-89EB-68536D534E17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6" creationId="{F491ACA5-5EF7-4C2B-8758-69941EA34C23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7" creationId="{187B814E-35F4-44E5-9D91-43A886F40C3F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8" creationId="{57F42D31-B697-4B76-8F55-FCD960C99A66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79" creationId="{EAE4E216-6EBB-4B2C-909D-5E0957EA81E1}"/>
          </ac:spMkLst>
        </pc:spChg>
        <pc:spChg chg="mod">
          <ac:chgData name="THOMY Philippe" userId="9df777e5-71f9-47e3-9421-f7a221646164" providerId="ADAL" clId="{B3E2BD99-6685-4855-9502-BF894723FEDA}" dt="2022-05-26T13:20:23.093" v="6474"/>
          <ac:spMkLst>
            <pc:docMk/>
            <pc:sldMk cId="598610676" sldId="692"/>
            <ac:spMk id="80" creationId="{9E2E2EC9-7802-4027-82FB-CF9DD3D54FAF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82" creationId="{F0C787D7-9AE0-467A-A5FF-30122269BFB2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83" creationId="{A4722476-D6FB-46F6-915B-6EAE84F6948B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84" creationId="{78CC7A75-A85C-471F-B23B-D72C4CD78FBC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88" creationId="{2E510819-3781-4373-812E-331C8556C290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89" creationId="{322F038B-357B-4DF3-B890-F4EB8FA61CF5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0" creationId="{BB9EDDD1-EDF7-4201-ABDE-C55B08F571A9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1" creationId="{CC2B636E-A34C-46BC-8870-F69F8CCDEA07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2" creationId="{CF11ACEE-523E-4785-BE59-1CAFB9871997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3" creationId="{DD95AEFD-96DE-41AE-BA65-FED61E002943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98" creationId="{97D581BF-D2D0-4FC4-9E3F-DFFD6A64C9F2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8" creationId="{BF0F779D-D493-4BDF-92C3-FAC59C2D303F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99" creationId="{4A931A3B-C728-4D4C-B517-E245C08B377B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99" creationId="{CEC6A2EF-2913-4DAD-8104-4294852E35DC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00" creationId="{1163009E-ECBA-416F-BAEB-FB1A4BAC84BB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0" creationId="{15911BB6-DE25-4440-AC07-64F8BF6DF77A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1" creationId="{578404BE-6957-45FA-A21B-CD9957564021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2" creationId="{F828A0B9-C559-47B9-BCE3-E420624B85F6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3" creationId="{CC1EC098-C9F3-44F2-ADAE-96594A05EBCE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4" creationId="{13074B28-D902-43C1-B5A7-2D4ADCF04CD8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04" creationId="{DA32ACB5-480B-4ED9-8448-6F31648805A2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05" creationId="{28789D77-AD84-4008-985A-685AE9DCD649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5" creationId="{36012AF4-DC1D-41C6-B6A7-B457DBF93B38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6" creationId="{0694E733-00A5-4212-B2C4-4BE4A5EBFC09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06" creationId="{BC93DF6E-512E-4D2A-91C4-BDDA3FBA2BC0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7" creationId="{09AB1C4B-0AF8-437A-9B57-8524945EE31C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07" creationId="{27F6AD4C-4ADA-49BB-B7F6-FE6618D5E215}"/>
          </ac:spMkLst>
        </pc:spChg>
        <pc:spChg chg="mod">
          <ac:chgData name="THOMY Philippe" userId="9df777e5-71f9-47e3-9421-f7a221646164" providerId="ADAL" clId="{B3E2BD99-6685-4855-9502-BF894723FEDA}" dt="2022-05-26T13:20:33.968" v="6476"/>
          <ac:spMkLst>
            <pc:docMk/>
            <pc:sldMk cId="598610676" sldId="692"/>
            <ac:spMk id="108" creationId="{84005E1B-8572-4862-ACBC-A29B8EE499D4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08" creationId="{E055EC0A-AE7C-47F6-ADCF-3AA3E718615D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0" creationId="{B54A08CA-474A-4EE0-81D2-9E5CBF88CAD1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1" creationId="{45F5015F-1832-44A2-8ADC-5E539D295D28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2" creationId="{0B797526-F7E0-40D3-B7D8-3A922EABD919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6" creationId="{C6F84E06-5DD7-4022-A59D-95EA06730FC6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7" creationId="{DAD0F664-59F8-4FA0-A7B5-5F716BEB8A7A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8" creationId="{B0E627E4-CAD5-4220-8E52-DC635516B498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19" creationId="{91650DD4-946A-48DF-BD14-735BC27FC644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0" creationId="{6B48DA61-F219-4C93-9499-D506922BCE00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1" creationId="{5467AD7E-DFA3-4E1C-9BA8-24E03EC2ACB0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6" creationId="{97187157-5189-4F88-9B77-684989AA56AD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7" creationId="{7415C2D5-2078-4ED5-8496-ECF3456C477C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8" creationId="{F410C789-8C91-4A98-BA0E-8C7E2EFD14D0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29" creationId="{3A8122E7-3972-4B26-93FE-3B46E7FB224E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30" creationId="{54EB4C55-51C8-4CDE-8CEC-8C03178FB083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31" creationId="{ACC28A77-0FB7-4D21-9A28-7D485FED8976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32" creationId="{E992E1C8-26B5-4CB7-9DAD-73A028FCBEF0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33" creationId="{89085CF2-5E01-4A7F-9DD8-29A345BED2F2}"/>
          </ac:spMkLst>
        </pc:spChg>
        <pc:spChg chg="mod">
          <ac:chgData name="THOMY Philippe" userId="9df777e5-71f9-47e3-9421-f7a221646164" providerId="ADAL" clId="{B3E2BD99-6685-4855-9502-BF894723FEDA}" dt="2022-05-26T13:37:23.154" v="6521"/>
          <ac:spMkLst>
            <pc:docMk/>
            <pc:sldMk cId="598610676" sldId="692"/>
            <ac:spMk id="134" creationId="{B2C4E307-B309-4932-9983-1FB541580A40}"/>
          </ac:spMkLst>
        </pc:spChg>
        <pc:spChg chg="mod">
          <ac:chgData name="THOMY Philippe" userId="9df777e5-71f9-47e3-9421-f7a221646164" providerId="ADAL" clId="{B3E2BD99-6685-4855-9502-BF894723FEDA}" dt="2022-05-26T13:38:46.305" v="6579" actId="1037"/>
          <ac:spMkLst>
            <pc:docMk/>
            <pc:sldMk cId="598610676" sldId="692"/>
            <ac:spMk id="135" creationId="{3C7BF62D-4CB7-4D54-A5F8-50BFF5E300FE}"/>
          </ac:spMkLst>
        </pc:spChg>
        <pc:spChg chg="mod">
          <ac:chgData name="THOMY Philippe" userId="9df777e5-71f9-47e3-9421-f7a221646164" providerId="ADAL" clId="{B3E2BD99-6685-4855-9502-BF894723FEDA}" dt="2022-05-26T13:38:33.665" v="6563" actId="20577"/>
          <ac:spMkLst>
            <pc:docMk/>
            <pc:sldMk cId="598610676" sldId="692"/>
            <ac:spMk id="136" creationId="{191669A3-CC2B-4CDD-9DEB-571F7F82CF50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38" creationId="{DE905392-2297-49C4-963C-92B0438AF708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39" creationId="{B44AE3A3-183C-48C5-AFD4-B9C82635B30D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0" creationId="{949A2293-ED62-4AE9-9E10-FF66A872BF45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4" creationId="{33454ABA-3640-459D-8EC4-01B22C69F440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5" creationId="{2DF0DD38-465E-4772-8D2A-C2591FD10986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6" creationId="{F7AEFE90-61DC-494D-B3BF-51E4239BCD1E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7" creationId="{03D75484-3151-443F-B877-14B4C7AECEE0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8" creationId="{F6FA10CD-E469-43B3-8A1F-FFADCBB63EF6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49" creationId="{9A1D8BA7-ED9E-47A4-BB16-257EB1761A90}"/>
          </ac:spMkLst>
        </pc:spChg>
        <pc:spChg chg="mod">
          <ac:chgData name="THOMY Philippe" userId="9df777e5-71f9-47e3-9421-f7a221646164" providerId="ADAL" clId="{B3E2BD99-6685-4855-9502-BF894723FEDA}" dt="2022-05-26T13:39:23.711" v="6618" actId="20577"/>
          <ac:spMkLst>
            <pc:docMk/>
            <pc:sldMk cId="598610676" sldId="692"/>
            <ac:spMk id="154" creationId="{D9A55C5C-8053-4CA2-872F-A7FE08801152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55" creationId="{07638113-81DB-4E2C-9C43-366ECE90007F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56" creationId="{759FC462-219C-43B0-8566-7FB183D446D6}"/>
          </ac:spMkLst>
        </pc:spChg>
        <pc:spChg chg="mod">
          <ac:chgData name="THOMY Philippe" userId="9df777e5-71f9-47e3-9421-f7a221646164" providerId="ADAL" clId="{B3E2BD99-6685-4855-9502-BF894723FEDA}" dt="2022-05-26T13:39:18.294" v="6611" actId="20577"/>
          <ac:spMkLst>
            <pc:docMk/>
            <pc:sldMk cId="598610676" sldId="692"/>
            <ac:spMk id="157" creationId="{20751B0A-2653-4F65-A573-E79F7AEB0665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58" creationId="{09642DCB-F0D2-49E5-B451-7651D0831BAA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59" creationId="{6E3534CA-9D3A-4770-AA26-3DFAE7F44C87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60" creationId="{E77A104F-7F78-4ED0-8626-BF5FC1A63617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61" creationId="{1F289A3E-583E-4404-A0BC-ABAA1B001E78}"/>
          </ac:spMkLst>
        </pc:spChg>
        <pc:spChg chg="mod">
          <ac:chgData name="THOMY Philippe" userId="9df777e5-71f9-47e3-9421-f7a221646164" providerId="ADAL" clId="{B3E2BD99-6685-4855-9502-BF894723FEDA}" dt="2022-05-26T13:37:23.661" v="6522"/>
          <ac:spMkLst>
            <pc:docMk/>
            <pc:sldMk cId="598610676" sldId="692"/>
            <ac:spMk id="162" creationId="{959351F3-692C-4A78-97C6-43B51C544598}"/>
          </ac:spMkLst>
        </pc:spChg>
        <pc:spChg chg="mod">
          <ac:chgData name="THOMY Philippe" userId="9df777e5-71f9-47e3-9421-f7a221646164" providerId="ADAL" clId="{B3E2BD99-6685-4855-9502-BF894723FEDA}" dt="2022-05-26T13:39:01.335" v="6597" actId="1037"/>
          <ac:spMkLst>
            <pc:docMk/>
            <pc:sldMk cId="598610676" sldId="692"/>
            <ac:spMk id="163" creationId="{D54F281F-9DE5-49E9-82A6-AC6DAEC87EF6}"/>
          </ac:spMkLst>
        </pc:spChg>
        <pc:spChg chg="mod">
          <ac:chgData name="THOMY Philippe" userId="9df777e5-71f9-47e3-9421-f7a221646164" providerId="ADAL" clId="{B3E2BD99-6685-4855-9502-BF894723FEDA}" dt="2022-05-26T13:39:05.535" v="6604" actId="20577"/>
          <ac:spMkLst>
            <pc:docMk/>
            <pc:sldMk cId="598610676" sldId="692"/>
            <ac:spMk id="164" creationId="{565D54FA-EBCB-4B51-8672-2ED33610C98E}"/>
          </ac:spMkLst>
        </pc:spChg>
        <pc:spChg chg="add del mod">
          <ac:chgData name="THOMY Philippe" userId="9df777e5-71f9-47e3-9421-f7a221646164" providerId="ADAL" clId="{B3E2BD99-6685-4855-9502-BF894723FEDA}" dt="2022-06-02T07:01:44.929" v="9684" actId="478"/>
          <ac:spMkLst>
            <pc:docMk/>
            <pc:sldMk cId="598610676" sldId="692"/>
            <ac:spMk id="165" creationId="{6B5A71FA-8306-4132-9B50-3F8F52927713}"/>
          </ac:spMkLst>
        </pc:spChg>
        <pc:spChg chg="add mod">
          <ac:chgData name="THOMY Philippe" userId="9df777e5-71f9-47e3-9421-f7a221646164" providerId="ADAL" clId="{B3E2BD99-6685-4855-9502-BF894723FEDA}" dt="2022-06-02T07:40:45.014" v="10386" actId="1038"/>
          <ac:spMkLst>
            <pc:docMk/>
            <pc:sldMk cId="598610676" sldId="692"/>
            <ac:spMk id="166" creationId="{2D2F6D40-BEA8-44F1-822E-B4984AC994D7}"/>
          </ac:spMkLst>
        </pc:spChg>
        <pc:spChg chg="add mod">
          <ac:chgData name="THOMY Philippe" userId="9df777e5-71f9-47e3-9421-f7a221646164" providerId="ADAL" clId="{B3E2BD99-6685-4855-9502-BF894723FEDA}" dt="2022-06-03T09:26:18.314" v="12525" actId="20577"/>
          <ac:spMkLst>
            <pc:docMk/>
            <pc:sldMk cId="598610676" sldId="692"/>
            <ac:spMk id="167" creationId="{4630840F-8962-4077-8349-D80A34925C3C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68" creationId="{43C835B0-3F9E-47F8-839C-A1A7721541A8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73" creationId="{3CBD1363-FB47-4332-9341-FF897FCE8735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74" creationId="{08CBAC6F-87C1-4B80-9A3A-113F86740876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75" creationId="{3202B8FC-7475-4FCF-BA1D-DF4E252682B9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76" creationId="{67770D4B-64D6-4B92-A5E6-A8B31E8B3434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77" creationId="{30806B1F-09D7-4BA9-B09B-7CE0C06A01AD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78" creationId="{6CF8D35F-E436-49C8-97B6-0BCBDB89073D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79" creationId="{7F88277F-B907-4F6D-A217-3AC1263AE218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80" creationId="{7FA012C9-5940-46A1-A7DA-D6A3A26FA83C}"/>
          </ac:spMkLst>
        </pc:spChg>
        <pc:spChg chg="mod">
          <ac:chgData name="THOMY Philippe" userId="9df777e5-71f9-47e3-9421-f7a221646164" providerId="ADAL" clId="{B3E2BD99-6685-4855-9502-BF894723FEDA}" dt="2022-06-02T07:02:18.858" v="9688"/>
          <ac:spMkLst>
            <pc:docMk/>
            <pc:sldMk cId="598610676" sldId="692"/>
            <ac:spMk id="181" creationId="{D8F4BD2D-76B6-49B6-B344-F141B82413F2}"/>
          </ac:spMkLst>
        </pc:spChg>
        <pc:spChg chg="mod">
          <ac:chgData name="THOMY Philippe" userId="9df777e5-71f9-47e3-9421-f7a221646164" providerId="ADAL" clId="{B3E2BD99-6685-4855-9502-BF894723FEDA}" dt="2022-06-02T07:03:01.461" v="9705" actId="1076"/>
          <ac:spMkLst>
            <pc:docMk/>
            <pc:sldMk cId="598610676" sldId="692"/>
            <ac:spMk id="182" creationId="{97A70F74-0806-484E-B528-04CA80A8DD2D}"/>
          </ac:spMkLst>
        </pc:spChg>
        <pc:spChg chg="mod">
          <ac:chgData name="THOMY Philippe" userId="9df777e5-71f9-47e3-9421-f7a221646164" providerId="ADAL" clId="{B3E2BD99-6685-4855-9502-BF894723FEDA}" dt="2022-06-02T07:02:52.007" v="9697" actId="20577"/>
          <ac:spMkLst>
            <pc:docMk/>
            <pc:sldMk cId="598610676" sldId="692"/>
            <ac:spMk id="183" creationId="{6E02FC06-E9A4-417D-BE4C-67693B4A46EB}"/>
          </ac:spMkLst>
        </pc:spChg>
        <pc:spChg chg="add mod">
          <ac:chgData name="THOMY Philippe" userId="9df777e5-71f9-47e3-9421-f7a221646164" providerId="ADAL" clId="{B3E2BD99-6685-4855-9502-BF894723FEDA}" dt="2022-06-02T07:40:32.121" v="10377" actId="1038"/>
          <ac:spMkLst>
            <pc:docMk/>
            <pc:sldMk cId="598610676" sldId="692"/>
            <ac:spMk id="184" creationId="{F512AB9E-793E-4948-AED0-A24D9E36BA6D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186" creationId="{D65F7B4D-205A-4EF0-A867-CBD965D185C2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187" creationId="{7CC3C809-6FAD-4B80-992E-A2B9561DBFA5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188" creationId="{B3063DB2-64F4-47BC-922B-F7CB46CB2F25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192" creationId="{23E03EE6-FE0F-4108-BBAB-7D09D18B8ACF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193" creationId="{BA631610-FB09-40FE-AF05-FF9EC8212408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194" creationId="{C7122C6D-B6F2-4BDE-833B-2F386358910E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195" creationId="{473E3936-F0C9-4A13-A108-18F40E97070D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196" creationId="{ADA36640-B06E-42D4-8DD8-685585429B93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197" creationId="{68FDE443-22DE-4C49-B2F0-13C72AD3A0EF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02" creationId="{F818FBAE-160E-4EA1-A878-7F670E09EBED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03" creationId="{F252C93A-44C8-49D2-9706-2E03749984E8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04" creationId="{A9043BF3-1886-4E72-9F05-073287FD7957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05" creationId="{B5600FFD-FD2F-4E16-BAD8-56BEF629156B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06" creationId="{969A8712-425E-4540-AD37-E1496D1C7A9B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07" creationId="{291EAC11-D49D-49EF-8615-6D0CF447671E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08" creationId="{26F9D983-F7CA-49ED-8105-6E058FA90ACE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09" creationId="{ECBAC8E2-56F2-4A31-8D7A-D96A35E282C7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10" creationId="{69AF3169-E5C7-4F81-85BD-E43D94BEFB6C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11" creationId="{4CCB67D8-76C3-440A-8D4F-AB77E311D139}"/>
          </ac:spMkLst>
        </pc:spChg>
        <pc:spChg chg="mod">
          <ac:chgData name="THOMY Philippe" userId="9df777e5-71f9-47e3-9421-f7a221646164" providerId="ADAL" clId="{B3E2BD99-6685-4855-9502-BF894723FEDA}" dt="2022-06-02T07:36:23.126" v="10293"/>
          <ac:spMkLst>
            <pc:docMk/>
            <pc:sldMk cId="598610676" sldId="692"/>
            <ac:spMk id="212" creationId="{763B7467-747E-48D5-857F-EB80C8E89355}"/>
          </ac:spMkLst>
        </pc:spChg>
        <pc:grpChg chg="add mod">
          <ac:chgData name="THOMY Philippe" userId="9df777e5-71f9-47e3-9421-f7a221646164" providerId="ADAL" clId="{B3E2BD99-6685-4855-9502-BF894723FEDA}" dt="2022-06-02T07:37:07.602" v="10325" actId="554"/>
          <ac:grpSpMkLst>
            <pc:docMk/>
            <pc:sldMk cId="598610676" sldId="692"/>
            <ac:grpSpMk id="4" creationId="{202CA966-F753-4886-BD8B-458E163230CC}"/>
          </ac:grpSpMkLst>
        </pc:grpChg>
        <pc:grpChg chg="add del mod">
          <ac:chgData name="THOMY Philippe" userId="9df777e5-71f9-47e3-9421-f7a221646164" providerId="ADAL" clId="{B3E2BD99-6685-4855-9502-BF894723FEDA}" dt="2022-05-26T13:37:14.684" v="6519" actId="478"/>
          <ac:grpSpMkLst>
            <pc:docMk/>
            <pc:sldMk cId="598610676" sldId="692"/>
            <ac:grpSpMk id="32" creationId="{FD857935-9B97-4D0F-B40B-B15AADFE3F95}"/>
          </ac:grpSpMkLst>
        </pc:grpChg>
        <pc:grpChg chg="add del mod">
          <ac:chgData name="THOMY Philippe" userId="9df777e5-71f9-47e3-9421-f7a221646164" providerId="ADAL" clId="{B3E2BD99-6685-4855-9502-BF894723FEDA}" dt="2022-05-26T13:37:17.138" v="6520" actId="478"/>
          <ac:grpSpMkLst>
            <pc:docMk/>
            <pc:sldMk cId="598610676" sldId="692"/>
            <ac:grpSpMk id="81" creationId="{59D6C871-DF55-43CC-B905-22E10DECC5BD}"/>
          </ac:grpSpMkLst>
        </pc:grpChg>
        <pc:grpChg chg="add mod">
          <ac:chgData name="THOMY Philippe" userId="9df777e5-71f9-47e3-9421-f7a221646164" providerId="ADAL" clId="{B3E2BD99-6685-4855-9502-BF894723FEDA}" dt="2022-06-02T07:37:16.498" v="10326" actId="408"/>
          <ac:grpSpMkLst>
            <pc:docMk/>
            <pc:sldMk cId="598610676" sldId="692"/>
            <ac:grpSpMk id="97" creationId="{EEE7AA38-9720-42EF-8481-756CEA731328}"/>
          </ac:grpSpMkLst>
        </pc:grpChg>
        <pc:grpChg chg="add del mod">
          <ac:chgData name="THOMY Philippe" userId="9df777e5-71f9-47e3-9421-f7a221646164" providerId="ADAL" clId="{B3E2BD99-6685-4855-9502-BF894723FEDA}" dt="2022-06-02T07:01:39.077" v="9683" actId="478"/>
          <ac:grpSpMkLst>
            <pc:docMk/>
            <pc:sldMk cId="598610676" sldId="692"/>
            <ac:grpSpMk id="109" creationId="{DBC55BFE-8C7A-4420-A438-4C3A5BBEBE53}"/>
          </ac:grpSpMkLst>
        </pc:grpChg>
        <pc:grpChg chg="add del mod">
          <ac:chgData name="THOMY Philippe" userId="9df777e5-71f9-47e3-9421-f7a221646164" providerId="ADAL" clId="{B3E2BD99-6685-4855-9502-BF894723FEDA}" dt="2022-06-02T07:02:11.473" v="9687" actId="478"/>
          <ac:grpSpMkLst>
            <pc:docMk/>
            <pc:sldMk cId="598610676" sldId="692"/>
            <ac:grpSpMk id="137" creationId="{FA513193-8552-4A56-9D6B-510C98D4DC2F}"/>
          </ac:grpSpMkLst>
        </pc:grpChg>
        <pc:grpChg chg="add mod">
          <ac:chgData name="THOMY Philippe" userId="9df777e5-71f9-47e3-9421-f7a221646164" providerId="ADAL" clId="{B3E2BD99-6685-4855-9502-BF894723FEDA}" dt="2022-06-02T07:37:07.602" v="10325" actId="554"/>
          <ac:grpSpMkLst>
            <pc:docMk/>
            <pc:sldMk cId="598610676" sldId="692"/>
            <ac:grpSpMk id="185" creationId="{7B1EF97C-31FB-4A1C-913E-6A1A8AA78286}"/>
          </ac:grpSpMkLst>
        </pc:grpChg>
        <pc:cxnChg chg="add del mod">
          <ac:chgData name="THOMY Philippe" userId="9df777e5-71f9-47e3-9421-f7a221646164" providerId="ADAL" clId="{B3E2BD99-6685-4855-9502-BF894723FEDA}" dt="2022-05-18T08:28:54.716" v="4265" actId="478"/>
          <ac:cxnSpMkLst>
            <pc:docMk/>
            <pc:sldMk cId="598610676" sldId="692"/>
            <ac:cxnSpMk id="7" creationId="{792FBCA0-90CA-4D3C-A9EE-2DEC1C60DE21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10" creationId="{A762A316-3BA1-4EBC-9CF9-5521F2A44968}"/>
          </ac:cxnSpMkLst>
        </pc:cxnChg>
        <pc:cxnChg chg="add del mod">
          <ac:chgData name="THOMY Philippe" userId="9df777e5-71f9-47e3-9421-f7a221646164" providerId="ADAL" clId="{B3E2BD99-6685-4855-9502-BF894723FEDA}" dt="2022-05-18T08:29:54.764" v="4276" actId="478"/>
          <ac:cxnSpMkLst>
            <pc:docMk/>
            <pc:sldMk cId="598610676" sldId="692"/>
            <ac:cxnSpMk id="13" creationId="{7CF05C40-1EFF-45F8-B406-9627FF6EC007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22" creationId="{2D3782DA-FE64-4731-A193-8CA252F6283E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29" creationId="{B243F86E-D967-4616-AF77-6D783D102FFB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36" creationId="{E699ABA5-2B67-483C-B9DC-23DE0B11509B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37" creationId="{8AE05656-3D9B-42A8-AD0C-3423529A2B79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38" creationId="{E780A3EE-E1B6-4D74-A503-538A821417CC}"/>
          </ac:cxnSpMkLst>
        </pc:cxnChg>
        <pc:cxnChg chg="add mod">
          <ac:chgData name="THOMY Philippe" userId="9df777e5-71f9-47e3-9421-f7a221646164" providerId="ADAL" clId="{B3E2BD99-6685-4855-9502-BF894723FEDA}" dt="2022-06-01T14:10:41.944" v="7404" actId="14100"/>
          <ac:cxnSpMkLst>
            <pc:docMk/>
            <pc:sldMk cId="598610676" sldId="692"/>
            <ac:cxnSpMk id="49" creationId="{AF3112D0-2558-4E02-A812-E3FB517146C5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50" creationId="{5833A675-F659-48FF-B799-002ED76DB198}"/>
          </ac:cxnSpMkLst>
        </pc:cxnChg>
        <pc:cxnChg chg="add mod">
          <ac:chgData name="THOMY Philippe" userId="9df777e5-71f9-47e3-9421-f7a221646164" providerId="ADAL" clId="{B3E2BD99-6685-4855-9502-BF894723FEDA}" dt="2022-06-01T14:11:14.808" v="7406" actId="14100"/>
          <ac:cxnSpMkLst>
            <pc:docMk/>
            <pc:sldMk cId="598610676" sldId="692"/>
            <ac:cxnSpMk id="53" creationId="{1D8DEE81-B505-4A02-A774-65CFB8A63512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54" creationId="{7075AC91-9F1E-46E3-9C16-49AD9588D193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55" creationId="{18C93B4B-A897-4E1F-8A8E-B39648521D26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56" creationId="{5D2A81DF-E791-4EBB-BB24-CD2F570A93F8}"/>
          </ac:cxnSpMkLst>
        </pc:cxnChg>
        <pc:cxnChg chg="add mod">
          <ac:chgData name="THOMY Philippe" userId="9df777e5-71f9-47e3-9421-f7a221646164" providerId="ADAL" clId="{B3E2BD99-6685-4855-9502-BF894723FEDA}" dt="2022-05-26T13:19:41.887" v="6462" actId="164"/>
          <ac:cxnSpMkLst>
            <pc:docMk/>
            <pc:sldMk cId="598610676" sldId="692"/>
            <ac:cxnSpMk id="57" creationId="{DA68E8A3-E9DB-47CF-9FD2-BC7E9FDA3525}"/>
          </ac:cxnSpMkLst>
        </pc:cxnChg>
        <pc:cxnChg chg="mod">
          <ac:chgData name="THOMY Philippe" userId="9df777e5-71f9-47e3-9421-f7a221646164" providerId="ADAL" clId="{B3E2BD99-6685-4855-9502-BF894723FEDA}" dt="2022-05-26T13:37:14.684" v="6519" actId="478"/>
          <ac:cxnSpMkLst>
            <pc:docMk/>
            <pc:sldMk cId="598610676" sldId="692"/>
            <ac:cxnSpMk id="58" creationId="{957BF034-91E4-4DA3-A30B-2FEB43E8E05E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85" creationId="{25F1AA51-1D33-42D7-B81D-DE9E8F8AD213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86" creationId="{D4432F4C-FD27-48CB-8A98-DA1519774F0A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87" creationId="{C6970F0B-B7F0-439C-BB0F-62A5EA61F6D5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94" creationId="{06DC275E-5195-4F6B-8481-7D51D7B32019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95" creationId="{709021C8-13F9-4CBF-8D8D-B4384EDFF044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96" creationId="{BD520D3E-4E52-49AD-A70E-DB3F990F2CFA}"/>
          </ac:cxnSpMkLst>
        </pc:cxnChg>
        <pc:cxnChg chg="mod">
          <ac:chgData name="THOMY Philippe" userId="9df777e5-71f9-47e3-9421-f7a221646164" providerId="ADAL" clId="{B3E2BD99-6685-4855-9502-BF894723FEDA}" dt="2022-05-26T13:37:17.138" v="6520" actId="478"/>
          <ac:cxnSpMkLst>
            <pc:docMk/>
            <pc:sldMk cId="598610676" sldId="692"/>
            <ac:cxnSpMk id="97" creationId="{27B98848-C15D-44E8-A78B-F3CC60EFD22D}"/>
          </ac:cxnSpMkLst>
        </pc:cxnChg>
        <pc:cxnChg chg="mod">
          <ac:chgData name="THOMY Philippe" userId="9df777e5-71f9-47e3-9421-f7a221646164" providerId="ADAL" clId="{B3E2BD99-6685-4855-9502-BF894723FEDA}" dt="2022-06-02T07:02:18.858" v="9688"/>
          <ac:cxnSpMkLst>
            <pc:docMk/>
            <pc:sldMk cId="598610676" sldId="692"/>
            <ac:cxnSpMk id="101" creationId="{16DA4DA7-A8ED-4D9E-A9D5-4A1D76BD6AEF}"/>
          </ac:cxnSpMkLst>
        </pc:cxnChg>
        <pc:cxnChg chg="mod">
          <ac:chgData name="THOMY Philippe" userId="9df777e5-71f9-47e3-9421-f7a221646164" providerId="ADAL" clId="{B3E2BD99-6685-4855-9502-BF894723FEDA}" dt="2022-06-02T07:02:18.858" v="9688"/>
          <ac:cxnSpMkLst>
            <pc:docMk/>
            <pc:sldMk cId="598610676" sldId="692"/>
            <ac:cxnSpMk id="102" creationId="{6FC0D96B-F74D-4015-AB8E-DF4F5D027158}"/>
          </ac:cxnSpMkLst>
        </pc:cxnChg>
        <pc:cxnChg chg="mod">
          <ac:chgData name="THOMY Philippe" userId="9df777e5-71f9-47e3-9421-f7a221646164" providerId="ADAL" clId="{B3E2BD99-6685-4855-9502-BF894723FEDA}" dt="2022-06-02T07:02:18.858" v="9688"/>
          <ac:cxnSpMkLst>
            <pc:docMk/>
            <pc:sldMk cId="598610676" sldId="692"/>
            <ac:cxnSpMk id="103" creationId="{1F94E147-1F8F-4E3A-9240-2F03E9C3766C}"/>
          </ac:cxnSpMkLst>
        </pc:cxnChg>
        <pc:cxnChg chg="mod">
          <ac:chgData name="THOMY Philippe" userId="9df777e5-71f9-47e3-9421-f7a221646164" providerId="ADAL" clId="{B3E2BD99-6685-4855-9502-BF894723FEDA}" dt="2022-06-02T07:01:39.077" v="9683" actId="478"/>
          <ac:cxnSpMkLst>
            <pc:docMk/>
            <pc:sldMk cId="598610676" sldId="692"/>
            <ac:cxnSpMk id="113" creationId="{733FF111-80F3-4D10-BBBD-7335BDCE7D2A}"/>
          </ac:cxnSpMkLst>
        </pc:cxnChg>
        <pc:cxnChg chg="mod">
          <ac:chgData name="THOMY Philippe" userId="9df777e5-71f9-47e3-9421-f7a221646164" providerId="ADAL" clId="{B3E2BD99-6685-4855-9502-BF894723FEDA}" dt="2022-06-02T07:01:39.077" v="9683" actId="478"/>
          <ac:cxnSpMkLst>
            <pc:docMk/>
            <pc:sldMk cId="598610676" sldId="692"/>
            <ac:cxnSpMk id="114" creationId="{B3D277E4-6081-470B-9BDD-E7C09F9F0402}"/>
          </ac:cxnSpMkLst>
        </pc:cxnChg>
        <pc:cxnChg chg="mod">
          <ac:chgData name="THOMY Philippe" userId="9df777e5-71f9-47e3-9421-f7a221646164" providerId="ADAL" clId="{B3E2BD99-6685-4855-9502-BF894723FEDA}" dt="2022-06-02T07:01:39.077" v="9683" actId="478"/>
          <ac:cxnSpMkLst>
            <pc:docMk/>
            <pc:sldMk cId="598610676" sldId="692"/>
            <ac:cxnSpMk id="115" creationId="{7AA7BDFF-B84D-4766-A19C-C2012C993429}"/>
          </ac:cxnSpMkLst>
        </pc:cxnChg>
        <pc:cxnChg chg="mod">
          <ac:chgData name="THOMY Philippe" userId="9df777e5-71f9-47e3-9421-f7a221646164" providerId="ADAL" clId="{B3E2BD99-6685-4855-9502-BF894723FEDA}" dt="2022-06-02T07:01:39.077" v="9683" actId="478"/>
          <ac:cxnSpMkLst>
            <pc:docMk/>
            <pc:sldMk cId="598610676" sldId="692"/>
            <ac:cxnSpMk id="122" creationId="{4EBA5CEF-8E89-4D50-B5C4-416E27D15904}"/>
          </ac:cxnSpMkLst>
        </pc:cxnChg>
        <pc:cxnChg chg="mod">
          <ac:chgData name="THOMY Philippe" userId="9df777e5-71f9-47e3-9421-f7a221646164" providerId="ADAL" clId="{B3E2BD99-6685-4855-9502-BF894723FEDA}" dt="2022-06-02T07:01:39.077" v="9683" actId="478"/>
          <ac:cxnSpMkLst>
            <pc:docMk/>
            <pc:sldMk cId="598610676" sldId="692"/>
            <ac:cxnSpMk id="123" creationId="{2E5B9817-A086-43E4-B94A-2DEEFEB22204}"/>
          </ac:cxnSpMkLst>
        </pc:cxnChg>
        <pc:cxnChg chg="mod">
          <ac:chgData name="THOMY Philippe" userId="9df777e5-71f9-47e3-9421-f7a221646164" providerId="ADAL" clId="{B3E2BD99-6685-4855-9502-BF894723FEDA}" dt="2022-06-02T07:01:39.077" v="9683" actId="478"/>
          <ac:cxnSpMkLst>
            <pc:docMk/>
            <pc:sldMk cId="598610676" sldId="692"/>
            <ac:cxnSpMk id="124" creationId="{39AA04C2-9979-400E-8C46-819F28AA0954}"/>
          </ac:cxnSpMkLst>
        </pc:cxnChg>
        <pc:cxnChg chg="mod">
          <ac:chgData name="THOMY Philippe" userId="9df777e5-71f9-47e3-9421-f7a221646164" providerId="ADAL" clId="{B3E2BD99-6685-4855-9502-BF894723FEDA}" dt="2022-06-02T07:01:39.077" v="9683" actId="478"/>
          <ac:cxnSpMkLst>
            <pc:docMk/>
            <pc:sldMk cId="598610676" sldId="692"/>
            <ac:cxnSpMk id="125" creationId="{5A546FAA-3BCA-4BFD-8DA7-E6F02DDAE501}"/>
          </ac:cxnSpMkLst>
        </pc:cxnChg>
        <pc:cxnChg chg="mod">
          <ac:chgData name="THOMY Philippe" userId="9df777e5-71f9-47e3-9421-f7a221646164" providerId="ADAL" clId="{B3E2BD99-6685-4855-9502-BF894723FEDA}" dt="2022-06-02T07:02:11.473" v="9687" actId="478"/>
          <ac:cxnSpMkLst>
            <pc:docMk/>
            <pc:sldMk cId="598610676" sldId="692"/>
            <ac:cxnSpMk id="141" creationId="{F9949D3A-FCBC-4BD3-8DF9-4E5D7362A680}"/>
          </ac:cxnSpMkLst>
        </pc:cxnChg>
        <pc:cxnChg chg="mod">
          <ac:chgData name="THOMY Philippe" userId="9df777e5-71f9-47e3-9421-f7a221646164" providerId="ADAL" clId="{B3E2BD99-6685-4855-9502-BF894723FEDA}" dt="2022-06-02T07:02:11.473" v="9687" actId="478"/>
          <ac:cxnSpMkLst>
            <pc:docMk/>
            <pc:sldMk cId="598610676" sldId="692"/>
            <ac:cxnSpMk id="142" creationId="{BA5818EB-AAD8-4C8D-9981-016D96ACA4E1}"/>
          </ac:cxnSpMkLst>
        </pc:cxnChg>
        <pc:cxnChg chg="mod">
          <ac:chgData name="THOMY Philippe" userId="9df777e5-71f9-47e3-9421-f7a221646164" providerId="ADAL" clId="{B3E2BD99-6685-4855-9502-BF894723FEDA}" dt="2022-06-02T07:02:11.473" v="9687" actId="478"/>
          <ac:cxnSpMkLst>
            <pc:docMk/>
            <pc:sldMk cId="598610676" sldId="692"/>
            <ac:cxnSpMk id="143" creationId="{B1482C20-7A06-40B7-9FA2-FF1660A1FDE6}"/>
          </ac:cxnSpMkLst>
        </pc:cxnChg>
        <pc:cxnChg chg="mod">
          <ac:chgData name="THOMY Philippe" userId="9df777e5-71f9-47e3-9421-f7a221646164" providerId="ADAL" clId="{B3E2BD99-6685-4855-9502-BF894723FEDA}" dt="2022-06-02T07:02:11.473" v="9687" actId="478"/>
          <ac:cxnSpMkLst>
            <pc:docMk/>
            <pc:sldMk cId="598610676" sldId="692"/>
            <ac:cxnSpMk id="150" creationId="{29228D16-E0BE-489C-8111-545BCD593E54}"/>
          </ac:cxnSpMkLst>
        </pc:cxnChg>
        <pc:cxnChg chg="mod">
          <ac:chgData name="THOMY Philippe" userId="9df777e5-71f9-47e3-9421-f7a221646164" providerId="ADAL" clId="{B3E2BD99-6685-4855-9502-BF894723FEDA}" dt="2022-06-02T07:02:11.473" v="9687" actId="478"/>
          <ac:cxnSpMkLst>
            <pc:docMk/>
            <pc:sldMk cId="598610676" sldId="692"/>
            <ac:cxnSpMk id="151" creationId="{E32D73EE-554E-4348-B3DA-86DCD364456C}"/>
          </ac:cxnSpMkLst>
        </pc:cxnChg>
        <pc:cxnChg chg="mod">
          <ac:chgData name="THOMY Philippe" userId="9df777e5-71f9-47e3-9421-f7a221646164" providerId="ADAL" clId="{B3E2BD99-6685-4855-9502-BF894723FEDA}" dt="2022-06-02T07:02:11.473" v="9687" actId="478"/>
          <ac:cxnSpMkLst>
            <pc:docMk/>
            <pc:sldMk cId="598610676" sldId="692"/>
            <ac:cxnSpMk id="152" creationId="{8DDF9A8E-FA56-4AC8-99DF-2F5C619B3C62}"/>
          </ac:cxnSpMkLst>
        </pc:cxnChg>
        <pc:cxnChg chg="mod">
          <ac:chgData name="THOMY Philippe" userId="9df777e5-71f9-47e3-9421-f7a221646164" providerId="ADAL" clId="{B3E2BD99-6685-4855-9502-BF894723FEDA}" dt="2022-06-02T07:02:11.473" v="9687" actId="478"/>
          <ac:cxnSpMkLst>
            <pc:docMk/>
            <pc:sldMk cId="598610676" sldId="692"/>
            <ac:cxnSpMk id="153" creationId="{2403BE57-2CF6-4DB4-A02D-BEE690F9A094}"/>
          </ac:cxnSpMkLst>
        </pc:cxnChg>
        <pc:cxnChg chg="mod">
          <ac:chgData name="THOMY Philippe" userId="9df777e5-71f9-47e3-9421-f7a221646164" providerId="ADAL" clId="{B3E2BD99-6685-4855-9502-BF894723FEDA}" dt="2022-06-02T07:02:18.858" v="9688"/>
          <ac:cxnSpMkLst>
            <pc:docMk/>
            <pc:sldMk cId="598610676" sldId="692"/>
            <ac:cxnSpMk id="169" creationId="{C7EA8282-A697-444F-BE1F-634087057C69}"/>
          </ac:cxnSpMkLst>
        </pc:cxnChg>
        <pc:cxnChg chg="mod">
          <ac:chgData name="THOMY Philippe" userId="9df777e5-71f9-47e3-9421-f7a221646164" providerId="ADAL" clId="{B3E2BD99-6685-4855-9502-BF894723FEDA}" dt="2022-06-02T07:02:18.858" v="9688"/>
          <ac:cxnSpMkLst>
            <pc:docMk/>
            <pc:sldMk cId="598610676" sldId="692"/>
            <ac:cxnSpMk id="170" creationId="{C5D16EDA-2C01-4367-84B4-1CE082814973}"/>
          </ac:cxnSpMkLst>
        </pc:cxnChg>
        <pc:cxnChg chg="mod">
          <ac:chgData name="THOMY Philippe" userId="9df777e5-71f9-47e3-9421-f7a221646164" providerId="ADAL" clId="{B3E2BD99-6685-4855-9502-BF894723FEDA}" dt="2022-06-02T07:02:18.858" v="9688"/>
          <ac:cxnSpMkLst>
            <pc:docMk/>
            <pc:sldMk cId="598610676" sldId="692"/>
            <ac:cxnSpMk id="171" creationId="{3AE9554D-F43C-4BDA-BA1F-E9A418415CF9}"/>
          </ac:cxnSpMkLst>
        </pc:cxnChg>
        <pc:cxnChg chg="mod">
          <ac:chgData name="THOMY Philippe" userId="9df777e5-71f9-47e3-9421-f7a221646164" providerId="ADAL" clId="{B3E2BD99-6685-4855-9502-BF894723FEDA}" dt="2022-06-02T07:02:18.858" v="9688"/>
          <ac:cxnSpMkLst>
            <pc:docMk/>
            <pc:sldMk cId="598610676" sldId="692"/>
            <ac:cxnSpMk id="172" creationId="{46EA1125-1DA4-44DB-B9AD-084FAB6150E7}"/>
          </ac:cxnSpMkLst>
        </pc:cxnChg>
        <pc:cxnChg chg="mod">
          <ac:chgData name="THOMY Philippe" userId="9df777e5-71f9-47e3-9421-f7a221646164" providerId="ADAL" clId="{B3E2BD99-6685-4855-9502-BF894723FEDA}" dt="2022-06-02T07:36:23.126" v="10293"/>
          <ac:cxnSpMkLst>
            <pc:docMk/>
            <pc:sldMk cId="598610676" sldId="692"/>
            <ac:cxnSpMk id="189" creationId="{3520E9F3-A88D-4874-B37B-8DB71A799496}"/>
          </ac:cxnSpMkLst>
        </pc:cxnChg>
        <pc:cxnChg chg="mod">
          <ac:chgData name="THOMY Philippe" userId="9df777e5-71f9-47e3-9421-f7a221646164" providerId="ADAL" clId="{B3E2BD99-6685-4855-9502-BF894723FEDA}" dt="2022-06-02T07:36:23.126" v="10293"/>
          <ac:cxnSpMkLst>
            <pc:docMk/>
            <pc:sldMk cId="598610676" sldId="692"/>
            <ac:cxnSpMk id="190" creationId="{2259FAD0-90D0-422A-A813-1654E66214F8}"/>
          </ac:cxnSpMkLst>
        </pc:cxnChg>
        <pc:cxnChg chg="mod">
          <ac:chgData name="THOMY Philippe" userId="9df777e5-71f9-47e3-9421-f7a221646164" providerId="ADAL" clId="{B3E2BD99-6685-4855-9502-BF894723FEDA}" dt="2022-06-02T07:36:23.126" v="10293"/>
          <ac:cxnSpMkLst>
            <pc:docMk/>
            <pc:sldMk cId="598610676" sldId="692"/>
            <ac:cxnSpMk id="191" creationId="{9BB7F9E5-A4FB-4C61-A56F-765849BF6F63}"/>
          </ac:cxnSpMkLst>
        </pc:cxnChg>
        <pc:cxnChg chg="mod">
          <ac:chgData name="THOMY Philippe" userId="9df777e5-71f9-47e3-9421-f7a221646164" providerId="ADAL" clId="{B3E2BD99-6685-4855-9502-BF894723FEDA}" dt="2022-06-02T07:36:23.126" v="10293"/>
          <ac:cxnSpMkLst>
            <pc:docMk/>
            <pc:sldMk cId="598610676" sldId="692"/>
            <ac:cxnSpMk id="198" creationId="{7BA60906-A31A-4120-AE2F-6DFE535707A0}"/>
          </ac:cxnSpMkLst>
        </pc:cxnChg>
        <pc:cxnChg chg="mod">
          <ac:chgData name="THOMY Philippe" userId="9df777e5-71f9-47e3-9421-f7a221646164" providerId="ADAL" clId="{B3E2BD99-6685-4855-9502-BF894723FEDA}" dt="2022-06-02T07:36:23.126" v="10293"/>
          <ac:cxnSpMkLst>
            <pc:docMk/>
            <pc:sldMk cId="598610676" sldId="692"/>
            <ac:cxnSpMk id="199" creationId="{EEEFD974-AB0E-4EC3-9B7A-585BBE0E5BFF}"/>
          </ac:cxnSpMkLst>
        </pc:cxnChg>
        <pc:cxnChg chg="mod">
          <ac:chgData name="THOMY Philippe" userId="9df777e5-71f9-47e3-9421-f7a221646164" providerId="ADAL" clId="{B3E2BD99-6685-4855-9502-BF894723FEDA}" dt="2022-06-02T07:41:10.625" v="10388" actId="14100"/>
          <ac:cxnSpMkLst>
            <pc:docMk/>
            <pc:sldMk cId="598610676" sldId="692"/>
            <ac:cxnSpMk id="200" creationId="{C42D1537-D693-4741-8113-584B7B32DABE}"/>
          </ac:cxnSpMkLst>
        </pc:cxnChg>
        <pc:cxnChg chg="mod">
          <ac:chgData name="THOMY Philippe" userId="9df777e5-71f9-47e3-9421-f7a221646164" providerId="ADAL" clId="{B3E2BD99-6685-4855-9502-BF894723FEDA}" dt="2022-06-02T07:36:23.126" v="10293"/>
          <ac:cxnSpMkLst>
            <pc:docMk/>
            <pc:sldMk cId="598610676" sldId="692"/>
            <ac:cxnSpMk id="201" creationId="{D23488A9-8E24-43B3-999C-8295BAC8361A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02T09:38:16.988" v="11520" actId="20577"/>
        <pc:sldMkLst>
          <pc:docMk/>
          <pc:sldMk cId="1637127970" sldId="693"/>
        </pc:sldMkLst>
        <pc:spChg chg="mod">
          <ac:chgData name="THOMY Philippe" userId="9df777e5-71f9-47e3-9421-f7a221646164" providerId="ADAL" clId="{B3E2BD99-6685-4855-9502-BF894723FEDA}" dt="2022-05-30T18:57:48.288" v="7061" actId="20577"/>
          <ac:spMkLst>
            <pc:docMk/>
            <pc:sldMk cId="1637127970" sldId="693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3" creationId="{F9DEDA73-72D2-4F59-811F-9F2899F6A2E3}"/>
          </ac:spMkLst>
        </pc:spChg>
        <pc:spChg chg="add 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4" creationId="{892F766C-625E-4597-94CF-E5ADD30739C6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10" creationId="{A0B30B8C-F726-4BBB-A28E-46B24C763AED}"/>
          </ac:spMkLst>
        </pc:spChg>
        <pc:spChg chg="mod">
          <ac:chgData name="THOMY Philippe" userId="9df777e5-71f9-47e3-9421-f7a221646164" providerId="ADAL" clId="{B3E2BD99-6685-4855-9502-BF894723FEDA}" dt="2022-06-02T08:47:28.414" v="11183" actId="1035"/>
          <ac:spMkLst>
            <pc:docMk/>
            <pc:sldMk cId="1637127970" sldId="693"/>
            <ac:spMk id="12" creationId="{D49859AF-584D-48DA-AC9A-B120FFDBC4D2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19" creationId="{7EC793BA-94D2-4308-B480-F5D72F077166}"/>
          </ac:spMkLst>
        </pc:spChg>
        <pc:spChg chg="mod">
          <ac:chgData name="THOMY Philippe" userId="9df777e5-71f9-47e3-9421-f7a221646164" providerId="ADAL" clId="{B3E2BD99-6685-4855-9502-BF894723FEDA}" dt="2022-06-02T08:45:27.814" v="11101" actId="1036"/>
          <ac:spMkLst>
            <pc:docMk/>
            <pc:sldMk cId="1637127970" sldId="693"/>
            <ac:spMk id="31" creationId="{BD495684-546D-43F1-88EE-DDC2E0702C47}"/>
          </ac:spMkLst>
        </pc:spChg>
        <pc:spChg chg="add mod">
          <ac:chgData name="THOMY Philippe" userId="9df777e5-71f9-47e3-9421-f7a221646164" providerId="ADAL" clId="{B3E2BD99-6685-4855-9502-BF894723FEDA}" dt="2022-06-02T08:47:36.126" v="11198" actId="1036"/>
          <ac:spMkLst>
            <pc:docMk/>
            <pc:sldMk cId="1637127970" sldId="693"/>
            <ac:spMk id="55" creationId="{086A8F07-CF67-4ABA-8E2B-944324C3F9D2}"/>
          </ac:spMkLst>
        </pc:spChg>
        <pc:spChg chg="mod">
          <ac:chgData name="THOMY Philippe" userId="9df777e5-71f9-47e3-9421-f7a221646164" providerId="ADAL" clId="{B3E2BD99-6685-4855-9502-BF894723FEDA}" dt="2022-05-26T12:43:12.663" v="5975" actId="1036"/>
          <ac:spMkLst>
            <pc:docMk/>
            <pc:sldMk cId="1637127970" sldId="693"/>
            <ac:spMk id="67" creationId="{679ADDBD-3B31-4C65-99ED-F23F5FE1F93E}"/>
          </ac:spMkLst>
        </pc:spChg>
        <pc:spChg chg="mod">
          <ac:chgData name="THOMY Philippe" userId="9df777e5-71f9-47e3-9421-f7a221646164" providerId="ADAL" clId="{B3E2BD99-6685-4855-9502-BF894723FEDA}" dt="2022-06-02T08:45:27.814" v="11101" actId="1036"/>
          <ac:spMkLst>
            <pc:docMk/>
            <pc:sldMk cId="1637127970" sldId="693"/>
            <ac:spMk id="68" creationId="{6B4BF348-C0EE-490B-86A6-9BED9CC9AEA8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71" creationId="{93481A1C-6CAA-49F1-A1BC-95AB947438D4}"/>
          </ac:spMkLst>
        </pc:spChg>
        <pc:spChg chg="add mod">
          <ac:chgData name="THOMY Philippe" userId="9df777e5-71f9-47e3-9421-f7a221646164" providerId="ADAL" clId="{B3E2BD99-6685-4855-9502-BF894723FEDA}" dt="2022-06-02T09:38:16.988" v="11520" actId="20577"/>
          <ac:spMkLst>
            <pc:docMk/>
            <pc:sldMk cId="1637127970" sldId="693"/>
            <ac:spMk id="83" creationId="{C48F5D47-9362-4F81-A3A6-54F228852664}"/>
          </ac:spMkLst>
        </pc:spChg>
        <pc:spChg chg="add mod">
          <ac:chgData name="THOMY Philippe" userId="9df777e5-71f9-47e3-9421-f7a221646164" providerId="ADAL" clId="{B3E2BD99-6685-4855-9502-BF894723FEDA}" dt="2022-06-02T07:13:49.061" v="9990" actId="6549"/>
          <ac:spMkLst>
            <pc:docMk/>
            <pc:sldMk cId="1637127970" sldId="693"/>
            <ac:spMk id="84" creationId="{2EB37C51-48AA-4C89-BB0F-0918AFB1B25B}"/>
          </ac:spMkLst>
        </pc:spChg>
        <pc:spChg chg="add mod">
          <ac:chgData name="THOMY Philippe" userId="9df777e5-71f9-47e3-9421-f7a221646164" providerId="ADAL" clId="{B3E2BD99-6685-4855-9502-BF894723FEDA}" dt="2022-06-02T08:45:27.814" v="11101" actId="1036"/>
          <ac:spMkLst>
            <pc:docMk/>
            <pc:sldMk cId="1637127970" sldId="693"/>
            <ac:spMk id="85" creationId="{34903A90-2B34-4CB3-8755-320843A89A9C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90" creationId="{958B7630-06BF-444D-8E4A-55A6C1242DAF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92" creationId="{3CF5BD89-0BB6-4356-97C1-ECAF43F170A9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101" creationId="{1C755D90-E0AF-4690-AE5D-BCEB16669329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106" creationId="{B42DD402-457B-4706-9E10-7540D4210A21}"/>
          </ac:spMkLst>
        </pc:spChg>
        <pc:spChg chg="add mod">
          <ac:chgData name="THOMY Philippe" userId="9df777e5-71f9-47e3-9421-f7a221646164" providerId="ADAL" clId="{B3E2BD99-6685-4855-9502-BF894723FEDA}" dt="2022-06-02T08:45:27.814" v="11101" actId="1036"/>
          <ac:spMkLst>
            <pc:docMk/>
            <pc:sldMk cId="1637127970" sldId="693"/>
            <ac:spMk id="110" creationId="{7E89C364-2733-47D5-9D13-1719F12670A4}"/>
          </ac:spMkLst>
        </pc:spChg>
        <pc:spChg chg="add mod">
          <ac:chgData name="THOMY Philippe" userId="9df777e5-71f9-47e3-9421-f7a221646164" providerId="ADAL" clId="{B3E2BD99-6685-4855-9502-BF894723FEDA}" dt="2022-06-02T08:45:27.814" v="11101" actId="1036"/>
          <ac:spMkLst>
            <pc:docMk/>
            <pc:sldMk cId="1637127970" sldId="693"/>
            <ac:spMk id="111" creationId="{D997492B-422F-4E68-9AAE-396A7FA5381C}"/>
          </ac:spMkLst>
        </pc:spChg>
        <pc:spChg chg="add mod">
          <ac:chgData name="THOMY Philippe" userId="9df777e5-71f9-47e3-9421-f7a221646164" providerId="ADAL" clId="{B3E2BD99-6685-4855-9502-BF894723FEDA}" dt="2022-06-02T08:45:27.814" v="11101" actId="1036"/>
          <ac:spMkLst>
            <pc:docMk/>
            <pc:sldMk cId="1637127970" sldId="693"/>
            <ac:spMk id="112" creationId="{3B8C6E68-149D-4269-81C6-C96C49DE2F25}"/>
          </ac:spMkLst>
        </pc:spChg>
        <pc:spChg chg="add mod">
          <ac:chgData name="THOMY Philippe" userId="9df777e5-71f9-47e3-9421-f7a221646164" providerId="ADAL" clId="{B3E2BD99-6685-4855-9502-BF894723FEDA}" dt="2022-06-02T08:45:27.814" v="11101" actId="1036"/>
          <ac:spMkLst>
            <pc:docMk/>
            <pc:sldMk cId="1637127970" sldId="693"/>
            <ac:spMk id="113" creationId="{9F9ED1FC-C24B-4109-B1C0-0BD578587BCC}"/>
          </ac:spMkLst>
        </pc:spChg>
        <pc:spChg chg="add mod">
          <ac:chgData name="THOMY Philippe" userId="9df777e5-71f9-47e3-9421-f7a221646164" providerId="ADAL" clId="{B3E2BD99-6685-4855-9502-BF894723FEDA}" dt="2022-06-02T08:45:27.814" v="11101" actId="1036"/>
          <ac:spMkLst>
            <pc:docMk/>
            <pc:sldMk cId="1637127970" sldId="693"/>
            <ac:spMk id="114" creationId="{6CFE0A02-481A-4445-A336-2A7AB70CAE83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124" creationId="{E5A8A073-147A-49E0-82E5-B9A45D3EE144}"/>
          </ac:spMkLst>
        </pc:spChg>
        <pc:spChg chg="del">
          <ac:chgData name="THOMY Philippe" userId="9df777e5-71f9-47e3-9421-f7a221646164" providerId="ADAL" clId="{B3E2BD99-6685-4855-9502-BF894723FEDA}" dt="2022-05-26T12:20:10.561" v="5639" actId="478"/>
          <ac:spMkLst>
            <pc:docMk/>
            <pc:sldMk cId="1637127970" sldId="693"/>
            <ac:spMk id="129" creationId="{F1F740FF-2131-4466-94CE-5A02FD8C0758}"/>
          </ac:spMkLst>
        </pc:sp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11" creationId="{F9FB1B55-2B00-4AA0-A098-E7359EAF04D9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18" creationId="{760E6C54-2027-453E-889B-709519FD9A2D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25" creationId="{21F164D9-214F-44DC-A772-441F394B8C79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3:12.663" v="5975" actId="1036"/>
          <ac:graphicFrameMkLst>
            <pc:docMk/>
            <pc:sldMk cId="1637127970" sldId="693"/>
            <ac:graphicFrameMk id="26" creationId="{14AA04F2-9405-4764-B25E-934370EBE3C4}"/>
          </ac:graphicFrameMkLst>
        </pc:graphicFrameChg>
        <pc:graphicFrameChg chg="mod">
          <ac:chgData name="THOMY Philippe" userId="9df777e5-71f9-47e3-9421-f7a221646164" providerId="ADAL" clId="{B3E2BD99-6685-4855-9502-BF894723FEDA}" dt="2022-06-02T08:45:27.814" v="11101" actId="1036"/>
          <ac:graphicFrameMkLst>
            <pc:docMk/>
            <pc:sldMk cId="1637127970" sldId="693"/>
            <ac:graphicFrameMk id="41" creationId="{F9B34482-B4E8-4B78-94DD-E91BFF7B8856}"/>
          </ac:graphicFrameMkLst>
        </pc:graphicFrameChg>
        <pc:graphicFrameChg chg="mod">
          <ac:chgData name="THOMY Philippe" userId="9df777e5-71f9-47e3-9421-f7a221646164" providerId="ADAL" clId="{B3E2BD99-6685-4855-9502-BF894723FEDA}" dt="2022-06-02T08:45:27.814" v="11101" actId="1036"/>
          <ac:graphicFrameMkLst>
            <pc:docMk/>
            <pc:sldMk cId="1637127970" sldId="693"/>
            <ac:graphicFrameMk id="42" creationId="{6BCC5986-8143-4B7A-82C1-FA9726063880}"/>
          </ac:graphicFrameMkLst>
        </pc:graphicFrameChg>
        <pc:graphicFrameChg chg="mod">
          <ac:chgData name="THOMY Philippe" userId="9df777e5-71f9-47e3-9421-f7a221646164" providerId="ADAL" clId="{B3E2BD99-6685-4855-9502-BF894723FEDA}" dt="2022-06-02T08:45:27.814" v="11101" actId="1036"/>
          <ac:graphicFrameMkLst>
            <pc:docMk/>
            <pc:sldMk cId="1637127970" sldId="693"/>
            <ac:graphicFrameMk id="47" creationId="{6B12E7C3-D554-478E-AF60-858130C1CB9E}"/>
          </ac:graphicFrameMkLst>
        </pc:graphicFrameChg>
        <pc:graphicFrameChg chg="mod">
          <ac:chgData name="THOMY Philippe" userId="9df777e5-71f9-47e3-9421-f7a221646164" providerId="ADAL" clId="{B3E2BD99-6685-4855-9502-BF894723FEDA}" dt="2022-06-02T08:45:27.814" v="11101" actId="1036"/>
          <ac:graphicFrameMkLst>
            <pc:docMk/>
            <pc:sldMk cId="1637127970" sldId="693"/>
            <ac:graphicFrameMk id="48" creationId="{8BEB45AD-A6A9-4AE3-853A-1AB073DAD457}"/>
          </ac:graphicFrameMkLst>
        </pc:graphicFrameChg>
        <pc:graphicFrameChg chg="mod">
          <ac:chgData name="THOMY Philippe" userId="9df777e5-71f9-47e3-9421-f7a221646164" providerId="ADAL" clId="{B3E2BD99-6685-4855-9502-BF894723FEDA}" dt="2022-06-02T08:45:27.814" v="11101" actId="1036"/>
          <ac:graphicFrameMkLst>
            <pc:docMk/>
            <pc:sldMk cId="1637127970" sldId="693"/>
            <ac:graphicFrameMk id="53" creationId="{5338B2B6-BE36-4A82-9704-9DF5F6DEFF67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76" creationId="{B1813065-B5B4-44C4-BB02-C7E582834A37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77" creationId="{E99F3B62-9BDD-4118-8CCA-2D99CAC2C2EE}"/>
          </ac:graphicFrameMkLst>
        </pc:graphicFrameChg>
        <pc:graphicFrameChg chg="add mod">
          <ac:chgData name="THOMY Philippe" userId="9df777e5-71f9-47e3-9421-f7a221646164" providerId="ADAL" clId="{B3E2BD99-6685-4855-9502-BF894723FEDA}" dt="2022-06-02T08:45:27.814" v="11101" actId="1036"/>
          <ac:graphicFrameMkLst>
            <pc:docMk/>
            <pc:sldMk cId="1637127970" sldId="693"/>
            <ac:graphicFrameMk id="87" creationId="{C1A28FD8-286A-4C5C-9B84-B0EDBAC8CC99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97" creationId="{10ACD6FD-A378-4D62-AAA0-08EFA45CC26D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98" creationId="{B6BE8F99-9B6C-496D-AFEC-0974D827619F}"/>
          </ac:graphicFrameMkLst>
        </pc:graphicFrameChg>
        <pc:graphicFrameChg chg="add mod">
          <ac:chgData name="THOMY Philippe" userId="9df777e5-71f9-47e3-9421-f7a221646164" providerId="ADAL" clId="{B3E2BD99-6685-4855-9502-BF894723FEDA}" dt="2022-06-02T08:45:27.814" v="11101" actId="1036"/>
          <ac:graphicFrameMkLst>
            <pc:docMk/>
            <pc:sldMk cId="1637127970" sldId="693"/>
            <ac:graphicFrameMk id="109" creationId="{379CCAFA-5181-41F0-A5BF-8B1B3517EF5A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21" creationId="{E6782ACD-3082-42CD-8384-C05C12BBB0CD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22" creationId="{DD79A08E-4D20-4E7E-9B17-77CB7116CD07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35" creationId="{EA8026A2-5D1D-43B9-A1A4-1C7F0037AAF6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37" creationId="{AC8B96EE-C197-410C-A24B-0E8A8E61F94F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41" creationId="{956BB574-44C3-4BA5-B29A-0004F18DD5D4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20:10.561" v="5639" actId="478"/>
          <ac:graphicFrameMkLst>
            <pc:docMk/>
            <pc:sldMk cId="1637127970" sldId="693"/>
            <ac:graphicFrameMk id="150" creationId="{663D0A9B-938A-47D0-B3AE-55C3B2DACA11}"/>
          </ac:graphicFrameMkLst>
        </pc:graphicFrame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14" creationId="{8447D17A-9E5E-4BB6-BE57-5B7B08619042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15" creationId="{9B2002C8-7FBB-46C1-9072-904CCB6BDC65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16" creationId="{05E64848-0D54-416E-8835-415B3518A7E2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17" creationId="{3FA8AC25-D11E-4210-B7F7-C1A5DD10718C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21" creationId="{69994DEE-093B-42EF-AF56-6560D830E6D4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27" creationId="{0D55C506-B0DA-487C-A008-E3E6F78E052C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28" creationId="{77A901B5-6D9E-4A67-9979-282C324ADB7B}"/>
          </ac:cxnSpMkLst>
        </pc:cxnChg>
        <pc:cxnChg chg="mod">
          <ac:chgData name="THOMY Philippe" userId="9df777e5-71f9-47e3-9421-f7a221646164" providerId="ADAL" clId="{B3E2BD99-6685-4855-9502-BF894723FEDA}" dt="2022-05-26T12:43:12.663" v="5975" actId="1036"/>
          <ac:cxnSpMkLst>
            <pc:docMk/>
            <pc:sldMk cId="1637127970" sldId="693"/>
            <ac:cxnSpMk id="29" creationId="{17057041-92EB-4ADC-A9D1-3823FCDFF780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37" creationId="{5F948082-6499-4589-98D2-AF85BF50FFFB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39" creationId="{EFA4728A-0DB9-47D1-B8C3-A5781BF3E45E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40" creationId="{DA23459B-538C-472D-862E-AAAD060F910E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43" creationId="{6D737055-949E-4FB4-881C-0451D4AAB8B5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44" creationId="{C7872B28-B2C6-4376-A54C-3A584416DD0D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45" creationId="{CA4AE6BE-CF6B-4AFD-8911-8DC5A957AACF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46" creationId="{E3B25CDB-DAF6-49DB-B009-E37CAD0AEB56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49" creationId="{E1ACAD90-1B8E-444F-86C9-E2FD4A088E22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54" creationId="{6CCDE93A-8EEE-4AD1-A7BA-DA2572F35494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56" creationId="{2B6E178D-D96D-47F9-96C2-38B85581692A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59" creationId="{FD6F9EB3-84E1-41E5-B2A5-B7FA9DD56552}"/>
          </ac:cxnSpMkLst>
        </pc:cxnChg>
        <pc:cxnChg chg="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65" creationId="{05E166C5-7584-4DCE-83E5-5FEB49922AD7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70" creationId="{EAD94D56-9136-4D50-B765-3E8A5BF261CA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72" creationId="{9E0CCA4E-F7D1-4785-9523-14EEBEC41410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74" creationId="{B3078E14-63B9-4984-A1FD-095D12DC2A94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75" creationId="{8E391018-8B00-4393-B2D6-BFEF14342A27}"/>
          </ac:cxnSpMkLst>
        </pc:cxnChg>
        <pc:cxnChg chg="add 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86" creationId="{7380ADA7-FFB3-412E-B273-057614A9236C}"/>
          </ac:cxnSpMkLst>
        </pc:cxnChg>
        <pc:cxnChg chg="add 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88" creationId="{FB340C0B-419E-48C9-8D51-BC35926FDB4D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89" creationId="{602CEF06-28E7-4AE7-9B84-353DAC0E94F0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1" creationId="{EFAF61B6-A1BF-42D7-B397-51DE21707086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3" creationId="{DB8A1E79-8602-4883-9C23-D7113EC7582B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4" creationId="{2A2C93E4-3D3D-468A-9B0B-19055C3A68C1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5" creationId="{772A434A-F88D-45A4-85AF-4D60634B4B4E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6" creationId="{4EE766ED-606F-4733-B11F-1A0B7E85FC62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99" creationId="{95D5FF2E-14A8-4B0F-A280-5A3C77E258AA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00" creationId="{2155CC63-34BB-43BE-A00D-1E8232E07D3E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02" creationId="{F0C83780-C044-4F59-806E-199795203C4E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03" creationId="{E85AE3D5-BF6D-402B-909A-791417A8CAD2}"/>
          </ac:cxnSpMkLst>
        </pc:cxnChg>
        <pc:cxnChg chg="del mod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04" creationId="{C60A558B-CFC3-4357-8412-15E010D084B8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05" creationId="{4E6E8B66-1343-4D1A-83E6-520B67C0BA13}"/>
          </ac:cxnSpMkLst>
        </pc:cxnChg>
        <pc:cxnChg chg="add 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107" creationId="{8F7A8014-2DF3-46E9-BA11-B6B37A461140}"/>
          </ac:cxnSpMkLst>
        </pc:cxnChg>
        <pc:cxnChg chg="add mod">
          <ac:chgData name="THOMY Philippe" userId="9df777e5-71f9-47e3-9421-f7a221646164" providerId="ADAL" clId="{B3E2BD99-6685-4855-9502-BF894723FEDA}" dt="2022-06-02T08:45:27.814" v="11101" actId="1036"/>
          <ac:cxnSpMkLst>
            <pc:docMk/>
            <pc:sldMk cId="1637127970" sldId="693"/>
            <ac:cxnSpMk id="108" creationId="{FF49FC64-E46D-4E9B-9557-757E7B382A49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26" creationId="{F4832DF7-F96A-49A7-8165-E4AA95394A51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30" creationId="{DA2550C8-5B01-42CF-BC3E-F79F1403F123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32" creationId="{A3DDBE56-BE01-4A8E-8DD8-C0A16A6F1B2D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33" creationId="{93FBD298-0ED4-44A1-8FD6-2854D0448018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34" creationId="{F2F2AB0E-EE77-4272-91AD-C5BD8EB749AC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2" creationId="{5743D5B6-4768-4CBB-8533-1E3EDF04F66C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4" creationId="{14E75AEE-6106-4A8A-A617-D0866041FC33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6" creationId="{60213AD1-787A-4E45-8B4B-071B89BD2F94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7" creationId="{ED5971E7-C266-4B92-93A1-26CA47180C93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8" creationId="{00F0B9BC-487E-4A4F-9252-5EE36F19C44D}"/>
          </ac:cxnSpMkLst>
        </pc:cxnChg>
        <pc:cxnChg chg="del">
          <ac:chgData name="THOMY Philippe" userId="9df777e5-71f9-47e3-9421-f7a221646164" providerId="ADAL" clId="{B3E2BD99-6685-4855-9502-BF894723FEDA}" dt="2022-05-26T12:20:10.561" v="5639" actId="478"/>
          <ac:cxnSpMkLst>
            <pc:docMk/>
            <pc:sldMk cId="1637127970" sldId="693"/>
            <ac:cxnSpMk id="149" creationId="{4C39C293-9B26-4F07-820E-28D235E4E650}"/>
          </ac:cxnSpMkLst>
        </pc:cxnChg>
      </pc:sldChg>
      <pc:sldChg chg="addSp delSp modSp add mod ord">
        <pc:chgData name="THOMY Philippe" userId="9df777e5-71f9-47e3-9421-f7a221646164" providerId="ADAL" clId="{B3E2BD99-6685-4855-9502-BF894723FEDA}" dt="2022-06-02T12:31:13.393" v="11570" actId="313"/>
        <pc:sldMkLst>
          <pc:docMk/>
          <pc:sldMk cId="4231588073" sldId="694"/>
        </pc:sldMkLst>
        <pc:spChg chg="mod">
          <ac:chgData name="THOMY Philippe" userId="9df777e5-71f9-47e3-9421-f7a221646164" providerId="ADAL" clId="{B3E2BD99-6685-4855-9502-BF894723FEDA}" dt="2022-05-26T12:48:59.180" v="6165" actId="6549"/>
          <ac:spMkLst>
            <pc:docMk/>
            <pc:sldMk cId="4231588073" sldId="694"/>
            <ac:spMk id="2" creationId="{D6C7D3E3-FBB7-4773-AB0C-371A5A277B6E}"/>
          </ac:spMkLst>
        </pc:spChg>
        <pc:spChg chg="del mod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3" creationId="{F9DEDA73-72D2-4F59-811F-9F2899F6A2E3}"/>
          </ac:spMkLst>
        </pc:spChg>
        <pc:spChg chg="del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10" creationId="{A0B30B8C-F726-4BBB-A28E-46B24C763AED}"/>
          </ac:spMkLst>
        </pc:spChg>
        <pc:spChg chg="mod">
          <ac:chgData name="THOMY Philippe" userId="9df777e5-71f9-47e3-9421-f7a221646164" providerId="ADAL" clId="{B3E2BD99-6685-4855-9502-BF894723FEDA}" dt="2022-06-02T12:31:13.393" v="11570" actId="313"/>
          <ac:spMkLst>
            <pc:docMk/>
            <pc:sldMk cId="4231588073" sldId="694"/>
            <ac:spMk id="12" creationId="{D49859AF-584D-48DA-AC9A-B120FFDBC4D2}"/>
          </ac:spMkLst>
        </pc:spChg>
        <pc:spChg chg="del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19" creationId="{7EC793BA-94D2-4308-B480-F5D72F077166}"/>
          </ac:spMkLst>
        </pc:spChg>
        <pc:spChg chg="del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31" creationId="{BD495684-546D-43F1-88EE-DDC2E0702C47}"/>
          </ac:spMkLst>
        </pc:spChg>
        <pc:spChg chg="del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67" creationId="{679ADDBD-3B31-4C65-99ED-F23F5FE1F93E}"/>
          </ac:spMkLst>
        </pc:spChg>
        <pc:spChg chg="del">
          <ac:chgData name="THOMY Philippe" userId="9df777e5-71f9-47e3-9421-f7a221646164" providerId="ADAL" clId="{B3E2BD99-6685-4855-9502-BF894723FEDA}" dt="2022-05-26T12:49:24.100" v="6167" actId="478"/>
          <ac:spMkLst>
            <pc:docMk/>
            <pc:sldMk cId="4231588073" sldId="694"/>
            <ac:spMk id="68" creationId="{6B4BF348-C0EE-490B-86A6-9BED9CC9AEA8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71" creationId="{93481A1C-6CAA-49F1-A1BC-95AB947438D4}"/>
          </ac:spMkLst>
        </pc:spChg>
        <pc:spChg chg="add 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83" creationId="{BBE23C91-3561-4578-84DC-7E89D3865886}"/>
          </ac:spMkLst>
        </pc:spChg>
        <pc:spChg chg="add mod">
          <ac:chgData name="THOMY Philippe" userId="9df777e5-71f9-47e3-9421-f7a221646164" providerId="ADAL" clId="{B3E2BD99-6685-4855-9502-BF894723FEDA}" dt="2022-06-02T07:17:05.544" v="10062" actId="20577"/>
          <ac:spMkLst>
            <pc:docMk/>
            <pc:sldMk cId="4231588073" sldId="694"/>
            <ac:spMk id="84" creationId="{B924B20F-B191-4190-BCF4-D92F5B656D25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90" creationId="{958B7630-06BF-444D-8E4A-55A6C1242DAF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92" creationId="{3CF5BD89-0BB6-4356-97C1-ECAF43F170A9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101" creationId="{1C755D90-E0AF-4690-AE5D-BCEB16669329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106" creationId="{B42DD402-457B-4706-9E10-7540D4210A21}"/>
          </ac:spMkLst>
        </pc:spChg>
        <pc:spChg chg="mod">
          <ac:chgData name="THOMY Philippe" userId="9df777e5-71f9-47e3-9421-f7a221646164" providerId="ADAL" clId="{B3E2BD99-6685-4855-9502-BF894723FEDA}" dt="2022-05-26T12:49:35.976" v="6225" actId="1035"/>
          <ac:spMkLst>
            <pc:docMk/>
            <pc:sldMk cId="4231588073" sldId="694"/>
            <ac:spMk id="124" creationId="{E5A8A073-147A-49E0-82E5-B9A45D3EE144}"/>
          </ac:spMkLst>
        </pc:spChg>
        <pc:spChg chg="mod">
          <ac:chgData name="THOMY Philippe" userId="9df777e5-71f9-47e3-9421-f7a221646164" providerId="ADAL" clId="{B3E2BD99-6685-4855-9502-BF894723FEDA}" dt="2022-05-26T12:52:00.701" v="6234" actId="207"/>
          <ac:spMkLst>
            <pc:docMk/>
            <pc:sldMk cId="4231588073" sldId="694"/>
            <ac:spMk id="129" creationId="{F1F740FF-2131-4466-94CE-5A02FD8C0758}"/>
          </ac:spMkLst>
        </pc:sp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11" creationId="{F9FB1B55-2B00-4AA0-A098-E7359EAF04D9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18" creationId="{760E6C54-2027-453E-889B-709519FD9A2D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25" creationId="{21F164D9-214F-44DC-A772-441F394B8C79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26" creationId="{14AA04F2-9405-4764-B25E-934370EBE3C4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41" creationId="{F9B34482-B4E8-4B78-94DD-E91BFF7B8856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42" creationId="{6BCC5986-8143-4B7A-82C1-FA9726063880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47" creationId="{6B12E7C3-D554-478E-AF60-858130C1CB9E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48" creationId="{8BEB45AD-A6A9-4AE3-853A-1AB073DAD457}"/>
          </ac:graphicFrameMkLst>
        </pc:graphicFrameChg>
        <pc:graphicFrameChg chg="del">
          <ac:chgData name="THOMY Philippe" userId="9df777e5-71f9-47e3-9421-f7a221646164" providerId="ADAL" clId="{B3E2BD99-6685-4855-9502-BF894723FEDA}" dt="2022-05-26T12:49:24.100" v="6167" actId="478"/>
          <ac:graphicFrameMkLst>
            <pc:docMk/>
            <pc:sldMk cId="4231588073" sldId="694"/>
            <ac:graphicFrameMk id="53" creationId="{5338B2B6-BE36-4A82-9704-9DF5F6DEFF67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76" creationId="{B1813065-B5B4-44C4-BB02-C7E582834A37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77" creationId="{E99F3B62-9BDD-4118-8CCA-2D99CAC2C2EE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97" creationId="{10ACD6FD-A378-4D62-AAA0-08EFA45CC26D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98" creationId="{B6BE8F99-9B6C-496D-AFEC-0974D827619F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21" creationId="{E6782ACD-3082-42CD-8384-C05C12BBB0CD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22" creationId="{DD79A08E-4D20-4E7E-9B17-77CB7116CD07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35" creationId="{EA8026A2-5D1D-43B9-A1A4-1C7F0037AAF6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37" creationId="{AC8B96EE-C197-410C-A24B-0E8A8E61F94F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41" creationId="{956BB574-44C3-4BA5-B29A-0004F18DD5D4}"/>
          </ac:graphicFrameMkLst>
        </pc:graphicFrameChg>
        <pc:graphicFrameChg chg="mod">
          <ac:chgData name="THOMY Philippe" userId="9df777e5-71f9-47e3-9421-f7a221646164" providerId="ADAL" clId="{B3E2BD99-6685-4855-9502-BF894723FEDA}" dt="2022-05-26T12:49:35.976" v="6225" actId="1035"/>
          <ac:graphicFrameMkLst>
            <pc:docMk/>
            <pc:sldMk cId="4231588073" sldId="694"/>
            <ac:graphicFrameMk id="150" creationId="{663D0A9B-938A-47D0-B3AE-55C3B2DACA11}"/>
          </ac:graphicFrameMkLst>
        </pc:graphicFrame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14" creationId="{8447D17A-9E5E-4BB6-BE57-5B7B08619042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15" creationId="{9B2002C8-7FBB-46C1-9072-904CCB6BDC65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16" creationId="{05E64848-0D54-416E-8835-415B3518A7E2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17" creationId="{3FA8AC25-D11E-4210-B7F7-C1A5DD10718C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21" creationId="{69994DEE-093B-42EF-AF56-6560D830E6D4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27" creationId="{0D55C506-B0DA-487C-A008-E3E6F78E052C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28" creationId="{77A901B5-6D9E-4A67-9979-282C324ADB7B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29" creationId="{17057041-92EB-4ADC-A9D1-3823FCDFF780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37" creationId="{5F948082-6499-4589-98D2-AF85BF50FFFB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39" creationId="{EFA4728A-0DB9-47D1-B8C3-A5781BF3E45E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0" creationId="{DA23459B-538C-472D-862E-AAAD060F910E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3" creationId="{6D737055-949E-4FB4-881C-0451D4AAB8B5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4" creationId="{C7872B28-B2C6-4376-A54C-3A584416DD0D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5" creationId="{CA4AE6BE-CF6B-4AFD-8911-8DC5A957AACF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6" creationId="{E3B25CDB-DAF6-49DB-B009-E37CAD0AEB56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49" creationId="{E1ACAD90-1B8E-444F-86C9-E2FD4A088E22}"/>
          </ac:cxnSpMkLst>
        </pc:cxnChg>
        <pc:cxnChg chg="add mod ord">
          <ac:chgData name="THOMY Philippe" userId="9df777e5-71f9-47e3-9421-f7a221646164" providerId="ADAL" clId="{B3E2BD99-6685-4855-9502-BF894723FEDA}" dt="2022-05-30T20:57:16.172" v="7125" actId="167"/>
          <ac:cxnSpMkLst>
            <pc:docMk/>
            <pc:sldMk cId="4231588073" sldId="694"/>
            <ac:cxnSpMk id="50" creationId="{A3DF3E71-9B1B-430B-BE2C-CEB33575F594}"/>
          </ac:cxnSpMkLst>
        </pc:cxnChg>
        <pc:cxnChg chg="add mod ord">
          <ac:chgData name="THOMY Philippe" userId="9df777e5-71f9-47e3-9421-f7a221646164" providerId="ADAL" clId="{B3E2BD99-6685-4855-9502-BF894723FEDA}" dt="2022-05-30T20:58:01.717" v="7160" actId="167"/>
          <ac:cxnSpMkLst>
            <pc:docMk/>
            <pc:sldMk cId="4231588073" sldId="694"/>
            <ac:cxnSpMk id="51" creationId="{6A9A087E-32C0-4FB9-B2EA-A713D524A2A1}"/>
          </ac:cxnSpMkLst>
        </pc:cxnChg>
        <pc:cxnChg chg="add mod ord">
          <ac:chgData name="THOMY Philippe" userId="9df777e5-71f9-47e3-9421-f7a221646164" providerId="ADAL" clId="{B3E2BD99-6685-4855-9502-BF894723FEDA}" dt="2022-05-30T20:59:48.161" v="7175" actId="167"/>
          <ac:cxnSpMkLst>
            <pc:docMk/>
            <pc:sldMk cId="4231588073" sldId="694"/>
            <ac:cxnSpMk id="52" creationId="{54DD43B5-8037-4876-A15F-0FF465BE5AF8}"/>
          </ac:cxnSpMkLst>
        </pc:cxnChg>
        <pc:cxnChg chg="add mod ord">
          <ac:chgData name="THOMY Philippe" userId="9df777e5-71f9-47e3-9421-f7a221646164" providerId="ADAL" clId="{B3E2BD99-6685-4855-9502-BF894723FEDA}" dt="2022-05-30T20:59:48.161" v="7175" actId="167"/>
          <ac:cxnSpMkLst>
            <pc:docMk/>
            <pc:sldMk cId="4231588073" sldId="694"/>
            <ac:cxnSpMk id="54" creationId="{56C23D0A-8DAB-4504-A3AE-A7929F0628A6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54" creationId="{6CCDE93A-8EEE-4AD1-A7BA-DA2572F35494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56" creationId="{2B6E178D-D96D-47F9-96C2-38B85581692A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59" creationId="{FD6F9EB3-84E1-41E5-B2A5-B7FA9DD56552}"/>
          </ac:cxnSpMkLst>
        </pc:cxnChg>
        <pc:cxnChg chg="del">
          <ac:chgData name="THOMY Philippe" userId="9df777e5-71f9-47e3-9421-f7a221646164" providerId="ADAL" clId="{B3E2BD99-6685-4855-9502-BF894723FEDA}" dt="2022-05-26T12:49:24.100" v="6167" actId="478"/>
          <ac:cxnSpMkLst>
            <pc:docMk/>
            <pc:sldMk cId="4231588073" sldId="694"/>
            <ac:cxnSpMk id="65" creationId="{05E166C5-7584-4DCE-83E5-5FEB49922AD7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70" creationId="{EAD94D56-9136-4D50-B765-3E8A5BF261CA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72" creationId="{9E0CCA4E-F7D1-4785-9523-14EEBEC41410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74" creationId="{B3078E14-63B9-4984-A1FD-095D12DC2A94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75" creationId="{8E391018-8B00-4393-B2D6-BFEF14342A27}"/>
          </ac:cxnSpMkLst>
        </pc:cxnChg>
        <pc:cxnChg chg="mod">
          <ac:chgData name="THOMY Philippe" userId="9df777e5-71f9-47e3-9421-f7a221646164" providerId="ADAL" clId="{B3E2BD99-6685-4855-9502-BF894723FEDA}" dt="2022-05-26T12:51:35.253" v="6230" actId="208"/>
          <ac:cxnSpMkLst>
            <pc:docMk/>
            <pc:sldMk cId="4231588073" sldId="694"/>
            <ac:cxnSpMk id="89" creationId="{602CEF06-28E7-4AE7-9B84-353DAC0E94F0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1" creationId="{EFAF61B6-A1BF-42D7-B397-51DE21707086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3" creationId="{DB8A1E79-8602-4883-9C23-D7113EC7582B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4" creationId="{2A2C93E4-3D3D-468A-9B0B-19055C3A68C1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5" creationId="{772A434A-F88D-45A4-85AF-4D60634B4B4E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6" creationId="{4EE766ED-606F-4733-B11F-1A0B7E85FC62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99" creationId="{95D5FF2E-14A8-4B0F-A280-5A3C77E258AA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00" creationId="{2155CC63-34BB-43BE-A00D-1E8232E07D3E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02" creationId="{F0C83780-C044-4F59-806E-199795203C4E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03" creationId="{E85AE3D5-BF6D-402B-909A-791417A8CAD2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04" creationId="{C60A558B-CFC3-4357-8412-15E010D084B8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05" creationId="{4E6E8B66-1343-4D1A-83E6-520B67C0BA13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26" creationId="{F4832DF7-F96A-49A7-8165-E4AA95394A51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30" creationId="{DA2550C8-5B01-42CF-BC3E-F79F1403F123}"/>
          </ac:cxnSpMkLst>
        </pc:cxnChg>
        <pc:cxnChg chg="mod">
          <ac:chgData name="THOMY Philippe" userId="9df777e5-71f9-47e3-9421-f7a221646164" providerId="ADAL" clId="{B3E2BD99-6685-4855-9502-BF894723FEDA}" dt="2022-05-26T12:51:35.253" v="6230" actId="208"/>
          <ac:cxnSpMkLst>
            <pc:docMk/>
            <pc:sldMk cId="4231588073" sldId="694"/>
            <ac:cxnSpMk id="132" creationId="{A3DDBE56-BE01-4A8E-8DD8-C0A16A6F1B2D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33" creationId="{93FBD298-0ED4-44A1-8FD6-2854D0448018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34" creationId="{F2F2AB0E-EE77-4272-91AD-C5BD8EB749AC}"/>
          </ac:cxnSpMkLst>
        </pc:cxnChg>
        <pc:cxnChg chg="mod">
          <ac:chgData name="THOMY Philippe" userId="9df777e5-71f9-47e3-9421-f7a221646164" providerId="ADAL" clId="{B3E2BD99-6685-4855-9502-BF894723FEDA}" dt="2022-05-30T20:57:00.360" v="7110" actId="1036"/>
          <ac:cxnSpMkLst>
            <pc:docMk/>
            <pc:sldMk cId="4231588073" sldId="694"/>
            <ac:cxnSpMk id="142" creationId="{5743D5B6-4768-4CBB-8533-1E3EDF04F66C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44" creationId="{14E75AEE-6106-4A8A-A617-D0866041FC33}"/>
          </ac:cxnSpMkLst>
        </pc:cxnChg>
        <pc:cxnChg chg="mod">
          <ac:chgData name="THOMY Philippe" userId="9df777e5-71f9-47e3-9421-f7a221646164" providerId="ADAL" clId="{B3E2BD99-6685-4855-9502-BF894723FEDA}" dt="2022-05-26T12:49:35.976" v="6225" actId="1035"/>
          <ac:cxnSpMkLst>
            <pc:docMk/>
            <pc:sldMk cId="4231588073" sldId="694"/>
            <ac:cxnSpMk id="146" creationId="{60213AD1-787A-4E45-8B4B-071B89BD2F94}"/>
          </ac:cxnSpMkLst>
        </pc:cxnChg>
        <pc:cxnChg chg="mod">
          <ac:chgData name="THOMY Philippe" userId="9df777e5-71f9-47e3-9421-f7a221646164" providerId="ADAL" clId="{B3E2BD99-6685-4855-9502-BF894723FEDA}" dt="2022-05-30T20:57:43.414" v="7134" actId="1035"/>
          <ac:cxnSpMkLst>
            <pc:docMk/>
            <pc:sldMk cId="4231588073" sldId="694"/>
            <ac:cxnSpMk id="147" creationId="{ED5971E7-C266-4B92-93A1-26CA47180C93}"/>
          </ac:cxnSpMkLst>
        </pc:cxnChg>
        <pc:cxnChg chg="mod">
          <ac:chgData name="THOMY Philippe" userId="9df777e5-71f9-47e3-9421-f7a221646164" providerId="ADAL" clId="{B3E2BD99-6685-4855-9502-BF894723FEDA}" dt="2022-05-30T20:58:57.916" v="7169" actId="1035"/>
          <ac:cxnSpMkLst>
            <pc:docMk/>
            <pc:sldMk cId="4231588073" sldId="694"/>
            <ac:cxnSpMk id="148" creationId="{00F0B9BC-487E-4A4F-9252-5EE36F19C44D}"/>
          </ac:cxnSpMkLst>
        </pc:cxnChg>
        <pc:cxnChg chg="mod">
          <ac:chgData name="THOMY Philippe" userId="9df777e5-71f9-47e3-9421-f7a221646164" providerId="ADAL" clId="{B3E2BD99-6685-4855-9502-BF894723FEDA}" dt="2022-05-30T20:59:13.481" v="7171" actId="14100"/>
          <ac:cxnSpMkLst>
            <pc:docMk/>
            <pc:sldMk cId="4231588073" sldId="694"/>
            <ac:cxnSpMk id="149" creationId="{4C39C293-9B26-4F07-820E-28D235E4E650}"/>
          </ac:cxnSpMkLst>
        </pc:cxnChg>
      </pc:sldChg>
      <pc:sldChg chg="modSp add mod">
        <pc:chgData name="THOMY Philippe" userId="9df777e5-71f9-47e3-9421-f7a221646164" providerId="ADAL" clId="{B3E2BD99-6685-4855-9502-BF894723FEDA}" dt="2022-06-03T09:30:25.845" v="12554" actId="20577"/>
        <pc:sldMkLst>
          <pc:docMk/>
          <pc:sldMk cId="250341143" sldId="695"/>
        </pc:sldMkLst>
        <pc:spChg chg="mod">
          <ac:chgData name="THOMY Philippe" userId="9df777e5-71f9-47e3-9421-f7a221646164" providerId="ADAL" clId="{B3E2BD99-6685-4855-9502-BF894723FEDA}" dt="2022-06-03T09:30:25.845" v="12554" actId="20577"/>
          <ac:spMkLst>
            <pc:docMk/>
            <pc:sldMk cId="250341143" sldId="695"/>
            <ac:spMk id="2" creationId="{D6C7D3E3-FBB7-4773-AB0C-371A5A277B6E}"/>
          </ac:spMkLst>
        </pc:spChg>
        <pc:spChg chg="mod">
          <ac:chgData name="THOMY Philippe" userId="9df777e5-71f9-47e3-9421-f7a221646164" providerId="ADAL" clId="{B3E2BD99-6685-4855-9502-BF894723FEDA}" dt="2022-06-02T07:50:14.473" v="10551" actId="6549"/>
          <ac:spMkLst>
            <pc:docMk/>
            <pc:sldMk cId="250341143" sldId="695"/>
            <ac:spMk id="12" creationId="{D49859AF-584D-48DA-AC9A-B120FFDBC4D2}"/>
          </ac:spMkLst>
        </pc:spChg>
      </pc:sldChg>
      <pc:sldChg chg="add del">
        <pc:chgData name="THOMY Philippe" userId="9df777e5-71f9-47e3-9421-f7a221646164" providerId="ADAL" clId="{B3E2BD99-6685-4855-9502-BF894723FEDA}" dt="2022-05-26T14:02:56.747" v="7051" actId="47"/>
        <pc:sldMkLst>
          <pc:docMk/>
          <pc:sldMk cId="1742847857" sldId="695"/>
        </pc:sldMkLst>
      </pc:sldChg>
      <pc:sldChg chg="new del">
        <pc:chgData name="THOMY Philippe" userId="9df777e5-71f9-47e3-9421-f7a221646164" providerId="ADAL" clId="{B3E2BD99-6685-4855-9502-BF894723FEDA}" dt="2022-06-01T18:41:36.395" v="7508" actId="47"/>
        <pc:sldMkLst>
          <pc:docMk/>
          <pc:sldMk cId="1158439841" sldId="696"/>
        </pc:sldMkLst>
      </pc:sldChg>
      <pc:sldChg chg="addSp delSp modSp add mod">
        <pc:chgData name="THOMY Philippe" userId="9df777e5-71f9-47e3-9421-f7a221646164" providerId="ADAL" clId="{B3E2BD99-6685-4855-9502-BF894723FEDA}" dt="2022-06-02T21:14:52.551" v="11665" actId="1035"/>
        <pc:sldMkLst>
          <pc:docMk/>
          <pc:sldMk cId="3087628987" sldId="697"/>
        </pc:sldMkLst>
        <pc:spChg chg="mod">
          <ac:chgData name="THOMY Philippe" userId="9df777e5-71f9-47e3-9421-f7a221646164" providerId="ADAL" clId="{B3E2BD99-6685-4855-9502-BF894723FEDA}" dt="2022-06-02T08:51:17.119" v="11418" actId="6549"/>
          <ac:spMkLst>
            <pc:docMk/>
            <pc:sldMk cId="3087628987" sldId="697"/>
            <ac:spMk id="2" creationId="{D6C7D3E3-FBB7-4773-AB0C-371A5A277B6E}"/>
          </ac:spMkLst>
        </pc:spChg>
        <pc:spChg chg="add mod">
          <ac:chgData name="THOMY Philippe" userId="9df777e5-71f9-47e3-9421-f7a221646164" providerId="ADAL" clId="{B3E2BD99-6685-4855-9502-BF894723FEDA}" dt="2022-06-02T08:01:23.429" v="10803" actId="1037"/>
          <ac:spMkLst>
            <pc:docMk/>
            <pc:sldMk cId="3087628987" sldId="697"/>
            <ac:spMk id="9" creationId="{CED89765-387B-4CC8-A038-EEE2F9B544BF}"/>
          </ac:spMkLst>
        </pc:spChg>
        <pc:spChg chg="mod">
          <ac:chgData name="THOMY Philippe" userId="9df777e5-71f9-47e3-9421-f7a221646164" providerId="ADAL" clId="{B3E2BD99-6685-4855-9502-BF894723FEDA}" dt="2022-06-02T07:55:47.947" v="10613" actId="1036"/>
          <ac:spMkLst>
            <pc:docMk/>
            <pc:sldMk cId="3087628987" sldId="697"/>
            <ac:spMk id="12" creationId="{D49859AF-584D-48DA-AC9A-B120FFDBC4D2}"/>
          </ac:spMkLst>
        </pc:spChg>
        <pc:spChg chg="add mod">
          <ac:chgData name="THOMY Philippe" userId="9df777e5-71f9-47e3-9421-f7a221646164" providerId="ADAL" clId="{B3E2BD99-6685-4855-9502-BF894723FEDA}" dt="2022-06-02T07:55:14.712" v="10583" actId="1036"/>
          <ac:spMkLst>
            <pc:docMk/>
            <pc:sldMk cId="3087628987" sldId="697"/>
            <ac:spMk id="15" creationId="{EA116B51-DCC0-4429-A197-BC867FAC1B06}"/>
          </ac:spMkLst>
        </pc:spChg>
        <pc:spChg chg="add mod">
          <ac:chgData name="THOMY Philippe" userId="9df777e5-71f9-47e3-9421-f7a221646164" providerId="ADAL" clId="{B3E2BD99-6685-4855-9502-BF894723FEDA}" dt="2022-06-02T08:01:14.301" v="10795" actId="1076"/>
          <ac:spMkLst>
            <pc:docMk/>
            <pc:sldMk cId="3087628987" sldId="697"/>
            <ac:spMk id="16" creationId="{5511EA2D-38F2-4D3D-9434-8EA23E533D50}"/>
          </ac:spMkLst>
        </pc:spChg>
        <pc:spChg chg="add mod">
          <ac:chgData name="THOMY Philippe" userId="9df777e5-71f9-47e3-9421-f7a221646164" providerId="ADAL" clId="{B3E2BD99-6685-4855-9502-BF894723FEDA}" dt="2022-06-02T07:56:21.754" v="10664" actId="1035"/>
          <ac:spMkLst>
            <pc:docMk/>
            <pc:sldMk cId="3087628987" sldId="697"/>
            <ac:spMk id="21" creationId="{057B8B76-C46E-4E07-A1FA-6F8C22FB27BB}"/>
          </ac:spMkLst>
        </pc:spChg>
        <pc:spChg chg="add mod">
          <ac:chgData name="THOMY Philippe" userId="9df777e5-71f9-47e3-9421-f7a221646164" providerId="ADAL" clId="{B3E2BD99-6685-4855-9502-BF894723FEDA}" dt="2022-06-02T08:50:39.912" v="11397" actId="1037"/>
          <ac:spMkLst>
            <pc:docMk/>
            <pc:sldMk cId="3087628987" sldId="697"/>
            <ac:spMk id="24" creationId="{6F1870F8-A492-4EA5-8DAD-3FC1626CFB98}"/>
          </ac:spMkLst>
        </pc:spChg>
        <pc:spChg chg="add del mod">
          <ac:chgData name="THOMY Philippe" userId="9df777e5-71f9-47e3-9421-f7a221646164" providerId="ADAL" clId="{B3E2BD99-6685-4855-9502-BF894723FEDA}" dt="2022-06-01T19:24:15.471" v="8261" actId="478"/>
          <ac:spMkLst>
            <pc:docMk/>
            <pc:sldMk cId="3087628987" sldId="697"/>
            <ac:spMk id="55" creationId="{BC9B37F2-E4C4-4F2C-8DD5-DEF5CFB80D20}"/>
          </ac:spMkLst>
        </pc:spChg>
        <pc:spChg chg="add mod">
          <ac:chgData name="THOMY Philippe" userId="9df777e5-71f9-47e3-9421-f7a221646164" providerId="ADAL" clId="{B3E2BD99-6685-4855-9502-BF894723FEDA}" dt="2022-06-02T07:57:18.158" v="10681" actId="1035"/>
          <ac:spMkLst>
            <pc:docMk/>
            <pc:sldMk cId="3087628987" sldId="697"/>
            <ac:spMk id="56" creationId="{95CB889C-190F-45F3-9BDB-2188BE26949B}"/>
          </ac:spMkLst>
        </pc:spChg>
        <pc:spChg chg="add mod">
          <ac:chgData name="THOMY Philippe" userId="9df777e5-71f9-47e3-9421-f7a221646164" providerId="ADAL" clId="{B3E2BD99-6685-4855-9502-BF894723FEDA}" dt="2022-06-02T07:57:35.482" v="10682" actId="465"/>
          <ac:spMkLst>
            <pc:docMk/>
            <pc:sldMk cId="3087628987" sldId="697"/>
            <ac:spMk id="57" creationId="{D6D044AC-D772-404C-A929-983A4DF1AD06}"/>
          </ac:spMkLst>
        </pc:spChg>
        <pc:spChg chg="add mod">
          <ac:chgData name="THOMY Philippe" userId="9df777e5-71f9-47e3-9421-f7a221646164" providerId="ADAL" clId="{B3E2BD99-6685-4855-9502-BF894723FEDA}" dt="2022-06-02T07:57:35.482" v="10682" actId="465"/>
          <ac:spMkLst>
            <pc:docMk/>
            <pc:sldMk cId="3087628987" sldId="697"/>
            <ac:spMk id="58" creationId="{041A0310-690B-46DE-915D-EC2EF8ED9733}"/>
          </ac:spMkLst>
        </pc:spChg>
        <pc:spChg chg="add del mod">
          <ac:chgData name="THOMY Philippe" userId="9df777e5-71f9-47e3-9421-f7a221646164" providerId="ADAL" clId="{B3E2BD99-6685-4855-9502-BF894723FEDA}" dt="2022-06-01T19:00:28.287" v="7948" actId="478"/>
          <ac:spMkLst>
            <pc:docMk/>
            <pc:sldMk cId="3087628987" sldId="697"/>
            <ac:spMk id="59" creationId="{34073329-8C7F-4782-B060-87258C8FB92E}"/>
          </ac:spMkLst>
        </pc:spChg>
        <pc:spChg chg="add mod">
          <ac:chgData name="THOMY Philippe" userId="9df777e5-71f9-47e3-9421-f7a221646164" providerId="ADAL" clId="{B3E2BD99-6685-4855-9502-BF894723FEDA}" dt="2022-06-02T08:01:23.429" v="10803" actId="1037"/>
          <ac:spMkLst>
            <pc:docMk/>
            <pc:sldMk cId="3087628987" sldId="697"/>
            <ac:spMk id="68" creationId="{EE422C56-748B-4DE1-9842-B57D4808E3FE}"/>
          </ac:spMkLst>
        </pc:spChg>
        <pc:spChg chg="add mod">
          <ac:chgData name="THOMY Philippe" userId="9df777e5-71f9-47e3-9421-f7a221646164" providerId="ADAL" clId="{B3E2BD99-6685-4855-9502-BF894723FEDA}" dt="2022-06-02T08:01:45.741" v="10817" actId="1037"/>
          <ac:spMkLst>
            <pc:docMk/>
            <pc:sldMk cId="3087628987" sldId="697"/>
            <ac:spMk id="69" creationId="{19667332-EC8B-445F-8B96-79B7935B27D6}"/>
          </ac:spMkLst>
        </pc:spChg>
        <pc:spChg chg="del">
          <ac:chgData name="THOMY Philippe" userId="9df777e5-71f9-47e3-9421-f7a221646164" providerId="ADAL" clId="{B3E2BD99-6685-4855-9502-BF894723FEDA}" dt="2022-06-01T18:53:39.174" v="7891" actId="478"/>
          <ac:spMkLst>
            <pc:docMk/>
            <pc:sldMk cId="3087628987" sldId="697"/>
            <ac:spMk id="71" creationId="{93481A1C-6CAA-49F1-A1BC-95AB947438D4}"/>
          </ac:spMkLst>
        </pc:spChg>
        <pc:spChg chg="add mod">
          <ac:chgData name="THOMY Philippe" userId="9df777e5-71f9-47e3-9421-f7a221646164" providerId="ADAL" clId="{B3E2BD99-6685-4855-9502-BF894723FEDA}" dt="2022-06-02T08:01:45.741" v="10817" actId="1037"/>
          <ac:spMkLst>
            <pc:docMk/>
            <pc:sldMk cId="3087628987" sldId="697"/>
            <ac:spMk id="73" creationId="{DC8F9AE6-E88B-469F-8992-E6001D83D2EA}"/>
          </ac:spMkLst>
        </pc:spChg>
        <pc:spChg chg="add mod">
          <ac:chgData name="THOMY Philippe" userId="9df777e5-71f9-47e3-9421-f7a221646164" providerId="ADAL" clId="{B3E2BD99-6685-4855-9502-BF894723FEDA}" dt="2022-06-02T08:01:36.801" v="10809" actId="1037"/>
          <ac:spMkLst>
            <pc:docMk/>
            <pc:sldMk cId="3087628987" sldId="697"/>
            <ac:spMk id="78" creationId="{8F4C5FE2-51E0-41DE-96B7-3B54F0BE283E}"/>
          </ac:spMkLst>
        </pc:spChg>
        <pc:spChg chg="add mod">
          <ac:chgData name="THOMY Philippe" userId="9df777e5-71f9-47e3-9421-f7a221646164" providerId="ADAL" clId="{B3E2BD99-6685-4855-9502-BF894723FEDA}" dt="2022-06-02T08:01:36.801" v="10809" actId="1037"/>
          <ac:spMkLst>
            <pc:docMk/>
            <pc:sldMk cId="3087628987" sldId="697"/>
            <ac:spMk id="79" creationId="{6806C1E3-5625-47BA-A23C-9C9E66FD4DFB}"/>
          </ac:spMkLst>
        </pc:spChg>
        <pc:spChg chg="add mod">
          <ac:chgData name="THOMY Philippe" userId="9df777e5-71f9-47e3-9421-f7a221646164" providerId="ADAL" clId="{B3E2BD99-6685-4855-9502-BF894723FEDA}" dt="2022-06-02T08:02:34.246" v="10848" actId="1035"/>
          <ac:spMkLst>
            <pc:docMk/>
            <pc:sldMk cId="3087628987" sldId="697"/>
            <ac:spMk id="80" creationId="{8DE4614D-1F3C-4C82-9EA6-C5A127F946FF}"/>
          </ac:spMkLst>
        </pc:spChg>
        <pc:spChg chg="add mod">
          <ac:chgData name="THOMY Philippe" userId="9df777e5-71f9-47e3-9421-f7a221646164" providerId="ADAL" clId="{B3E2BD99-6685-4855-9502-BF894723FEDA}" dt="2022-06-02T08:02:48.869" v="10849" actId="465"/>
          <ac:spMkLst>
            <pc:docMk/>
            <pc:sldMk cId="3087628987" sldId="697"/>
            <ac:spMk id="81" creationId="{7F66C802-8E16-4CF2-B70F-D9E40E3FFF34}"/>
          </ac:spMkLst>
        </pc:spChg>
        <pc:spChg chg="add mod">
          <ac:chgData name="THOMY Philippe" userId="9df777e5-71f9-47e3-9421-f7a221646164" providerId="ADAL" clId="{B3E2BD99-6685-4855-9502-BF894723FEDA}" dt="2022-06-02T08:02:48.869" v="10849" actId="465"/>
          <ac:spMkLst>
            <pc:docMk/>
            <pc:sldMk cId="3087628987" sldId="697"/>
            <ac:spMk id="82" creationId="{3431567B-3596-494A-B16B-8A7AA16115FF}"/>
          </ac:spMkLst>
        </pc:spChg>
        <pc:spChg chg="del">
          <ac:chgData name="THOMY Philippe" userId="9df777e5-71f9-47e3-9421-f7a221646164" providerId="ADAL" clId="{B3E2BD99-6685-4855-9502-BF894723FEDA}" dt="2022-06-01T18:53:39.174" v="7891" actId="478"/>
          <ac:spMkLst>
            <pc:docMk/>
            <pc:sldMk cId="3087628987" sldId="697"/>
            <ac:spMk id="83" creationId="{BBE23C91-3561-4578-84DC-7E89D3865886}"/>
          </ac:spMkLst>
        </pc:spChg>
        <pc:spChg chg="del">
          <ac:chgData name="THOMY Philippe" userId="9df777e5-71f9-47e3-9421-f7a221646164" providerId="ADAL" clId="{B3E2BD99-6685-4855-9502-BF894723FEDA}" dt="2022-06-01T19:10:12.238" v="8125" actId="478"/>
          <ac:spMkLst>
            <pc:docMk/>
            <pc:sldMk cId="3087628987" sldId="697"/>
            <ac:spMk id="84" creationId="{B924B20F-B191-4190-BCF4-D92F5B656D25}"/>
          </ac:spMkLst>
        </pc:spChg>
        <pc:spChg chg="mod">
          <ac:chgData name="THOMY Philippe" userId="9df777e5-71f9-47e3-9421-f7a221646164" providerId="ADAL" clId="{B3E2BD99-6685-4855-9502-BF894723FEDA}" dt="2022-06-01T20:00:47.213" v="8613"/>
          <ac:spMkLst>
            <pc:docMk/>
            <pc:sldMk cId="3087628987" sldId="697"/>
            <ac:spMk id="86" creationId="{3F8A3F53-7762-4CDE-8672-755F0B055624}"/>
          </ac:spMkLst>
        </pc:spChg>
        <pc:spChg chg="mod">
          <ac:chgData name="THOMY Philippe" userId="9df777e5-71f9-47e3-9421-f7a221646164" providerId="ADAL" clId="{B3E2BD99-6685-4855-9502-BF894723FEDA}" dt="2022-06-01T20:00:47.213" v="8613"/>
          <ac:spMkLst>
            <pc:docMk/>
            <pc:sldMk cId="3087628987" sldId="697"/>
            <ac:spMk id="87" creationId="{C9BD4DF4-9349-4DD4-96FD-8557C46F178B}"/>
          </ac:spMkLst>
        </pc:spChg>
        <pc:spChg chg="add mod">
          <ac:chgData name="THOMY Philippe" userId="9df777e5-71f9-47e3-9421-f7a221646164" providerId="ADAL" clId="{B3E2BD99-6685-4855-9502-BF894723FEDA}" dt="2022-06-02T08:02:57.582" v="10850" actId="14100"/>
          <ac:spMkLst>
            <pc:docMk/>
            <pc:sldMk cId="3087628987" sldId="697"/>
            <ac:spMk id="88" creationId="{9F3843CE-905E-421E-B138-3069CA695B50}"/>
          </ac:spMkLst>
        </pc:spChg>
        <pc:spChg chg="del">
          <ac:chgData name="THOMY Philippe" userId="9df777e5-71f9-47e3-9421-f7a221646164" providerId="ADAL" clId="{B3E2BD99-6685-4855-9502-BF894723FEDA}" dt="2022-06-01T18:53:39.174" v="7891" actId="478"/>
          <ac:spMkLst>
            <pc:docMk/>
            <pc:sldMk cId="3087628987" sldId="697"/>
            <ac:spMk id="90" creationId="{958B7630-06BF-444D-8E4A-55A6C1242DAF}"/>
          </ac:spMkLst>
        </pc:spChg>
        <pc:spChg chg="del">
          <ac:chgData name="THOMY Philippe" userId="9df777e5-71f9-47e3-9421-f7a221646164" providerId="ADAL" clId="{B3E2BD99-6685-4855-9502-BF894723FEDA}" dt="2022-06-01T18:53:39.174" v="7891" actId="478"/>
          <ac:spMkLst>
            <pc:docMk/>
            <pc:sldMk cId="3087628987" sldId="697"/>
            <ac:spMk id="92" creationId="{3CF5BD89-0BB6-4356-97C1-ECAF43F170A9}"/>
          </ac:spMkLst>
        </pc:spChg>
        <pc:spChg chg="del">
          <ac:chgData name="THOMY Philippe" userId="9df777e5-71f9-47e3-9421-f7a221646164" providerId="ADAL" clId="{B3E2BD99-6685-4855-9502-BF894723FEDA}" dt="2022-06-01T18:53:39.174" v="7891" actId="478"/>
          <ac:spMkLst>
            <pc:docMk/>
            <pc:sldMk cId="3087628987" sldId="697"/>
            <ac:spMk id="101" creationId="{1C755D90-E0AF-4690-AE5D-BCEB16669329}"/>
          </ac:spMkLst>
        </pc:spChg>
        <pc:spChg chg="del">
          <ac:chgData name="THOMY Philippe" userId="9df777e5-71f9-47e3-9421-f7a221646164" providerId="ADAL" clId="{B3E2BD99-6685-4855-9502-BF894723FEDA}" dt="2022-06-01T18:53:39.174" v="7891" actId="478"/>
          <ac:spMkLst>
            <pc:docMk/>
            <pc:sldMk cId="3087628987" sldId="697"/>
            <ac:spMk id="106" creationId="{B42DD402-457B-4706-9E10-7540D4210A21}"/>
          </ac:spMkLst>
        </pc:spChg>
        <pc:spChg chg="add mod">
          <ac:chgData name="THOMY Philippe" userId="9df777e5-71f9-47e3-9421-f7a221646164" providerId="ADAL" clId="{B3E2BD99-6685-4855-9502-BF894723FEDA}" dt="2022-06-02T21:14:52.551" v="11665" actId="1035"/>
          <ac:spMkLst>
            <pc:docMk/>
            <pc:sldMk cId="3087628987" sldId="697"/>
            <ac:spMk id="107" creationId="{800214A9-04A9-4581-B945-B3057CA18FCB}"/>
          </ac:spMkLst>
        </pc:spChg>
        <pc:spChg chg="mod">
          <ac:chgData name="THOMY Philippe" userId="9df777e5-71f9-47e3-9421-f7a221646164" providerId="ADAL" clId="{B3E2BD99-6685-4855-9502-BF894723FEDA}" dt="2022-06-01T20:00:47.213" v="8613"/>
          <ac:spMkLst>
            <pc:docMk/>
            <pc:sldMk cId="3087628987" sldId="697"/>
            <ac:spMk id="109" creationId="{BBF87F4A-C741-41C3-A92E-F4FA5302B0A6}"/>
          </ac:spMkLst>
        </pc:spChg>
        <pc:spChg chg="mod">
          <ac:chgData name="THOMY Philippe" userId="9df777e5-71f9-47e3-9421-f7a221646164" providerId="ADAL" clId="{B3E2BD99-6685-4855-9502-BF894723FEDA}" dt="2022-06-01T20:00:47.213" v="8613"/>
          <ac:spMkLst>
            <pc:docMk/>
            <pc:sldMk cId="3087628987" sldId="697"/>
            <ac:spMk id="110" creationId="{06436503-30C7-4359-A7D9-F120C0CDD793}"/>
          </ac:spMkLst>
        </pc:spChg>
        <pc:spChg chg="add mod">
          <ac:chgData name="THOMY Philippe" userId="9df777e5-71f9-47e3-9421-f7a221646164" providerId="ADAL" clId="{B3E2BD99-6685-4855-9502-BF894723FEDA}" dt="2022-06-02T21:14:52.551" v="11665" actId="1035"/>
          <ac:spMkLst>
            <pc:docMk/>
            <pc:sldMk cId="3087628987" sldId="697"/>
            <ac:spMk id="111" creationId="{DD33E2F9-8B4B-4B04-8B9B-B8CBD2011135}"/>
          </ac:spMkLst>
        </pc:spChg>
        <pc:spChg chg="mod">
          <ac:chgData name="THOMY Philippe" userId="9df777e5-71f9-47e3-9421-f7a221646164" providerId="ADAL" clId="{B3E2BD99-6685-4855-9502-BF894723FEDA}" dt="2022-06-01T20:00:47.213" v="8613"/>
          <ac:spMkLst>
            <pc:docMk/>
            <pc:sldMk cId="3087628987" sldId="697"/>
            <ac:spMk id="113" creationId="{FFAF15D4-D5C0-4922-BFF8-C92A163686AA}"/>
          </ac:spMkLst>
        </pc:spChg>
        <pc:spChg chg="mod">
          <ac:chgData name="THOMY Philippe" userId="9df777e5-71f9-47e3-9421-f7a221646164" providerId="ADAL" clId="{B3E2BD99-6685-4855-9502-BF894723FEDA}" dt="2022-06-01T20:00:47.213" v="8613"/>
          <ac:spMkLst>
            <pc:docMk/>
            <pc:sldMk cId="3087628987" sldId="697"/>
            <ac:spMk id="114" creationId="{9F097FD3-FED1-4874-9AB3-7FD21B4451F1}"/>
          </ac:spMkLst>
        </pc:spChg>
        <pc:spChg chg="add mod">
          <ac:chgData name="THOMY Philippe" userId="9df777e5-71f9-47e3-9421-f7a221646164" providerId="ADAL" clId="{B3E2BD99-6685-4855-9502-BF894723FEDA}" dt="2022-06-02T21:14:52.551" v="11665" actId="1035"/>
          <ac:spMkLst>
            <pc:docMk/>
            <pc:sldMk cId="3087628987" sldId="697"/>
            <ac:spMk id="115" creationId="{07B91FA8-816A-44DC-A416-B923FCE22E23}"/>
          </ac:spMkLst>
        </pc:spChg>
        <pc:spChg chg="add mod">
          <ac:chgData name="THOMY Philippe" userId="9df777e5-71f9-47e3-9421-f7a221646164" providerId="ADAL" clId="{B3E2BD99-6685-4855-9502-BF894723FEDA}" dt="2022-06-02T08:04:20.946" v="10906" actId="1036"/>
          <ac:spMkLst>
            <pc:docMk/>
            <pc:sldMk cId="3087628987" sldId="697"/>
            <ac:spMk id="116" creationId="{F43BC87D-177F-4B73-937A-33024933DEBC}"/>
          </ac:spMkLst>
        </pc:spChg>
        <pc:spChg chg="add mod">
          <ac:chgData name="THOMY Philippe" userId="9df777e5-71f9-47e3-9421-f7a221646164" providerId="ADAL" clId="{B3E2BD99-6685-4855-9502-BF894723FEDA}" dt="2022-06-02T08:01:08.454" v="10794" actId="1076"/>
          <ac:spMkLst>
            <pc:docMk/>
            <pc:sldMk cId="3087628987" sldId="697"/>
            <ac:spMk id="117" creationId="{C497CC82-918D-4EB8-A6F6-13D192235828}"/>
          </ac:spMkLst>
        </pc:spChg>
        <pc:spChg chg="add mod">
          <ac:chgData name="THOMY Philippe" userId="9df777e5-71f9-47e3-9421-f7a221646164" providerId="ADAL" clId="{B3E2BD99-6685-4855-9502-BF894723FEDA}" dt="2022-06-02T08:01:03.734" v="10793" actId="1076"/>
          <ac:spMkLst>
            <pc:docMk/>
            <pc:sldMk cId="3087628987" sldId="697"/>
            <ac:spMk id="118" creationId="{474B8BA7-77EF-4D6A-A8FD-E7E710B6B9DA}"/>
          </ac:spMkLst>
        </pc:spChg>
        <pc:spChg chg="add mod">
          <ac:chgData name="THOMY Philippe" userId="9df777e5-71f9-47e3-9421-f7a221646164" providerId="ADAL" clId="{B3E2BD99-6685-4855-9502-BF894723FEDA}" dt="2022-06-02T08:31:07.787" v="11012" actId="1076"/>
          <ac:spMkLst>
            <pc:docMk/>
            <pc:sldMk cId="3087628987" sldId="697"/>
            <ac:spMk id="119" creationId="{8E8C298A-D6E5-443E-993A-A7BDC3E7F465}"/>
          </ac:spMkLst>
        </pc:spChg>
        <pc:spChg chg="add del mod">
          <ac:chgData name="THOMY Philippe" userId="9df777e5-71f9-47e3-9421-f7a221646164" providerId="ADAL" clId="{B3E2BD99-6685-4855-9502-BF894723FEDA}" dt="2022-06-01T20:25:51.508" v="9038" actId="478"/>
          <ac:spMkLst>
            <pc:docMk/>
            <pc:sldMk cId="3087628987" sldId="697"/>
            <ac:spMk id="120" creationId="{CA2696A7-DF93-4ACA-A61E-499C87733525}"/>
          </ac:spMkLst>
        </pc:spChg>
        <pc:spChg chg="add del mod">
          <ac:chgData name="THOMY Philippe" userId="9df777e5-71f9-47e3-9421-f7a221646164" providerId="ADAL" clId="{B3E2BD99-6685-4855-9502-BF894723FEDA}" dt="2022-06-01T20:25:51.508" v="9038" actId="478"/>
          <ac:spMkLst>
            <pc:docMk/>
            <pc:sldMk cId="3087628987" sldId="697"/>
            <ac:spMk id="123" creationId="{49C25B42-F763-42BF-B16E-5881FABC5A7D}"/>
          </ac:spMkLst>
        </pc:spChg>
        <pc:spChg chg="del">
          <ac:chgData name="THOMY Philippe" userId="9df777e5-71f9-47e3-9421-f7a221646164" providerId="ADAL" clId="{B3E2BD99-6685-4855-9502-BF894723FEDA}" dt="2022-06-01T18:53:39.174" v="7891" actId="478"/>
          <ac:spMkLst>
            <pc:docMk/>
            <pc:sldMk cId="3087628987" sldId="697"/>
            <ac:spMk id="124" creationId="{E5A8A073-147A-49E0-82E5-B9A45D3EE144}"/>
          </ac:spMkLst>
        </pc:spChg>
        <pc:spChg chg="add del mod">
          <ac:chgData name="THOMY Philippe" userId="9df777e5-71f9-47e3-9421-f7a221646164" providerId="ADAL" clId="{B3E2BD99-6685-4855-9502-BF894723FEDA}" dt="2022-06-01T20:25:51.508" v="9038" actId="478"/>
          <ac:spMkLst>
            <pc:docMk/>
            <pc:sldMk cId="3087628987" sldId="697"/>
            <ac:spMk id="125" creationId="{929DE7FE-DAA2-4BFB-88E6-C54FC8B8D3BC}"/>
          </ac:spMkLst>
        </pc:spChg>
        <pc:spChg chg="del">
          <ac:chgData name="THOMY Philippe" userId="9df777e5-71f9-47e3-9421-f7a221646164" providerId="ADAL" clId="{B3E2BD99-6685-4855-9502-BF894723FEDA}" dt="2022-06-01T18:53:39.174" v="7891" actId="478"/>
          <ac:spMkLst>
            <pc:docMk/>
            <pc:sldMk cId="3087628987" sldId="697"/>
            <ac:spMk id="129" creationId="{F1F740FF-2131-4466-94CE-5A02FD8C0758}"/>
          </ac:spMkLst>
        </pc:spChg>
        <pc:spChg chg="add mod">
          <ac:chgData name="THOMY Philippe" userId="9df777e5-71f9-47e3-9421-f7a221646164" providerId="ADAL" clId="{B3E2BD99-6685-4855-9502-BF894723FEDA}" dt="2022-06-02T08:04:14.194" v="10900" actId="1035"/>
          <ac:spMkLst>
            <pc:docMk/>
            <pc:sldMk cId="3087628987" sldId="697"/>
            <ac:spMk id="136" creationId="{42D57334-FC7F-4750-9024-99FDA3593D3D}"/>
          </ac:spMkLst>
        </pc:spChg>
        <pc:spChg chg="add mod">
          <ac:chgData name="THOMY Philippe" userId="9df777e5-71f9-47e3-9421-f7a221646164" providerId="ADAL" clId="{B3E2BD99-6685-4855-9502-BF894723FEDA}" dt="2022-06-02T08:04:06.703" v="10896" actId="1035"/>
          <ac:spMkLst>
            <pc:docMk/>
            <pc:sldMk cId="3087628987" sldId="697"/>
            <ac:spMk id="138" creationId="{2F73A585-B788-46CE-9AFA-F4E252E40B36}"/>
          </ac:spMkLst>
        </pc:spChg>
        <pc:spChg chg="add mod">
          <ac:chgData name="THOMY Philippe" userId="9df777e5-71f9-47e3-9421-f7a221646164" providerId="ADAL" clId="{B3E2BD99-6685-4855-9502-BF894723FEDA}" dt="2022-06-02T08:04:00.126" v="10883" actId="1035"/>
          <ac:spMkLst>
            <pc:docMk/>
            <pc:sldMk cId="3087628987" sldId="697"/>
            <ac:spMk id="139" creationId="{13C8C6F0-3450-4331-9401-1E9B666C659A}"/>
          </ac:spMkLst>
        </pc:spChg>
        <pc:spChg chg="add mod">
          <ac:chgData name="THOMY Philippe" userId="9df777e5-71f9-47e3-9421-f7a221646164" providerId="ADAL" clId="{B3E2BD99-6685-4855-9502-BF894723FEDA}" dt="2022-06-02T07:56:08.653" v="10644" actId="1035"/>
          <ac:spMkLst>
            <pc:docMk/>
            <pc:sldMk cId="3087628987" sldId="697"/>
            <ac:spMk id="143" creationId="{AF8857BD-60B7-4707-A967-3AF44CAA4DB6}"/>
          </ac:spMkLst>
        </pc:spChg>
        <pc:spChg chg="add mod">
          <ac:chgData name="THOMY Philippe" userId="9df777e5-71f9-47e3-9421-f7a221646164" providerId="ADAL" clId="{B3E2BD99-6685-4855-9502-BF894723FEDA}" dt="2022-06-02T07:56:15.916" v="10654" actId="1036"/>
          <ac:spMkLst>
            <pc:docMk/>
            <pc:sldMk cId="3087628987" sldId="697"/>
            <ac:spMk id="151" creationId="{12383170-B142-40AD-8EF2-0CD03AD0560A}"/>
          </ac:spMkLst>
        </pc:spChg>
        <pc:spChg chg="add mod">
          <ac:chgData name="THOMY Philippe" userId="9df777e5-71f9-47e3-9421-f7a221646164" providerId="ADAL" clId="{B3E2BD99-6685-4855-9502-BF894723FEDA}" dt="2022-06-02T07:58:46.291" v="10725" actId="1076"/>
          <ac:spMkLst>
            <pc:docMk/>
            <pc:sldMk cId="3087628987" sldId="697"/>
            <ac:spMk id="153" creationId="{3FB4E5FA-FD9E-47A2-97B5-1B93D035402C}"/>
          </ac:spMkLst>
        </pc:spChg>
        <pc:spChg chg="add mod">
          <ac:chgData name="THOMY Philippe" userId="9df777e5-71f9-47e3-9421-f7a221646164" providerId="ADAL" clId="{B3E2BD99-6685-4855-9502-BF894723FEDA}" dt="2022-06-02T07:58:55.918" v="10727" actId="1035"/>
          <ac:spMkLst>
            <pc:docMk/>
            <pc:sldMk cId="3087628987" sldId="697"/>
            <ac:spMk id="155" creationId="{C1EC82DC-4B86-4541-9F25-F00AC9DB6A11}"/>
          </ac:spMkLst>
        </pc:spChg>
        <pc:spChg chg="add mod">
          <ac:chgData name="THOMY Philippe" userId="9df777e5-71f9-47e3-9421-f7a221646164" providerId="ADAL" clId="{B3E2BD99-6685-4855-9502-BF894723FEDA}" dt="2022-06-02T07:59:03.244" v="10728" actId="1076"/>
          <ac:spMkLst>
            <pc:docMk/>
            <pc:sldMk cId="3087628987" sldId="697"/>
            <ac:spMk id="157" creationId="{ADC590D4-ED6E-4BA9-943B-528013E30E09}"/>
          </ac:spMkLst>
        </pc:spChg>
        <pc:spChg chg="add mod">
          <ac:chgData name="THOMY Philippe" userId="9df777e5-71f9-47e3-9421-f7a221646164" providerId="ADAL" clId="{B3E2BD99-6685-4855-9502-BF894723FEDA}" dt="2022-06-02T08:04:28.075" v="10911" actId="1036"/>
          <ac:spMkLst>
            <pc:docMk/>
            <pc:sldMk cId="3087628987" sldId="697"/>
            <ac:spMk id="158" creationId="{7528FD28-312C-4A56-9F1C-7349E255C75C}"/>
          </ac:spMkLst>
        </pc:spChg>
        <pc:spChg chg="add mod">
          <ac:chgData name="THOMY Philippe" userId="9df777e5-71f9-47e3-9421-f7a221646164" providerId="ADAL" clId="{B3E2BD99-6685-4855-9502-BF894723FEDA}" dt="2022-06-01T21:21:49.255" v="9605" actId="1036"/>
          <ac:spMkLst>
            <pc:docMk/>
            <pc:sldMk cId="3087628987" sldId="697"/>
            <ac:spMk id="159" creationId="{995900B7-7A53-4D11-8664-49E1FFEA6CD2}"/>
          </ac:spMkLst>
        </pc:spChg>
        <pc:spChg chg="add mod">
          <ac:chgData name="THOMY Philippe" userId="9df777e5-71f9-47e3-9421-f7a221646164" providerId="ADAL" clId="{B3E2BD99-6685-4855-9502-BF894723FEDA}" dt="2022-06-01T21:23:27.409" v="9640" actId="1076"/>
          <ac:spMkLst>
            <pc:docMk/>
            <pc:sldMk cId="3087628987" sldId="697"/>
            <ac:spMk id="160" creationId="{7BE227FD-AC4B-49AA-B8A3-CFE3FF31E6EA}"/>
          </ac:spMkLst>
        </pc:spChg>
        <pc:spChg chg="add mod">
          <ac:chgData name="THOMY Philippe" userId="9df777e5-71f9-47e3-9421-f7a221646164" providerId="ADAL" clId="{B3E2BD99-6685-4855-9502-BF894723FEDA}" dt="2022-06-02T08:50:39.912" v="11397" actId="1037"/>
          <ac:spMkLst>
            <pc:docMk/>
            <pc:sldMk cId="3087628987" sldId="697"/>
            <ac:spMk id="183" creationId="{D42CFCD5-2D09-4304-8803-73B77FFECCB3}"/>
          </ac:spMkLst>
        </pc:spChg>
        <pc:spChg chg="add mod">
          <ac:chgData name="THOMY Philippe" userId="9df777e5-71f9-47e3-9421-f7a221646164" providerId="ADAL" clId="{B3E2BD99-6685-4855-9502-BF894723FEDA}" dt="2022-06-02T08:50:39.912" v="11397" actId="1037"/>
          <ac:spMkLst>
            <pc:docMk/>
            <pc:sldMk cId="3087628987" sldId="697"/>
            <ac:spMk id="184" creationId="{F155B020-6B14-4242-9916-01903DC83506}"/>
          </ac:spMkLst>
        </pc:spChg>
        <pc:spChg chg="add mod">
          <ac:chgData name="THOMY Philippe" userId="9df777e5-71f9-47e3-9421-f7a221646164" providerId="ADAL" clId="{B3E2BD99-6685-4855-9502-BF894723FEDA}" dt="2022-06-02T08:50:39.912" v="11397" actId="1037"/>
          <ac:spMkLst>
            <pc:docMk/>
            <pc:sldMk cId="3087628987" sldId="697"/>
            <ac:spMk id="185" creationId="{196D889F-04F0-42AD-A890-ACB93DC59085}"/>
          </ac:spMkLst>
        </pc:spChg>
        <pc:spChg chg="add mod">
          <ac:chgData name="THOMY Philippe" userId="9df777e5-71f9-47e3-9421-f7a221646164" providerId="ADAL" clId="{B3E2BD99-6685-4855-9502-BF894723FEDA}" dt="2022-06-02T08:51:46.024" v="11441" actId="20577"/>
          <ac:spMkLst>
            <pc:docMk/>
            <pc:sldMk cId="3087628987" sldId="697"/>
            <ac:spMk id="191" creationId="{B1262667-2F5A-4E3E-BC1A-70C9FA6E6BE1}"/>
          </ac:spMkLst>
        </pc:spChg>
        <pc:grpChg chg="add del mod">
          <ac:chgData name="THOMY Philippe" userId="9df777e5-71f9-47e3-9421-f7a221646164" providerId="ADAL" clId="{B3E2BD99-6685-4855-9502-BF894723FEDA}" dt="2022-06-01T21:09:58.774" v="9497" actId="478"/>
          <ac:grpSpMkLst>
            <pc:docMk/>
            <pc:sldMk cId="3087628987" sldId="697"/>
            <ac:grpSpMk id="85" creationId="{A8D2A72C-DE49-4CE0-A96F-2F7C20543FB6}"/>
          </ac:grpSpMkLst>
        </pc:grpChg>
        <pc:grpChg chg="add del mod">
          <ac:chgData name="THOMY Philippe" userId="9df777e5-71f9-47e3-9421-f7a221646164" providerId="ADAL" clId="{B3E2BD99-6685-4855-9502-BF894723FEDA}" dt="2022-06-01T21:09:58.774" v="9497" actId="478"/>
          <ac:grpSpMkLst>
            <pc:docMk/>
            <pc:sldMk cId="3087628987" sldId="697"/>
            <ac:grpSpMk id="108" creationId="{ECAB7591-7C4A-439E-8A58-022333686C87}"/>
          </ac:grpSpMkLst>
        </pc:grpChg>
        <pc:grpChg chg="add del mod">
          <ac:chgData name="THOMY Philippe" userId="9df777e5-71f9-47e3-9421-f7a221646164" providerId="ADAL" clId="{B3E2BD99-6685-4855-9502-BF894723FEDA}" dt="2022-06-01T21:09:58.774" v="9497" actId="478"/>
          <ac:grpSpMkLst>
            <pc:docMk/>
            <pc:sldMk cId="3087628987" sldId="697"/>
            <ac:grpSpMk id="112" creationId="{568A555D-2249-49C0-8BEF-56C19E40D2A0}"/>
          </ac:grpSpMkLst>
        </pc:grpChg>
        <pc:graphicFrameChg chg="del">
          <ac:chgData name="THOMY Philippe" userId="9df777e5-71f9-47e3-9421-f7a221646164" providerId="ADAL" clId="{B3E2BD99-6685-4855-9502-BF894723FEDA}" dt="2022-06-01T18:53:39.174" v="7891" actId="478"/>
          <ac:graphicFrameMkLst>
            <pc:docMk/>
            <pc:sldMk cId="3087628987" sldId="697"/>
            <ac:graphicFrameMk id="76" creationId="{B1813065-B5B4-44C4-BB02-C7E582834A37}"/>
          </ac:graphicFrameMkLst>
        </pc:graphicFrameChg>
        <pc:graphicFrameChg chg="del">
          <ac:chgData name="THOMY Philippe" userId="9df777e5-71f9-47e3-9421-f7a221646164" providerId="ADAL" clId="{B3E2BD99-6685-4855-9502-BF894723FEDA}" dt="2022-06-01T18:53:39.174" v="7891" actId="478"/>
          <ac:graphicFrameMkLst>
            <pc:docMk/>
            <pc:sldMk cId="3087628987" sldId="697"/>
            <ac:graphicFrameMk id="77" creationId="{E99F3B62-9BDD-4118-8CCA-2D99CAC2C2EE}"/>
          </ac:graphicFrameMkLst>
        </pc:graphicFrameChg>
        <pc:graphicFrameChg chg="del">
          <ac:chgData name="THOMY Philippe" userId="9df777e5-71f9-47e3-9421-f7a221646164" providerId="ADAL" clId="{B3E2BD99-6685-4855-9502-BF894723FEDA}" dt="2022-06-01T18:53:39.174" v="7891" actId="478"/>
          <ac:graphicFrameMkLst>
            <pc:docMk/>
            <pc:sldMk cId="3087628987" sldId="697"/>
            <ac:graphicFrameMk id="97" creationId="{10ACD6FD-A378-4D62-AAA0-08EFA45CC26D}"/>
          </ac:graphicFrameMkLst>
        </pc:graphicFrameChg>
        <pc:graphicFrameChg chg="del">
          <ac:chgData name="THOMY Philippe" userId="9df777e5-71f9-47e3-9421-f7a221646164" providerId="ADAL" clId="{B3E2BD99-6685-4855-9502-BF894723FEDA}" dt="2022-06-01T18:53:39.174" v="7891" actId="478"/>
          <ac:graphicFrameMkLst>
            <pc:docMk/>
            <pc:sldMk cId="3087628987" sldId="697"/>
            <ac:graphicFrameMk id="98" creationId="{B6BE8F99-9B6C-496D-AFEC-0974D827619F}"/>
          </ac:graphicFrameMkLst>
        </pc:graphicFrameChg>
        <pc:graphicFrameChg chg="del">
          <ac:chgData name="THOMY Philippe" userId="9df777e5-71f9-47e3-9421-f7a221646164" providerId="ADAL" clId="{B3E2BD99-6685-4855-9502-BF894723FEDA}" dt="2022-06-01T18:53:39.174" v="7891" actId="478"/>
          <ac:graphicFrameMkLst>
            <pc:docMk/>
            <pc:sldMk cId="3087628987" sldId="697"/>
            <ac:graphicFrameMk id="121" creationId="{E6782ACD-3082-42CD-8384-C05C12BBB0CD}"/>
          </ac:graphicFrameMkLst>
        </pc:graphicFrameChg>
        <pc:graphicFrameChg chg="del">
          <ac:chgData name="THOMY Philippe" userId="9df777e5-71f9-47e3-9421-f7a221646164" providerId="ADAL" clId="{B3E2BD99-6685-4855-9502-BF894723FEDA}" dt="2022-06-01T18:53:39.174" v="7891" actId="478"/>
          <ac:graphicFrameMkLst>
            <pc:docMk/>
            <pc:sldMk cId="3087628987" sldId="697"/>
            <ac:graphicFrameMk id="122" creationId="{DD79A08E-4D20-4E7E-9B17-77CB7116CD07}"/>
          </ac:graphicFrameMkLst>
        </pc:graphicFrameChg>
        <pc:graphicFrameChg chg="del">
          <ac:chgData name="THOMY Philippe" userId="9df777e5-71f9-47e3-9421-f7a221646164" providerId="ADAL" clId="{B3E2BD99-6685-4855-9502-BF894723FEDA}" dt="2022-06-01T18:53:39.174" v="7891" actId="478"/>
          <ac:graphicFrameMkLst>
            <pc:docMk/>
            <pc:sldMk cId="3087628987" sldId="697"/>
            <ac:graphicFrameMk id="135" creationId="{EA8026A2-5D1D-43B9-A1A4-1C7F0037AAF6}"/>
          </ac:graphicFrameMkLst>
        </pc:graphicFrameChg>
        <pc:graphicFrameChg chg="del">
          <ac:chgData name="THOMY Philippe" userId="9df777e5-71f9-47e3-9421-f7a221646164" providerId="ADAL" clId="{B3E2BD99-6685-4855-9502-BF894723FEDA}" dt="2022-06-01T18:53:39.174" v="7891" actId="478"/>
          <ac:graphicFrameMkLst>
            <pc:docMk/>
            <pc:sldMk cId="3087628987" sldId="697"/>
            <ac:graphicFrameMk id="137" creationId="{AC8B96EE-C197-410C-A24B-0E8A8E61F94F}"/>
          </ac:graphicFrameMkLst>
        </pc:graphicFrameChg>
        <pc:graphicFrameChg chg="del">
          <ac:chgData name="THOMY Philippe" userId="9df777e5-71f9-47e3-9421-f7a221646164" providerId="ADAL" clId="{B3E2BD99-6685-4855-9502-BF894723FEDA}" dt="2022-06-01T18:53:39.174" v="7891" actId="478"/>
          <ac:graphicFrameMkLst>
            <pc:docMk/>
            <pc:sldMk cId="3087628987" sldId="697"/>
            <ac:graphicFrameMk id="141" creationId="{956BB574-44C3-4BA5-B29A-0004F18DD5D4}"/>
          </ac:graphicFrameMkLst>
        </pc:graphicFrameChg>
        <pc:graphicFrameChg chg="del">
          <ac:chgData name="THOMY Philippe" userId="9df777e5-71f9-47e3-9421-f7a221646164" providerId="ADAL" clId="{B3E2BD99-6685-4855-9502-BF894723FEDA}" dt="2022-06-01T18:53:39.174" v="7891" actId="478"/>
          <ac:graphicFrameMkLst>
            <pc:docMk/>
            <pc:sldMk cId="3087628987" sldId="697"/>
            <ac:graphicFrameMk id="150" creationId="{663D0A9B-938A-47D0-B3AE-55C3B2DACA11}"/>
          </ac:graphicFrameMkLst>
        </pc:graphicFrameChg>
        <pc:graphicFrameChg chg="add del mod">
          <ac:chgData name="THOMY Philippe" userId="9df777e5-71f9-47e3-9421-f7a221646164" providerId="ADAL" clId="{B3E2BD99-6685-4855-9502-BF894723FEDA}" dt="2022-06-02T08:06:36.817" v="10918" actId="478"/>
          <ac:graphicFrameMkLst>
            <pc:docMk/>
            <pc:sldMk cId="3087628987" sldId="697"/>
            <ac:graphicFrameMk id="165" creationId="{5980DEDA-69C2-4DF0-99ED-7308716A49FC}"/>
          </ac:graphicFrameMkLst>
        </pc:graphicFrameChg>
        <pc:graphicFrameChg chg="add mod ord modGraphic">
          <ac:chgData name="THOMY Philippe" userId="9df777e5-71f9-47e3-9421-f7a221646164" providerId="ADAL" clId="{B3E2BD99-6685-4855-9502-BF894723FEDA}" dt="2022-06-02T08:50:39.912" v="11397" actId="1037"/>
          <ac:graphicFrameMkLst>
            <pc:docMk/>
            <pc:sldMk cId="3087628987" sldId="697"/>
            <ac:graphicFrameMk id="166" creationId="{BBF94772-EE34-46CC-9EE9-DCF93AEE5CAA}"/>
          </ac:graphicFrameMkLst>
        </pc:graphicFrameChg>
        <pc:graphicFrameChg chg="add mod ord">
          <ac:chgData name="THOMY Philippe" userId="9df777e5-71f9-47e3-9421-f7a221646164" providerId="ADAL" clId="{B3E2BD99-6685-4855-9502-BF894723FEDA}" dt="2022-06-02T08:50:39.912" v="11397" actId="1037"/>
          <ac:graphicFrameMkLst>
            <pc:docMk/>
            <pc:sldMk cId="3087628987" sldId="697"/>
            <ac:graphicFrameMk id="167" creationId="{38F4117D-EDA5-4CD6-9AB9-44F93D63644E}"/>
          </ac:graphicFrameMkLst>
        </pc:graphicFrameChg>
        <pc:graphicFrameChg chg="add mod ord modGraphic">
          <ac:chgData name="THOMY Philippe" userId="9df777e5-71f9-47e3-9421-f7a221646164" providerId="ADAL" clId="{B3E2BD99-6685-4855-9502-BF894723FEDA}" dt="2022-06-02T08:50:39.912" v="11397" actId="1037"/>
          <ac:graphicFrameMkLst>
            <pc:docMk/>
            <pc:sldMk cId="3087628987" sldId="697"/>
            <ac:graphicFrameMk id="168" creationId="{42D37D4B-EEEB-4732-9AE9-97CAFB5758ED}"/>
          </ac:graphicFrameMkLst>
        </pc:graphicFrameChg>
        <pc:graphicFrameChg chg="add mod ord modGraphic">
          <ac:chgData name="THOMY Philippe" userId="9df777e5-71f9-47e3-9421-f7a221646164" providerId="ADAL" clId="{B3E2BD99-6685-4855-9502-BF894723FEDA}" dt="2022-06-02T08:50:39.912" v="11397" actId="1037"/>
          <ac:graphicFrameMkLst>
            <pc:docMk/>
            <pc:sldMk cId="3087628987" sldId="697"/>
            <ac:graphicFrameMk id="169" creationId="{B18560E0-E6AF-4CA5-8E34-CAACED8FCBDD}"/>
          </ac:graphicFrameMkLst>
        </pc:graphicFrameChg>
        <pc:cxnChg chg="add del mod">
          <ac:chgData name="THOMY Philippe" userId="9df777e5-71f9-47e3-9421-f7a221646164" providerId="ADAL" clId="{B3E2BD99-6685-4855-9502-BF894723FEDA}" dt="2022-06-01T20:06:38.825" v="8815" actId="478"/>
          <ac:cxnSpMkLst>
            <pc:docMk/>
            <pc:sldMk cId="3087628987" sldId="697"/>
            <ac:cxnSpMk id="4" creationId="{DDAA3AE7-FCA8-486C-8FAB-D69FDC80BBC7}"/>
          </ac:cxnSpMkLst>
        </pc:cxnChg>
        <pc:cxnChg chg="add del mod">
          <ac:chgData name="THOMY Philippe" userId="9df777e5-71f9-47e3-9421-f7a221646164" providerId="ADAL" clId="{B3E2BD99-6685-4855-9502-BF894723FEDA}" dt="2022-06-01T19:59:57.122" v="8612" actId="478"/>
          <ac:cxnSpMkLst>
            <pc:docMk/>
            <pc:sldMk cId="3087628987" sldId="697"/>
            <ac:cxnSpMk id="6" creationId="{20A3EE8E-59E4-44F6-B592-6926AAAD0A22}"/>
          </ac:cxnSpMkLst>
        </pc:cxnChg>
        <pc:cxnChg chg="add del">
          <ac:chgData name="THOMY Philippe" userId="9df777e5-71f9-47e3-9421-f7a221646164" providerId="ADAL" clId="{B3E2BD99-6685-4855-9502-BF894723FEDA}" dt="2022-06-01T19:33:38.581" v="8264" actId="478"/>
          <ac:cxnSpMkLst>
            <pc:docMk/>
            <pc:sldMk cId="3087628987" sldId="697"/>
            <ac:cxnSpMk id="8" creationId="{6EC612A8-8908-49E7-B8CD-858C2487E5E6}"/>
          </ac:cxnSpMkLst>
        </pc:cxnChg>
        <pc:cxnChg chg="add mod">
          <ac:chgData name="THOMY Philippe" userId="9df777e5-71f9-47e3-9421-f7a221646164" providerId="ADAL" clId="{B3E2BD99-6685-4855-9502-BF894723FEDA}" dt="2022-06-02T07:57:18.158" v="10681" actId="1035"/>
          <ac:cxnSpMkLst>
            <pc:docMk/>
            <pc:sldMk cId="3087628987" sldId="697"/>
            <ac:cxnSpMk id="18" creationId="{83E0641A-6B97-4277-808B-0B0AFD4378F1}"/>
          </ac:cxnSpMkLst>
        </pc:cxnChg>
        <pc:cxnChg chg="add mod">
          <ac:chgData name="THOMY Philippe" userId="9df777e5-71f9-47e3-9421-f7a221646164" providerId="ADAL" clId="{B3E2BD99-6685-4855-9502-BF894723FEDA}" dt="2022-06-02T07:56:21.754" v="10664" actId="1035"/>
          <ac:cxnSpMkLst>
            <pc:docMk/>
            <pc:sldMk cId="3087628987" sldId="697"/>
            <ac:cxnSpMk id="20" creationId="{DAEA166A-22D0-4EAF-B449-7B4A12EB9F76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50" creationId="{A3DF3E71-9B1B-430B-BE2C-CEB33575F594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51" creationId="{6A9A087E-32C0-4FB9-B2EA-A713D524A2A1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52" creationId="{54DD43B5-8037-4876-A15F-0FF465BE5AF8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54" creationId="{56C23D0A-8DAB-4504-A3AE-A7929F0628A6}"/>
          </ac:cxnSpMkLst>
        </pc:cxnChg>
        <pc:cxnChg chg="add del mod">
          <ac:chgData name="THOMY Philippe" userId="9df777e5-71f9-47e3-9421-f7a221646164" providerId="ADAL" clId="{B3E2BD99-6685-4855-9502-BF894723FEDA}" dt="2022-06-01T20:06:41.797" v="8816" actId="478"/>
          <ac:cxnSpMkLst>
            <pc:docMk/>
            <pc:sldMk cId="3087628987" sldId="697"/>
            <ac:cxnSpMk id="61" creationId="{D99EB956-D87C-4A06-B5F1-0425CB4DCDED}"/>
          </ac:cxnSpMkLst>
        </pc:cxnChg>
        <pc:cxnChg chg="add del mod">
          <ac:chgData name="THOMY Philippe" userId="9df777e5-71f9-47e3-9421-f7a221646164" providerId="ADAL" clId="{B3E2BD99-6685-4855-9502-BF894723FEDA}" dt="2022-06-01T20:06:44.852" v="8817" actId="478"/>
          <ac:cxnSpMkLst>
            <pc:docMk/>
            <pc:sldMk cId="3087628987" sldId="697"/>
            <ac:cxnSpMk id="62" creationId="{9C948515-5ECA-4721-A293-05ACA315C3E5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70" creationId="{EAD94D56-9136-4D50-B765-3E8A5BF261CA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72" creationId="{9E0CCA4E-F7D1-4785-9523-14EEBEC41410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74" creationId="{B3078E14-63B9-4984-A1FD-095D12DC2A94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75" creationId="{8E391018-8B00-4393-B2D6-BFEF14342A27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89" creationId="{602CEF06-28E7-4AE7-9B84-353DAC0E94F0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91" creationId="{EFAF61B6-A1BF-42D7-B397-51DE21707086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93" creationId="{DB8A1E79-8602-4883-9C23-D7113EC7582B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94" creationId="{2A2C93E4-3D3D-468A-9B0B-19055C3A68C1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95" creationId="{772A434A-F88D-45A4-85AF-4D60634B4B4E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96" creationId="{4EE766ED-606F-4733-B11F-1A0B7E85FC62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99" creationId="{95D5FF2E-14A8-4B0F-A280-5A3C77E258AA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00" creationId="{2155CC63-34BB-43BE-A00D-1E8232E07D3E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02" creationId="{F0C83780-C044-4F59-806E-199795203C4E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03" creationId="{E85AE3D5-BF6D-402B-909A-791417A8CAD2}"/>
          </ac:cxnSpMkLst>
        </pc:cxnChg>
        <pc:cxnChg chg="del mod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04" creationId="{C60A558B-CFC3-4357-8412-15E010D084B8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05" creationId="{4E6E8B66-1343-4D1A-83E6-520B67C0BA13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26" creationId="{F4832DF7-F96A-49A7-8165-E4AA95394A51}"/>
          </ac:cxnSpMkLst>
        </pc:cxnChg>
        <pc:cxnChg chg="add del mod">
          <ac:chgData name="THOMY Philippe" userId="9df777e5-71f9-47e3-9421-f7a221646164" providerId="ADAL" clId="{B3E2BD99-6685-4855-9502-BF894723FEDA}" dt="2022-06-01T20:26:14.352" v="9041" actId="478"/>
          <ac:cxnSpMkLst>
            <pc:docMk/>
            <pc:sldMk cId="3087628987" sldId="697"/>
            <ac:cxnSpMk id="127" creationId="{A4D85943-0F84-473C-9850-B2F824F9109D}"/>
          </ac:cxnSpMkLst>
        </pc:cxnChg>
        <pc:cxnChg chg="add mod">
          <ac:chgData name="THOMY Philippe" userId="9df777e5-71f9-47e3-9421-f7a221646164" providerId="ADAL" clId="{B3E2BD99-6685-4855-9502-BF894723FEDA}" dt="2022-06-02T07:57:53.413" v="10684" actId="1076"/>
          <ac:cxnSpMkLst>
            <pc:docMk/>
            <pc:sldMk cId="3087628987" sldId="697"/>
            <ac:cxnSpMk id="128" creationId="{0BBAB0C4-13CA-4837-9E09-45669A83499A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30" creationId="{DA2550C8-5B01-42CF-BC3E-F79F1403F123}"/>
          </ac:cxnSpMkLst>
        </pc:cxnChg>
        <pc:cxnChg chg="add mod">
          <ac:chgData name="THOMY Philippe" userId="9df777e5-71f9-47e3-9421-f7a221646164" providerId="ADAL" clId="{B3E2BD99-6685-4855-9502-BF894723FEDA}" dt="2022-06-02T07:57:46.980" v="10683" actId="1076"/>
          <ac:cxnSpMkLst>
            <pc:docMk/>
            <pc:sldMk cId="3087628987" sldId="697"/>
            <ac:cxnSpMk id="131" creationId="{C5302659-03F7-4BA5-A530-05777337C13B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32" creationId="{A3DDBE56-BE01-4A8E-8DD8-C0A16A6F1B2D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33" creationId="{93FBD298-0ED4-44A1-8FD6-2854D0448018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34" creationId="{F2F2AB0E-EE77-4272-91AD-C5BD8EB749AC}"/>
          </ac:cxnSpMkLst>
        </pc:cxnChg>
        <pc:cxnChg chg="add mod">
          <ac:chgData name="THOMY Philippe" userId="9df777e5-71f9-47e3-9421-f7a221646164" providerId="ADAL" clId="{B3E2BD99-6685-4855-9502-BF894723FEDA}" dt="2022-06-02T07:56:08.653" v="10644" actId="1035"/>
          <ac:cxnSpMkLst>
            <pc:docMk/>
            <pc:sldMk cId="3087628987" sldId="697"/>
            <ac:cxnSpMk id="140" creationId="{F84222AF-876F-4895-AAA5-66CEF29A901F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42" creationId="{5743D5B6-4768-4CBB-8533-1E3EDF04F66C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44" creationId="{14E75AEE-6106-4A8A-A617-D0866041FC33}"/>
          </ac:cxnSpMkLst>
        </pc:cxnChg>
        <pc:cxnChg chg="add mod">
          <ac:chgData name="THOMY Philippe" userId="9df777e5-71f9-47e3-9421-f7a221646164" providerId="ADAL" clId="{B3E2BD99-6685-4855-9502-BF894723FEDA}" dt="2022-06-02T07:56:15.916" v="10654" actId="1036"/>
          <ac:cxnSpMkLst>
            <pc:docMk/>
            <pc:sldMk cId="3087628987" sldId="697"/>
            <ac:cxnSpMk id="145" creationId="{B68CDDCA-0C41-4881-9CAE-A0FB27834609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46" creationId="{60213AD1-787A-4E45-8B4B-071B89BD2F94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47" creationId="{ED5971E7-C266-4B92-93A1-26CA47180C93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48" creationId="{00F0B9BC-487E-4A4F-9252-5EE36F19C44D}"/>
          </ac:cxnSpMkLst>
        </pc:cxnChg>
        <pc:cxnChg chg="del">
          <ac:chgData name="THOMY Philippe" userId="9df777e5-71f9-47e3-9421-f7a221646164" providerId="ADAL" clId="{B3E2BD99-6685-4855-9502-BF894723FEDA}" dt="2022-06-01T18:53:39.174" v="7891" actId="478"/>
          <ac:cxnSpMkLst>
            <pc:docMk/>
            <pc:sldMk cId="3087628987" sldId="697"/>
            <ac:cxnSpMk id="149" creationId="{4C39C293-9B26-4F07-820E-28D235E4E650}"/>
          </ac:cxnSpMkLst>
        </pc:cxnChg>
        <pc:cxnChg chg="add mod">
          <ac:chgData name="THOMY Philippe" userId="9df777e5-71f9-47e3-9421-f7a221646164" providerId="ADAL" clId="{B3E2BD99-6685-4855-9502-BF894723FEDA}" dt="2022-06-02T07:58:37.238" v="10724" actId="1035"/>
          <ac:cxnSpMkLst>
            <pc:docMk/>
            <pc:sldMk cId="3087628987" sldId="697"/>
            <ac:cxnSpMk id="152" creationId="{6AA0F327-EDE7-472B-A026-5489DFE19789}"/>
          </ac:cxnSpMkLst>
        </pc:cxnChg>
        <pc:cxnChg chg="add mod">
          <ac:chgData name="THOMY Philippe" userId="9df777e5-71f9-47e3-9421-f7a221646164" providerId="ADAL" clId="{B3E2BD99-6685-4855-9502-BF894723FEDA}" dt="2022-06-02T07:58:15.007" v="10706" actId="1036"/>
          <ac:cxnSpMkLst>
            <pc:docMk/>
            <pc:sldMk cId="3087628987" sldId="697"/>
            <ac:cxnSpMk id="154" creationId="{086C1138-299A-448C-8EA5-4BBBDAD47538}"/>
          </ac:cxnSpMkLst>
        </pc:cxnChg>
        <pc:cxnChg chg="add mod">
          <ac:chgData name="THOMY Philippe" userId="9df777e5-71f9-47e3-9421-f7a221646164" providerId="ADAL" clId="{B3E2BD99-6685-4855-9502-BF894723FEDA}" dt="2022-06-02T07:58:15.007" v="10706" actId="1036"/>
          <ac:cxnSpMkLst>
            <pc:docMk/>
            <pc:sldMk cId="3087628987" sldId="697"/>
            <ac:cxnSpMk id="156" creationId="{87982585-740E-42C0-B295-A64D2150C724}"/>
          </ac:cxnSpMkLst>
        </pc:cxnChg>
        <pc:cxnChg chg="add del mod">
          <ac:chgData name="THOMY Philippe" userId="9df777e5-71f9-47e3-9421-f7a221646164" providerId="ADAL" clId="{B3E2BD99-6685-4855-9502-BF894723FEDA}" dt="2022-06-02T08:29:59.009" v="11003" actId="478"/>
          <ac:cxnSpMkLst>
            <pc:docMk/>
            <pc:sldMk cId="3087628987" sldId="697"/>
            <ac:cxnSpMk id="161" creationId="{6B182CB8-989B-40BF-A596-183796BE3BBF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62" creationId="{C12A9592-1FB1-4D12-815E-A3DBAE64F1D3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63" creationId="{A24C8850-50F3-420F-AB20-212BB86C4A48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64" creationId="{A5D52D63-49C5-46C8-BE0A-5D79B4C67107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70" creationId="{CE0A08B2-45AB-4903-B922-0430957DC2E0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71" creationId="{32F01192-1321-410F-AA3F-BB448E4D3664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72" creationId="{51DA97FB-3B06-4B33-AD30-AD65D0DC63F5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73" creationId="{A0E9FE3B-025F-469B-83E3-2C4EC385B13C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74" creationId="{2A73BDAF-85FA-4951-9DCE-0F037613666C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75" creationId="{896FC071-31D6-4C31-9A77-0CBFF94B8507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76" creationId="{F2F1F07E-72B7-4B50-B7C9-B44401A4897D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77" creationId="{CCBBDB45-D086-4968-812A-9A2ABDAD370D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78" creationId="{17034B27-515C-40C9-8D15-41B0FFB16555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79" creationId="{A26CE6E2-1250-41CC-87A3-037DE685DE45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80" creationId="{7965144A-7326-4A83-86ED-BA58195F39F8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81" creationId="{0E515910-57B7-4240-8ABE-893A9525AC90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82" creationId="{A61A8ECB-9B4D-4BFB-96B5-6C5BB6B2892C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86" creationId="{F78CBE36-EC24-4BC2-BBE7-BA4ABD306F75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87" creationId="{B05E9734-0E2A-4FCB-A14B-7D536848377B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88" creationId="{D8AF82B6-F9BD-421A-9722-B6582274F7A5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89" creationId="{6EDDEB81-E538-4B8C-8A72-E1E5F2BF88A9}"/>
          </ac:cxnSpMkLst>
        </pc:cxnChg>
        <pc:cxnChg chg="add mod">
          <ac:chgData name="THOMY Philippe" userId="9df777e5-71f9-47e3-9421-f7a221646164" providerId="ADAL" clId="{B3E2BD99-6685-4855-9502-BF894723FEDA}" dt="2022-06-02T08:50:39.912" v="11397" actId="1037"/>
          <ac:cxnSpMkLst>
            <pc:docMk/>
            <pc:sldMk cId="3087628987" sldId="697"/>
            <ac:cxnSpMk id="190" creationId="{44A2D07F-A6DF-4BCF-AAD0-38E92814848C}"/>
          </ac:cxnSpMkLst>
        </pc:cxnChg>
      </pc:sldChg>
      <pc:sldChg chg="add del">
        <pc:chgData name="THOMY Philippe" userId="9df777e5-71f9-47e3-9421-f7a221646164" providerId="ADAL" clId="{B3E2BD99-6685-4855-9502-BF894723FEDA}" dt="2022-06-01T18:53:53.412" v="7893"/>
        <pc:sldMkLst>
          <pc:docMk/>
          <pc:sldMk cId="699962530" sldId="698"/>
        </pc:sldMkLst>
      </pc:sldChg>
      <pc:sldChg chg="delSp modSp add mod ord modShow">
        <pc:chgData name="THOMY Philippe" userId="9df777e5-71f9-47e3-9421-f7a221646164" providerId="ADAL" clId="{B3E2BD99-6685-4855-9502-BF894723FEDA}" dt="2022-06-04T19:56:03.924" v="15019" actId="729"/>
        <pc:sldMkLst>
          <pc:docMk/>
          <pc:sldMk cId="3053265882" sldId="698"/>
        </pc:sldMkLst>
        <pc:spChg chg="mod">
          <ac:chgData name="THOMY Philippe" userId="9df777e5-71f9-47e3-9421-f7a221646164" providerId="ADAL" clId="{B3E2BD99-6685-4855-9502-BF894723FEDA}" dt="2022-06-01T21:16:35.148" v="9569" actId="20577"/>
          <ac:spMkLst>
            <pc:docMk/>
            <pc:sldMk cId="3053265882" sldId="698"/>
            <ac:spMk id="12" creationId="{D49859AF-584D-48DA-AC9A-B120FFDBC4D2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16" creationId="{5511EA2D-38F2-4D3D-9434-8EA23E533D50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21" creationId="{057B8B76-C46E-4E07-A1FA-6F8C22FB27BB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56" creationId="{95CB889C-190F-45F3-9BDB-2188BE26949B}"/>
          </ac:spMkLst>
        </pc:spChg>
        <pc:spChg chg="mod">
          <ac:chgData name="THOMY Philippe" userId="9df777e5-71f9-47e3-9421-f7a221646164" providerId="ADAL" clId="{B3E2BD99-6685-4855-9502-BF894723FEDA}" dt="2022-06-01T21:17:41.989" v="9577" actId="20577"/>
          <ac:spMkLst>
            <pc:docMk/>
            <pc:sldMk cId="3053265882" sldId="698"/>
            <ac:spMk id="57" creationId="{D6D044AC-D772-404C-A929-983A4DF1AD06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73" creationId="{DC8F9AE6-E88B-469F-8992-E6001D83D2EA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78" creationId="{8F4C5FE2-51E0-41DE-96B7-3B54F0BE283E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79" creationId="{6806C1E3-5625-47BA-A23C-9C9E66FD4DFB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80" creationId="{8DE4614D-1F3C-4C82-9EA6-C5A127F946FF}"/>
          </ac:spMkLst>
        </pc:spChg>
        <pc:spChg chg="del">
          <ac:chgData name="THOMY Philippe" userId="9df777e5-71f9-47e3-9421-f7a221646164" providerId="ADAL" clId="{B3E2BD99-6685-4855-9502-BF894723FEDA}" dt="2022-06-01T21:14:58.411" v="9540" actId="478"/>
          <ac:spMkLst>
            <pc:docMk/>
            <pc:sldMk cId="3053265882" sldId="698"/>
            <ac:spMk id="115" creationId="{07B91FA8-816A-44DC-A416-B923FCE22E23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117" creationId="{C497CC82-918D-4EB8-A6F6-13D192235828}"/>
          </ac:spMkLst>
        </pc:spChg>
        <pc:spChg chg="del">
          <ac:chgData name="THOMY Philippe" userId="9df777e5-71f9-47e3-9421-f7a221646164" providerId="ADAL" clId="{B3E2BD99-6685-4855-9502-BF894723FEDA}" dt="2022-06-01T21:15:07.016" v="9541" actId="478"/>
          <ac:spMkLst>
            <pc:docMk/>
            <pc:sldMk cId="3053265882" sldId="698"/>
            <ac:spMk id="118" creationId="{474B8BA7-77EF-4D6A-A8FD-E7E710B6B9DA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136" creationId="{42D57334-FC7F-4750-9024-99FDA3593D3D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138" creationId="{2F73A585-B788-46CE-9AFA-F4E252E40B36}"/>
          </ac:spMkLst>
        </pc:spChg>
        <pc:spChg chg="del">
          <ac:chgData name="THOMY Philippe" userId="9df777e5-71f9-47e3-9421-f7a221646164" providerId="ADAL" clId="{B3E2BD99-6685-4855-9502-BF894723FEDA}" dt="2022-06-01T21:15:07.016" v="9541" actId="478"/>
          <ac:spMkLst>
            <pc:docMk/>
            <pc:sldMk cId="3053265882" sldId="698"/>
            <ac:spMk id="139" creationId="{13C8C6F0-3450-4331-9401-1E9B666C659A}"/>
          </ac:spMkLst>
        </pc:spChg>
        <pc:spChg chg="mod">
          <ac:chgData name="THOMY Philippe" userId="9df777e5-71f9-47e3-9421-f7a221646164" providerId="ADAL" clId="{B3E2BD99-6685-4855-9502-BF894723FEDA}" dt="2022-06-01T21:15:26.907" v="9554" actId="1037"/>
          <ac:spMkLst>
            <pc:docMk/>
            <pc:sldMk cId="3053265882" sldId="698"/>
            <ac:spMk id="143" creationId="{AF8857BD-60B7-4707-A967-3AF44CAA4DB6}"/>
          </ac:spMkLst>
        </pc:spChg>
        <pc:spChg chg="del">
          <ac:chgData name="THOMY Philippe" userId="9df777e5-71f9-47e3-9421-f7a221646164" providerId="ADAL" clId="{B3E2BD99-6685-4855-9502-BF894723FEDA}" dt="2022-06-01T21:14:45.087" v="9538" actId="478"/>
          <ac:spMkLst>
            <pc:docMk/>
            <pc:sldMk cId="3053265882" sldId="698"/>
            <ac:spMk id="153" creationId="{3FB4E5FA-FD9E-47A2-97B5-1B93D035402C}"/>
          </ac:spMkLst>
        </pc:spChg>
        <pc:spChg chg="mod">
          <ac:chgData name="THOMY Philippe" userId="9df777e5-71f9-47e3-9421-f7a221646164" providerId="ADAL" clId="{B3E2BD99-6685-4855-9502-BF894723FEDA}" dt="2022-06-01T21:18:25.318" v="9586" actId="20577"/>
          <ac:spMkLst>
            <pc:docMk/>
            <pc:sldMk cId="3053265882" sldId="698"/>
            <ac:spMk id="155" creationId="{C1EC82DC-4B86-4541-9F25-F00AC9DB6A11}"/>
          </ac:spMkLst>
        </pc:spChg>
        <pc:cxnChg chg="del mod">
          <ac:chgData name="THOMY Philippe" userId="9df777e5-71f9-47e3-9421-f7a221646164" providerId="ADAL" clId="{B3E2BD99-6685-4855-9502-BF894723FEDA}" dt="2022-06-01T21:14:45.087" v="9538" actId="478"/>
          <ac:cxnSpMkLst>
            <pc:docMk/>
            <pc:sldMk cId="3053265882" sldId="698"/>
            <ac:cxnSpMk id="18" creationId="{83E0641A-6B97-4277-808B-0B0AFD4378F1}"/>
          </ac:cxnSpMkLst>
        </pc:cxnChg>
        <pc:cxnChg chg="del">
          <ac:chgData name="THOMY Philippe" userId="9df777e5-71f9-47e3-9421-f7a221646164" providerId="ADAL" clId="{B3E2BD99-6685-4855-9502-BF894723FEDA}" dt="2022-06-01T21:14:45.087" v="9538" actId="478"/>
          <ac:cxnSpMkLst>
            <pc:docMk/>
            <pc:sldMk cId="3053265882" sldId="698"/>
            <ac:cxnSpMk id="20" creationId="{DAEA166A-22D0-4EAF-B449-7B4A12EB9F76}"/>
          </ac:cxnSpMkLst>
        </pc:cxnChg>
        <pc:cxnChg chg="del">
          <ac:chgData name="THOMY Philippe" userId="9df777e5-71f9-47e3-9421-f7a221646164" providerId="ADAL" clId="{B3E2BD99-6685-4855-9502-BF894723FEDA}" dt="2022-06-01T21:14:45.087" v="9538" actId="478"/>
          <ac:cxnSpMkLst>
            <pc:docMk/>
            <pc:sldMk cId="3053265882" sldId="698"/>
            <ac:cxnSpMk id="152" creationId="{6AA0F327-EDE7-472B-A026-5489DFE19789}"/>
          </ac:cxnSpMkLst>
        </pc:cxnChg>
      </pc:sldChg>
      <pc:sldChg chg="addSp delSp modSp add del mod">
        <pc:chgData name="THOMY Philippe" userId="9df777e5-71f9-47e3-9421-f7a221646164" providerId="ADAL" clId="{B3E2BD99-6685-4855-9502-BF894723FEDA}" dt="2022-06-01T21:03:38.923" v="9402" actId="47"/>
        <pc:sldMkLst>
          <pc:docMk/>
          <pc:sldMk cId="3933664590" sldId="698"/>
        </pc:sldMkLst>
        <pc:spChg chg="add mod">
          <ac:chgData name="THOMY Philippe" userId="9df777e5-71f9-47e3-9421-f7a221646164" providerId="ADAL" clId="{B3E2BD99-6685-4855-9502-BF894723FEDA}" dt="2022-06-01T19:57:23.508" v="8556" actId="113"/>
          <ac:spMkLst>
            <pc:docMk/>
            <pc:sldMk cId="3933664590" sldId="698"/>
            <ac:spMk id="5" creationId="{B3C38737-6072-4E8F-BEA0-7B41EDA4497C}"/>
          </ac:spMkLst>
        </pc:spChg>
        <pc:spChg chg="del">
          <ac:chgData name="THOMY Philippe" userId="9df777e5-71f9-47e3-9421-f7a221646164" providerId="ADAL" clId="{B3E2BD99-6685-4855-9502-BF894723FEDA}" dt="2022-06-01T19:39:03.245" v="8294" actId="478"/>
          <ac:spMkLst>
            <pc:docMk/>
            <pc:sldMk cId="3933664590" sldId="698"/>
            <ac:spMk id="9" creationId="{CED89765-387B-4CC8-A038-EEE2F9B544BF}"/>
          </ac:spMkLst>
        </pc:spChg>
        <pc:spChg chg="mod">
          <ac:chgData name="THOMY Philippe" userId="9df777e5-71f9-47e3-9421-f7a221646164" providerId="ADAL" clId="{B3E2BD99-6685-4855-9502-BF894723FEDA}" dt="2022-06-01T19:52:28.822" v="8412" actId="14100"/>
          <ac:spMkLst>
            <pc:docMk/>
            <pc:sldMk cId="3933664590" sldId="698"/>
            <ac:spMk id="12" creationId="{D49859AF-584D-48DA-AC9A-B120FFDBC4D2}"/>
          </ac:spMkLst>
        </pc:spChg>
        <pc:spChg chg="add mod">
          <ac:chgData name="THOMY Philippe" userId="9df777e5-71f9-47e3-9421-f7a221646164" providerId="ADAL" clId="{B3E2BD99-6685-4855-9502-BF894723FEDA}" dt="2022-06-01T19:42:13.084" v="8297" actId="164"/>
          <ac:spMkLst>
            <pc:docMk/>
            <pc:sldMk cId="3933664590" sldId="698"/>
            <ac:spMk id="18" creationId="{703A4855-36B4-4AEC-A5B5-4B1F62F0219E}"/>
          </ac:spMkLst>
        </pc:spChg>
        <pc:spChg chg="add mod">
          <ac:chgData name="THOMY Philippe" userId="9df777e5-71f9-47e3-9421-f7a221646164" providerId="ADAL" clId="{B3E2BD99-6685-4855-9502-BF894723FEDA}" dt="2022-06-01T19:42:13.084" v="8297" actId="164"/>
          <ac:spMkLst>
            <pc:docMk/>
            <pc:sldMk cId="3933664590" sldId="698"/>
            <ac:spMk id="19" creationId="{A61C66A2-D210-4343-9AB0-9A1417CF2F5D}"/>
          </ac:spMkLst>
        </pc:spChg>
        <pc:spChg chg="add del mod">
          <ac:chgData name="THOMY Philippe" userId="9df777e5-71f9-47e3-9421-f7a221646164" providerId="ADAL" clId="{B3E2BD99-6685-4855-9502-BF894723FEDA}" dt="2022-06-01T19:49:26.530" v="8389" actId="478"/>
          <ac:spMkLst>
            <pc:docMk/>
            <pc:sldMk cId="3933664590" sldId="698"/>
            <ac:spMk id="22" creationId="{9056DB6B-39A2-4F90-95B9-AC378CC55CC4}"/>
          </ac:spMkLst>
        </pc:spChg>
        <pc:spChg chg="add mod">
          <ac:chgData name="THOMY Philippe" userId="9df777e5-71f9-47e3-9421-f7a221646164" providerId="ADAL" clId="{B3E2BD99-6685-4855-9502-BF894723FEDA}" dt="2022-06-01T19:51:43.774" v="8411" actId="206"/>
          <ac:spMkLst>
            <pc:docMk/>
            <pc:sldMk cId="3933664590" sldId="698"/>
            <ac:spMk id="24" creationId="{8AC7B4AF-3C50-4AF8-933E-98B36FB13389}"/>
          </ac:spMkLst>
        </pc:spChg>
        <pc:spChg chg="mod">
          <ac:chgData name="THOMY Philippe" userId="9df777e5-71f9-47e3-9421-f7a221646164" providerId="ADAL" clId="{B3E2BD99-6685-4855-9502-BF894723FEDA}" dt="2022-06-01T19:52:41.491" v="8413"/>
          <ac:spMkLst>
            <pc:docMk/>
            <pc:sldMk cId="3933664590" sldId="698"/>
            <ac:spMk id="26" creationId="{9650AC29-C795-49F3-A40F-2335D58C14DE}"/>
          </ac:spMkLst>
        </pc:spChg>
        <pc:spChg chg="mod">
          <ac:chgData name="THOMY Philippe" userId="9df777e5-71f9-47e3-9421-f7a221646164" providerId="ADAL" clId="{B3E2BD99-6685-4855-9502-BF894723FEDA}" dt="2022-06-01T19:52:41.491" v="8413"/>
          <ac:spMkLst>
            <pc:docMk/>
            <pc:sldMk cId="3933664590" sldId="698"/>
            <ac:spMk id="27" creationId="{0E459016-BB60-48A9-8E2D-BAA2B508DC00}"/>
          </ac:spMkLst>
        </pc:spChg>
        <pc:spChg chg="add mod">
          <ac:chgData name="THOMY Philippe" userId="9df777e5-71f9-47e3-9421-f7a221646164" providerId="ADAL" clId="{B3E2BD99-6685-4855-9502-BF894723FEDA}" dt="2022-06-01T19:53:14.803" v="8482" actId="1037"/>
          <ac:spMkLst>
            <pc:docMk/>
            <pc:sldMk cId="3933664590" sldId="698"/>
            <ac:spMk id="28" creationId="{A2726941-1346-4AD3-A267-20FF103D0CCE}"/>
          </ac:spMkLst>
        </pc:spChg>
        <pc:spChg chg="mod">
          <ac:chgData name="THOMY Philippe" userId="9df777e5-71f9-47e3-9421-f7a221646164" providerId="ADAL" clId="{B3E2BD99-6685-4855-9502-BF894723FEDA}" dt="2022-06-01T19:54:50.834" v="8483"/>
          <ac:spMkLst>
            <pc:docMk/>
            <pc:sldMk cId="3933664590" sldId="698"/>
            <ac:spMk id="30" creationId="{9C55326C-C774-4F2B-AD89-89D30B6BE555}"/>
          </ac:spMkLst>
        </pc:spChg>
        <pc:spChg chg="mod">
          <ac:chgData name="THOMY Philippe" userId="9df777e5-71f9-47e3-9421-f7a221646164" providerId="ADAL" clId="{B3E2BD99-6685-4855-9502-BF894723FEDA}" dt="2022-06-01T19:54:50.834" v="8483"/>
          <ac:spMkLst>
            <pc:docMk/>
            <pc:sldMk cId="3933664590" sldId="698"/>
            <ac:spMk id="31" creationId="{5996A5E7-EC21-4CB1-BDE4-BDD68FF33C4D}"/>
          </ac:spMkLst>
        </pc:spChg>
        <pc:spChg chg="add mod">
          <ac:chgData name="THOMY Philippe" userId="9df777e5-71f9-47e3-9421-f7a221646164" providerId="ADAL" clId="{B3E2BD99-6685-4855-9502-BF894723FEDA}" dt="2022-06-01T19:55:22.204" v="8547" actId="1037"/>
          <ac:spMkLst>
            <pc:docMk/>
            <pc:sldMk cId="3933664590" sldId="698"/>
            <ac:spMk id="32" creationId="{82A5649A-BDF8-4256-B029-17F8EEF0F61D}"/>
          </ac:spMkLst>
        </pc:spChg>
        <pc:spChg chg="mod">
          <ac:chgData name="THOMY Philippe" userId="9df777e5-71f9-47e3-9421-f7a221646164" providerId="ADAL" clId="{B3E2BD99-6685-4855-9502-BF894723FEDA}" dt="2022-06-01T19:57:45.981" v="8559" actId="207"/>
          <ac:spMkLst>
            <pc:docMk/>
            <pc:sldMk cId="3933664590" sldId="698"/>
            <ac:spMk id="56" creationId="{95CB889C-190F-45F3-9BDB-2188BE26949B}"/>
          </ac:spMkLst>
        </pc:spChg>
        <pc:spChg chg="mod">
          <ac:chgData name="THOMY Philippe" userId="9df777e5-71f9-47e3-9421-f7a221646164" providerId="ADAL" clId="{B3E2BD99-6685-4855-9502-BF894723FEDA}" dt="2022-06-01T19:57:40.517" v="8558" actId="207"/>
          <ac:spMkLst>
            <pc:docMk/>
            <pc:sldMk cId="3933664590" sldId="698"/>
            <ac:spMk id="57" creationId="{D6D044AC-D772-404C-A929-983A4DF1AD06}"/>
          </ac:spMkLst>
        </pc:spChg>
        <pc:spChg chg="mod">
          <ac:chgData name="THOMY Philippe" userId="9df777e5-71f9-47e3-9421-f7a221646164" providerId="ADAL" clId="{B3E2BD99-6685-4855-9502-BF894723FEDA}" dt="2022-06-01T19:57:34.256" v="8557" actId="207"/>
          <ac:spMkLst>
            <pc:docMk/>
            <pc:sldMk cId="3933664590" sldId="698"/>
            <ac:spMk id="58" creationId="{041A0310-690B-46DE-915D-EC2EF8ED9733}"/>
          </ac:spMkLst>
        </pc:spChg>
        <pc:spChg chg="del">
          <ac:chgData name="THOMY Philippe" userId="9df777e5-71f9-47e3-9421-f7a221646164" providerId="ADAL" clId="{B3E2BD99-6685-4855-9502-BF894723FEDA}" dt="2022-06-01T19:39:03.245" v="8294" actId="478"/>
          <ac:spMkLst>
            <pc:docMk/>
            <pc:sldMk cId="3933664590" sldId="698"/>
            <ac:spMk id="68" creationId="{EE422C56-748B-4DE1-9842-B57D4808E3FE}"/>
          </ac:spMkLst>
        </pc:spChg>
        <pc:spChg chg="del">
          <ac:chgData name="THOMY Philippe" userId="9df777e5-71f9-47e3-9421-f7a221646164" providerId="ADAL" clId="{B3E2BD99-6685-4855-9502-BF894723FEDA}" dt="2022-06-01T19:39:03.245" v="8294" actId="478"/>
          <ac:spMkLst>
            <pc:docMk/>
            <pc:sldMk cId="3933664590" sldId="698"/>
            <ac:spMk id="69" creationId="{19667332-EC8B-445F-8B96-79B7935B27D6}"/>
          </ac:spMkLst>
        </pc:spChg>
        <pc:spChg chg="del">
          <ac:chgData name="THOMY Philippe" userId="9df777e5-71f9-47e3-9421-f7a221646164" providerId="ADAL" clId="{B3E2BD99-6685-4855-9502-BF894723FEDA}" dt="2022-06-01T19:39:03.245" v="8294" actId="478"/>
          <ac:spMkLst>
            <pc:docMk/>
            <pc:sldMk cId="3933664590" sldId="698"/>
            <ac:spMk id="73" creationId="{DC8F9AE6-E88B-469F-8992-E6001D83D2EA}"/>
          </ac:spMkLst>
        </pc:spChg>
        <pc:spChg chg="del">
          <ac:chgData name="THOMY Philippe" userId="9df777e5-71f9-47e3-9421-f7a221646164" providerId="ADAL" clId="{B3E2BD99-6685-4855-9502-BF894723FEDA}" dt="2022-06-01T19:39:03.245" v="8294" actId="478"/>
          <ac:spMkLst>
            <pc:docMk/>
            <pc:sldMk cId="3933664590" sldId="698"/>
            <ac:spMk id="78" creationId="{8F4C5FE2-51E0-41DE-96B7-3B54F0BE283E}"/>
          </ac:spMkLst>
        </pc:spChg>
        <pc:spChg chg="del">
          <ac:chgData name="THOMY Philippe" userId="9df777e5-71f9-47e3-9421-f7a221646164" providerId="ADAL" clId="{B3E2BD99-6685-4855-9502-BF894723FEDA}" dt="2022-06-01T19:39:03.245" v="8294" actId="478"/>
          <ac:spMkLst>
            <pc:docMk/>
            <pc:sldMk cId="3933664590" sldId="698"/>
            <ac:spMk id="79" creationId="{6806C1E3-5625-47BA-A23C-9C9E66FD4DFB}"/>
          </ac:spMkLst>
        </pc:spChg>
        <pc:grpChg chg="add mod">
          <ac:chgData name="THOMY Philippe" userId="9df777e5-71f9-47e3-9421-f7a221646164" providerId="ADAL" clId="{B3E2BD99-6685-4855-9502-BF894723FEDA}" dt="2022-06-01T19:52:28.822" v="8412" actId="14100"/>
          <ac:grpSpMkLst>
            <pc:docMk/>
            <pc:sldMk cId="3933664590" sldId="698"/>
            <ac:grpSpMk id="3" creationId="{6D3620FC-C794-4FCF-AAE1-506944C7F2DB}"/>
          </ac:grpSpMkLst>
        </pc:grpChg>
        <pc:grpChg chg="add mod">
          <ac:chgData name="THOMY Philippe" userId="9df777e5-71f9-47e3-9421-f7a221646164" providerId="ADAL" clId="{B3E2BD99-6685-4855-9502-BF894723FEDA}" dt="2022-06-01T19:52:55.439" v="8476" actId="1035"/>
          <ac:grpSpMkLst>
            <pc:docMk/>
            <pc:sldMk cId="3933664590" sldId="698"/>
            <ac:grpSpMk id="25" creationId="{6C7C4531-C031-49CB-B61E-7A79A8D02E34}"/>
          </ac:grpSpMkLst>
        </pc:grpChg>
        <pc:grpChg chg="add mod">
          <ac:chgData name="THOMY Philippe" userId="9df777e5-71f9-47e3-9421-f7a221646164" providerId="ADAL" clId="{B3E2BD99-6685-4855-9502-BF894723FEDA}" dt="2022-06-01T19:54:59.486" v="8532" actId="1036"/>
          <ac:grpSpMkLst>
            <pc:docMk/>
            <pc:sldMk cId="3933664590" sldId="698"/>
            <ac:grpSpMk id="29" creationId="{E6BD551B-EC22-4E21-9FC7-6CEF7F1AFFA0}"/>
          </ac:grpSpMkLst>
        </pc:grpChg>
        <pc:cxnChg chg="del mod">
          <ac:chgData name="THOMY Philippe" userId="9df777e5-71f9-47e3-9421-f7a221646164" providerId="ADAL" clId="{B3E2BD99-6685-4855-9502-BF894723FEDA}" dt="2022-06-01T19:38:54.316" v="8293" actId="478"/>
          <ac:cxnSpMkLst>
            <pc:docMk/>
            <pc:sldMk cId="3933664590" sldId="698"/>
            <ac:cxnSpMk id="4" creationId="{DDAA3AE7-FCA8-486C-8FAB-D69FDC80BBC7}"/>
          </ac:cxnSpMkLst>
        </pc:cxnChg>
        <pc:cxnChg chg="del">
          <ac:chgData name="THOMY Philippe" userId="9df777e5-71f9-47e3-9421-f7a221646164" providerId="ADAL" clId="{B3E2BD99-6685-4855-9502-BF894723FEDA}" dt="2022-06-01T19:38:54.316" v="8293" actId="478"/>
          <ac:cxnSpMkLst>
            <pc:docMk/>
            <pc:sldMk cId="3933664590" sldId="698"/>
            <ac:cxnSpMk id="6" creationId="{20A3EE8E-59E4-44F6-B592-6926AAAD0A22}"/>
          </ac:cxnSpMkLst>
        </pc:cxnChg>
        <pc:cxnChg chg="add del mod">
          <ac:chgData name="THOMY Philippe" userId="9df777e5-71f9-47e3-9421-f7a221646164" providerId="ADAL" clId="{B3E2BD99-6685-4855-9502-BF894723FEDA}" dt="2022-06-01T19:48:39.736" v="8384" actId="478"/>
          <ac:cxnSpMkLst>
            <pc:docMk/>
            <pc:sldMk cId="3933664590" sldId="698"/>
            <ac:cxnSpMk id="17" creationId="{D7CD95AC-6203-4890-982A-A5DB7969DBC2}"/>
          </ac:cxnSpMkLst>
        </pc:cxnChg>
        <pc:cxnChg chg="add del mod">
          <ac:chgData name="THOMY Philippe" userId="9df777e5-71f9-47e3-9421-f7a221646164" providerId="ADAL" clId="{B3E2BD99-6685-4855-9502-BF894723FEDA}" dt="2022-06-01T19:45:30.980" v="8306" actId="478"/>
          <ac:cxnSpMkLst>
            <pc:docMk/>
            <pc:sldMk cId="3933664590" sldId="698"/>
            <ac:cxnSpMk id="21" creationId="{A4046A37-0FE9-4A67-B710-0F3CA379FE37}"/>
          </ac:cxnSpMkLst>
        </pc:cxnChg>
        <pc:cxnChg chg="del">
          <ac:chgData name="THOMY Philippe" userId="9df777e5-71f9-47e3-9421-f7a221646164" providerId="ADAL" clId="{B3E2BD99-6685-4855-9502-BF894723FEDA}" dt="2022-06-01T19:38:54.316" v="8293" actId="478"/>
          <ac:cxnSpMkLst>
            <pc:docMk/>
            <pc:sldMk cId="3933664590" sldId="698"/>
            <ac:cxnSpMk id="61" creationId="{D99EB956-D87C-4A06-B5F1-0425CB4DCDED}"/>
          </ac:cxnSpMkLst>
        </pc:cxnChg>
        <pc:cxnChg chg="del">
          <ac:chgData name="THOMY Philippe" userId="9df777e5-71f9-47e3-9421-f7a221646164" providerId="ADAL" clId="{B3E2BD99-6685-4855-9502-BF894723FEDA}" dt="2022-06-01T19:38:54.316" v="8293" actId="478"/>
          <ac:cxnSpMkLst>
            <pc:docMk/>
            <pc:sldMk cId="3933664590" sldId="698"/>
            <ac:cxnSpMk id="62" creationId="{9C948515-5ECA-4721-A293-05ACA315C3E5}"/>
          </ac:cxnSpMkLst>
        </pc:cxnChg>
      </pc:sldChg>
      <pc:sldChg chg="addSp delSp modSp add mod">
        <pc:chgData name="THOMY Philippe" userId="9df777e5-71f9-47e3-9421-f7a221646164" providerId="ADAL" clId="{B3E2BD99-6685-4855-9502-BF894723FEDA}" dt="2022-06-03T19:31:08.733" v="14987" actId="20577"/>
        <pc:sldMkLst>
          <pc:docMk/>
          <pc:sldMk cId="1375039776" sldId="699"/>
        </pc:sldMkLst>
        <pc:spChg chg="mod">
          <ac:chgData name="THOMY Philippe" userId="9df777e5-71f9-47e3-9421-f7a221646164" providerId="ADAL" clId="{B3E2BD99-6685-4855-9502-BF894723FEDA}" dt="2022-06-03T09:31:37.903" v="12573" actId="20577"/>
          <ac:spMkLst>
            <pc:docMk/>
            <pc:sldMk cId="1375039776" sldId="699"/>
            <ac:spMk id="2" creationId="{D6C7D3E3-FBB7-4773-AB0C-371A5A277B6E}"/>
          </ac:spMkLst>
        </pc:spChg>
        <pc:spChg chg="add mod">
          <ac:chgData name="THOMY Philippe" userId="9df777e5-71f9-47e3-9421-f7a221646164" providerId="ADAL" clId="{B3E2BD99-6685-4855-9502-BF894723FEDA}" dt="2022-06-03T13:02:34.981" v="14596" actId="207"/>
          <ac:spMkLst>
            <pc:docMk/>
            <pc:sldMk cId="1375039776" sldId="699"/>
            <ac:spMk id="3" creationId="{7583115C-0723-4FB7-95AC-31345DD91F01}"/>
          </ac:spMkLst>
        </pc:spChg>
        <pc:spChg chg="add mod">
          <ac:chgData name="THOMY Philippe" userId="9df777e5-71f9-47e3-9421-f7a221646164" providerId="ADAL" clId="{B3E2BD99-6685-4855-9502-BF894723FEDA}" dt="2022-06-03T13:02:26.656" v="14572" actId="1035"/>
          <ac:spMkLst>
            <pc:docMk/>
            <pc:sldMk cId="1375039776" sldId="699"/>
            <ac:spMk id="8" creationId="{0905B67C-5584-4F2D-A7A5-9232062F662D}"/>
          </ac:spMkLst>
        </pc:spChg>
        <pc:spChg chg="del mod">
          <ac:chgData name="THOMY Philippe" userId="9df777e5-71f9-47e3-9421-f7a221646164" providerId="ADAL" clId="{B3E2BD99-6685-4855-9502-BF894723FEDA}" dt="2022-06-03T12:45:10.149" v="13974" actId="478"/>
          <ac:spMkLst>
            <pc:docMk/>
            <pc:sldMk cId="1375039776" sldId="699"/>
            <ac:spMk id="12" creationId="{D49859AF-584D-48DA-AC9A-B120FFDBC4D2}"/>
          </ac:spMkLst>
        </pc:spChg>
        <pc:spChg chg="add mod ord">
          <ac:chgData name="THOMY Philippe" userId="9df777e5-71f9-47e3-9421-f7a221646164" providerId="ADAL" clId="{B3E2BD99-6685-4855-9502-BF894723FEDA}" dt="2022-06-03T13:09:19.464" v="14717" actId="1035"/>
          <ac:spMkLst>
            <pc:docMk/>
            <pc:sldMk cId="1375039776" sldId="699"/>
            <ac:spMk id="22" creationId="{4059EB89-6BA5-4E77-BECC-F87B1743C29F}"/>
          </ac:spMkLst>
        </pc:spChg>
        <pc:spChg chg="add mod">
          <ac:chgData name="THOMY Philippe" userId="9df777e5-71f9-47e3-9421-f7a221646164" providerId="ADAL" clId="{B3E2BD99-6685-4855-9502-BF894723FEDA}" dt="2022-06-03T18:31:10.099" v="14871" actId="20577"/>
          <ac:spMkLst>
            <pc:docMk/>
            <pc:sldMk cId="1375039776" sldId="699"/>
            <ac:spMk id="55" creationId="{7ADF0A9D-7CCE-4281-9559-18591A10DD4C}"/>
          </ac:spMkLst>
        </pc:spChg>
        <pc:spChg chg="add mod">
          <ac:chgData name="THOMY Philippe" userId="9df777e5-71f9-47e3-9421-f7a221646164" providerId="ADAL" clId="{B3E2BD99-6685-4855-9502-BF894723FEDA}" dt="2022-06-03T18:32:53.335" v="14935" actId="20577"/>
          <ac:spMkLst>
            <pc:docMk/>
            <pc:sldMk cId="1375039776" sldId="699"/>
            <ac:spMk id="56" creationId="{BF824760-CF21-4FF2-B637-C5FB90C18984}"/>
          </ac:spMkLst>
        </pc:spChg>
        <pc:spChg chg="add mod">
          <ac:chgData name="THOMY Philippe" userId="9df777e5-71f9-47e3-9421-f7a221646164" providerId="ADAL" clId="{B3E2BD99-6685-4855-9502-BF894723FEDA}" dt="2022-06-03T13:02:26.656" v="14572" actId="1035"/>
          <ac:spMkLst>
            <pc:docMk/>
            <pc:sldMk cId="1375039776" sldId="699"/>
            <ac:spMk id="57" creationId="{345E88EF-2DAF-41B1-9781-F1A23636AC4C}"/>
          </ac:spMkLst>
        </pc:spChg>
        <pc:spChg chg="add mod">
          <ac:chgData name="THOMY Philippe" userId="9df777e5-71f9-47e3-9421-f7a221646164" providerId="ADAL" clId="{B3E2BD99-6685-4855-9502-BF894723FEDA}" dt="2022-06-03T13:02:26.656" v="14572" actId="1035"/>
          <ac:spMkLst>
            <pc:docMk/>
            <pc:sldMk cId="1375039776" sldId="699"/>
            <ac:spMk id="58" creationId="{03ED6A2E-6176-4326-8D96-E2EB999E6E6C}"/>
          </ac:spMkLst>
        </pc:spChg>
        <pc:spChg chg="add mod">
          <ac:chgData name="THOMY Philippe" userId="9df777e5-71f9-47e3-9421-f7a221646164" providerId="ADAL" clId="{B3E2BD99-6685-4855-9502-BF894723FEDA}" dt="2022-06-03T13:02:26.656" v="14572" actId="1035"/>
          <ac:spMkLst>
            <pc:docMk/>
            <pc:sldMk cId="1375039776" sldId="699"/>
            <ac:spMk id="59" creationId="{A2EDAF59-C92E-4541-B160-ED1F87C13972}"/>
          </ac:spMkLst>
        </pc:spChg>
        <pc:spChg chg="add del mod">
          <ac:chgData name="THOMY Philippe" userId="9df777e5-71f9-47e3-9421-f7a221646164" providerId="ADAL" clId="{B3E2BD99-6685-4855-9502-BF894723FEDA}" dt="2022-06-03T12:34:51.884" v="13732" actId="478"/>
          <ac:spMkLst>
            <pc:docMk/>
            <pc:sldMk cId="1375039776" sldId="699"/>
            <ac:spMk id="60" creationId="{95290A67-0ABE-40A3-A096-D3268A04291E}"/>
          </ac:spMkLst>
        </pc:spChg>
        <pc:spChg chg="add mod">
          <ac:chgData name="THOMY Philippe" userId="9df777e5-71f9-47e3-9421-f7a221646164" providerId="ADAL" clId="{B3E2BD99-6685-4855-9502-BF894723FEDA}" dt="2022-06-03T13:02:26.656" v="14572" actId="1035"/>
          <ac:spMkLst>
            <pc:docMk/>
            <pc:sldMk cId="1375039776" sldId="699"/>
            <ac:spMk id="61" creationId="{88FDE13D-9472-4D43-AAC1-810B9B79ACDF}"/>
          </ac:spMkLst>
        </pc:spChg>
        <pc:spChg chg="add mod">
          <ac:chgData name="THOMY Philippe" userId="9df777e5-71f9-47e3-9421-f7a221646164" providerId="ADAL" clId="{B3E2BD99-6685-4855-9502-BF894723FEDA}" dt="2022-06-03T13:02:26.656" v="14572" actId="1035"/>
          <ac:spMkLst>
            <pc:docMk/>
            <pc:sldMk cId="1375039776" sldId="699"/>
            <ac:spMk id="62" creationId="{FDC349C6-A795-4561-9DCB-0EF97F43CF94}"/>
          </ac:spMkLst>
        </pc:spChg>
        <pc:spChg chg="add mod">
          <ac:chgData name="THOMY Philippe" userId="9df777e5-71f9-47e3-9421-f7a221646164" providerId="ADAL" clId="{B3E2BD99-6685-4855-9502-BF894723FEDA}" dt="2022-06-03T13:02:26.656" v="14572" actId="1035"/>
          <ac:spMkLst>
            <pc:docMk/>
            <pc:sldMk cId="1375039776" sldId="699"/>
            <ac:spMk id="63" creationId="{810AD6FC-BD06-4CC1-84ED-977236633E44}"/>
          </ac:spMkLst>
        </pc:spChg>
        <pc:spChg chg="add mod">
          <ac:chgData name="THOMY Philippe" userId="9df777e5-71f9-47e3-9421-f7a221646164" providerId="ADAL" clId="{B3E2BD99-6685-4855-9502-BF894723FEDA}" dt="2022-06-03T13:02:26.656" v="14572" actId="1035"/>
          <ac:spMkLst>
            <pc:docMk/>
            <pc:sldMk cId="1375039776" sldId="699"/>
            <ac:spMk id="64" creationId="{9CB21D16-D236-4542-AF57-F4AD410B2770}"/>
          </ac:spMkLst>
        </pc:spChg>
        <pc:spChg chg="add mod">
          <ac:chgData name="THOMY Philippe" userId="9df777e5-71f9-47e3-9421-f7a221646164" providerId="ADAL" clId="{B3E2BD99-6685-4855-9502-BF894723FEDA}" dt="2022-06-03T13:02:26.656" v="14572" actId="1035"/>
          <ac:spMkLst>
            <pc:docMk/>
            <pc:sldMk cId="1375039776" sldId="699"/>
            <ac:spMk id="65" creationId="{856FBEA1-B507-4C60-A68F-FA47E69B58CC}"/>
          </ac:spMkLst>
        </pc:spChg>
        <pc:spChg chg="del">
          <ac:chgData name="THOMY Philippe" userId="9df777e5-71f9-47e3-9421-f7a221646164" providerId="ADAL" clId="{B3E2BD99-6685-4855-9502-BF894723FEDA}" dt="2022-06-03T09:31:47.378" v="12574" actId="478"/>
          <ac:spMkLst>
            <pc:docMk/>
            <pc:sldMk cId="1375039776" sldId="699"/>
            <ac:spMk id="71" creationId="{93481A1C-6CAA-49F1-A1BC-95AB947438D4}"/>
          </ac:spMkLst>
        </pc:spChg>
        <pc:spChg chg="add mod">
          <ac:chgData name="THOMY Philippe" userId="9df777e5-71f9-47e3-9421-f7a221646164" providerId="ADAL" clId="{B3E2BD99-6685-4855-9502-BF894723FEDA}" dt="2022-06-03T13:02:51.678" v="14628" actId="1038"/>
          <ac:spMkLst>
            <pc:docMk/>
            <pc:sldMk cId="1375039776" sldId="699"/>
            <ac:spMk id="79" creationId="{F10DC5C9-CAD1-4032-839C-67BA1E526576}"/>
          </ac:spMkLst>
        </pc:spChg>
        <pc:spChg chg="add del mod">
          <ac:chgData name="THOMY Philippe" userId="9df777e5-71f9-47e3-9421-f7a221646164" providerId="ADAL" clId="{B3E2BD99-6685-4855-9502-BF894723FEDA}" dt="2022-06-03T12:42:38.494" v="13918" actId="478"/>
          <ac:spMkLst>
            <pc:docMk/>
            <pc:sldMk cId="1375039776" sldId="699"/>
            <ac:spMk id="80" creationId="{DF4E0EC8-17FB-401F-81C6-892FC8293F6C}"/>
          </ac:spMkLst>
        </pc:spChg>
        <pc:spChg chg="add mod">
          <ac:chgData name="THOMY Philippe" userId="9df777e5-71f9-47e3-9421-f7a221646164" providerId="ADAL" clId="{B3E2BD99-6685-4855-9502-BF894723FEDA}" dt="2022-06-03T13:02:56.398" v="14633" actId="1037"/>
          <ac:spMkLst>
            <pc:docMk/>
            <pc:sldMk cId="1375039776" sldId="699"/>
            <ac:spMk id="81" creationId="{C26F030E-CCAD-4A8B-9CA7-67AA054458E9}"/>
          </ac:spMkLst>
        </pc:spChg>
        <pc:spChg chg="add mod">
          <ac:chgData name="THOMY Philippe" userId="9df777e5-71f9-47e3-9421-f7a221646164" providerId="ADAL" clId="{B3E2BD99-6685-4855-9502-BF894723FEDA}" dt="2022-06-03T13:03:41.241" v="14638" actId="403"/>
          <ac:spMkLst>
            <pc:docMk/>
            <pc:sldMk cId="1375039776" sldId="699"/>
            <ac:spMk id="82" creationId="{572CCA09-4535-48C0-B334-D9EB7DA343C8}"/>
          </ac:spMkLst>
        </pc:spChg>
        <pc:spChg chg="del">
          <ac:chgData name="THOMY Philippe" userId="9df777e5-71f9-47e3-9421-f7a221646164" providerId="ADAL" clId="{B3E2BD99-6685-4855-9502-BF894723FEDA}" dt="2022-06-03T09:31:51.158" v="12575" actId="478"/>
          <ac:spMkLst>
            <pc:docMk/>
            <pc:sldMk cId="1375039776" sldId="699"/>
            <ac:spMk id="83" creationId="{BBE23C91-3561-4578-84DC-7E89D3865886}"/>
          </ac:spMkLst>
        </pc:spChg>
        <pc:spChg chg="del">
          <ac:chgData name="THOMY Philippe" userId="9df777e5-71f9-47e3-9421-f7a221646164" providerId="ADAL" clId="{B3E2BD99-6685-4855-9502-BF894723FEDA}" dt="2022-06-03T09:50:09.972" v="12858" actId="478"/>
          <ac:spMkLst>
            <pc:docMk/>
            <pc:sldMk cId="1375039776" sldId="699"/>
            <ac:spMk id="84" creationId="{B924B20F-B191-4190-BCF4-D92F5B656D25}"/>
          </ac:spMkLst>
        </pc:spChg>
        <pc:spChg chg="del">
          <ac:chgData name="THOMY Philippe" userId="9df777e5-71f9-47e3-9421-f7a221646164" providerId="ADAL" clId="{B3E2BD99-6685-4855-9502-BF894723FEDA}" dt="2022-06-03T09:31:47.378" v="12574" actId="478"/>
          <ac:spMkLst>
            <pc:docMk/>
            <pc:sldMk cId="1375039776" sldId="699"/>
            <ac:spMk id="90" creationId="{958B7630-06BF-444D-8E4A-55A6C1242DAF}"/>
          </ac:spMkLst>
        </pc:spChg>
        <pc:spChg chg="del">
          <ac:chgData name="THOMY Philippe" userId="9df777e5-71f9-47e3-9421-f7a221646164" providerId="ADAL" clId="{B3E2BD99-6685-4855-9502-BF894723FEDA}" dt="2022-06-03T09:31:47.378" v="12574" actId="478"/>
          <ac:spMkLst>
            <pc:docMk/>
            <pc:sldMk cId="1375039776" sldId="699"/>
            <ac:spMk id="92" creationId="{3CF5BD89-0BB6-4356-97C1-ECAF43F170A9}"/>
          </ac:spMkLst>
        </pc:spChg>
        <pc:spChg chg="del">
          <ac:chgData name="THOMY Philippe" userId="9df777e5-71f9-47e3-9421-f7a221646164" providerId="ADAL" clId="{B3E2BD99-6685-4855-9502-BF894723FEDA}" dt="2022-06-03T09:31:47.378" v="12574" actId="478"/>
          <ac:spMkLst>
            <pc:docMk/>
            <pc:sldMk cId="1375039776" sldId="699"/>
            <ac:spMk id="101" creationId="{1C755D90-E0AF-4690-AE5D-BCEB16669329}"/>
          </ac:spMkLst>
        </pc:spChg>
        <pc:spChg chg="del">
          <ac:chgData name="THOMY Philippe" userId="9df777e5-71f9-47e3-9421-f7a221646164" providerId="ADAL" clId="{B3E2BD99-6685-4855-9502-BF894723FEDA}" dt="2022-06-03T09:31:47.378" v="12574" actId="478"/>
          <ac:spMkLst>
            <pc:docMk/>
            <pc:sldMk cId="1375039776" sldId="699"/>
            <ac:spMk id="106" creationId="{B42DD402-457B-4706-9E10-7540D4210A21}"/>
          </ac:spMkLst>
        </pc:spChg>
        <pc:spChg chg="add mod">
          <ac:chgData name="THOMY Philippe" userId="9df777e5-71f9-47e3-9421-f7a221646164" providerId="ADAL" clId="{B3E2BD99-6685-4855-9502-BF894723FEDA}" dt="2022-06-03T13:09:19.464" v="14717" actId="1035"/>
          <ac:spMkLst>
            <pc:docMk/>
            <pc:sldMk cId="1375039776" sldId="699"/>
            <ac:spMk id="107" creationId="{8F047C42-AE06-42A2-98D9-D07EEA59A489}"/>
          </ac:spMkLst>
        </pc:spChg>
        <pc:spChg chg="add mod">
          <ac:chgData name="THOMY Philippe" userId="9df777e5-71f9-47e3-9421-f7a221646164" providerId="ADAL" clId="{B3E2BD99-6685-4855-9502-BF894723FEDA}" dt="2022-06-03T19:30:55.728" v="14975" actId="20577"/>
          <ac:spMkLst>
            <pc:docMk/>
            <pc:sldMk cId="1375039776" sldId="699"/>
            <ac:spMk id="108" creationId="{0275F765-8E76-430C-87A1-9D71036F8750}"/>
          </ac:spMkLst>
        </pc:spChg>
        <pc:spChg chg="add mod ord">
          <ac:chgData name="THOMY Philippe" userId="9df777e5-71f9-47e3-9421-f7a221646164" providerId="ADAL" clId="{B3E2BD99-6685-4855-9502-BF894723FEDA}" dt="2022-06-03T13:09:37.872" v="14740" actId="14100"/>
          <ac:spMkLst>
            <pc:docMk/>
            <pc:sldMk cId="1375039776" sldId="699"/>
            <ac:spMk id="109" creationId="{7159A4DE-18C9-4898-8EE5-CF4FD8D590D9}"/>
          </ac:spMkLst>
        </pc:spChg>
        <pc:spChg chg="add mod">
          <ac:chgData name="THOMY Philippe" userId="9df777e5-71f9-47e3-9421-f7a221646164" providerId="ADAL" clId="{B3E2BD99-6685-4855-9502-BF894723FEDA}" dt="2022-06-03T13:13:45.409" v="14846" actId="1036"/>
          <ac:spMkLst>
            <pc:docMk/>
            <pc:sldMk cId="1375039776" sldId="699"/>
            <ac:spMk id="110" creationId="{14403925-4563-4DD4-B83C-B214E594FF86}"/>
          </ac:spMkLst>
        </pc:spChg>
        <pc:spChg chg="add mod">
          <ac:chgData name="THOMY Philippe" userId="9df777e5-71f9-47e3-9421-f7a221646164" providerId="ADAL" clId="{B3E2BD99-6685-4855-9502-BF894723FEDA}" dt="2022-06-03T19:31:08.733" v="14987" actId="20577"/>
          <ac:spMkLst>
            <pc:docMk/>
            <pc:sldMk cId="1375039776" sldId="699"/>
            <ac:spMk id="111" creationId="{570A1EBE-8DD1-4682-91D8-D1B949167A54}"/>
          </ac:spMkLst>
        </pc:spChg>
        <pc:spChg chg="add mod">
          <ac:chgData name="THOMY Philippe" userId="9df777e5-71f9-47e3-9421-f7a221646164" providerId="ADAL" clId="{B3E2BD99-6685-4855-9502-BF894723FEDA}" dt="2022-06-03T18:33:02.188" v="14957" actId="6549"/>
          <ac:spMkLst>
            <pc:docMk/>
            <pc:sldMk cId="1375039776" sldId="699"/>
            <ac:spMk id="112" creationId="{A917EB35-BD9F-4E92-BA31-E9CDC77BD2C7}"/>
          </ac:spMkLst>
        </pc:spChg>
        <pc:spChg chg="del">
          <ac:chgData name="THOMY Philippe" userId="9df777e5-71f9-47e3-9421-f7a221646164" providerId="ADAL" clId="{B3E2BD99-6685-4855-9502-BF894723FEDA}" dt="2022-06-03T09:31:47.378" v="12574" actId="478"/>
          <ac:spMkLst>
            <pc:docMk/>
            <pc:sldMk cId="1375039776" sldId="699"/>
            <ac:spMk id="124" creationId="{E5A8A073-147A-49E0-82E5-B9A45D3EE144}"/>
          </ac:spMkLst>
        </pc:spChg>
        <pc:spChg chg="del">
          <ac:chgData name="THOMY Philippe" userId="9df777e5-71f9-47e3-9421-f7a221646164" providerId="ADAL" clId="{B3E2BD99-6685-4855-9502-BF894723FEDA}" dt="2022-06-03T09:31:47.378" v="12574" actId="478"/>
          <ac:spMkLst>
            <pc:docMk/>
            <pc:sldMk cId="1375039776" sldId="699"/>
            <ac:spMk id="129" creationId="{F1F740FF-2131-4466-94CE-5A02FD8C0758}"/>
          </ac:spMkLst>
        </pc:spChg>
        <pc:graphicFrameChg chg="del">
          <ac:chgData name="THOMY Philippe" userId="9df777e5-71f9-47e3-9421-f7a221646164" providerId="ADAL" clId="{B3E2BD99-6685-4855-9502-BF894723FEDA}" dt="2022-06-03T09:31:47.378" v="12574" actId="478"/>
          <ac:graphicFrameMkLst>
            <pc:docMk/>
            <pc:sldMk cId="1375039776" sldId="699"/>
            <ac:graphicFrameMk id="76" creationId="{B1813065-B5B4-44C4-BB02-C7E582834A37}"/>
          </ac:graphicFrameMkLst>
        </pc:graphicFrameChg>
        <pc:graphicFrameChg chg="del">
          <ac:chgData name="THOMY Philippe" userId="9df777e5-71f9-47e3-9421-f7a221646164" providerId="ADAL" clId="{B3E2BD99-6685-4855-9502-BF894723FEDA}" dt="2022-06-03T09:31:47.378" v="12574" actId="478"/>
          <ac:graphicFrameMkLst>
            <pc:docMk/>
            <pc:sldMk cId="1375039776" sldId="699"/>
            <ac:graphicFrameMk id="77" creationId="{E99F3B62-9BDD-4118-8CCA-2D99CAC2C2EE}"/>
          </ac:graphicFrameMkLst>
        </pc:graphicFrameChg>
        <pc:graphicFrameChg chg="del">
          <ac:chgData name="THOMY Philippe" userId="9df777e5-71f9-47e3-9421-f7a221646164" providerId="ADAL" clId="{B3E2BD99-6685-4855-9502-BF894723FEDA}" dt="2022-06-03T09:31:47.378" v="12574" actId="478"/>
          <ac:graphicFrameMkLst>
            <pc:docMk/>
            <pc:sldMk cId="1375039776" sldId="699"/>
            <ac:graphicFrameMk id="97" creationId="{10ACD6FD-A378-4D62-AAA0-08EFA45CC26D}"/>
          </ac:graphicFrameMkLst>
        </pc:graphicFrameChg>
        <pc:graphicFrameChg chg="del">
          <ac:chgData name="THOMY Philippe" userId="9df777e5-71f9-47e3-9421-f7a221646164" providerId="ADAL" clId="{B3E2BD99-6685-4855-9502-BF894723FEDA}" dt="2022-06-03T09:31:47.378" v="12574" actId="478"/>
          <ac:graphicFrameMkLst>
            <pc:docMk/>
            <pc:sldMk cId="1375039776" sldId="699"/>
            <ac:graphicFrameMk id="98" creationId="{B6BE8F99-9B6C-496D-AFEC-0974D827619F}"/>
          </ac:graphicFrameMkLst>
        </pc:graphicFrameChg>
        <pc:graphicFrameChg chg="del">
          <ac:chgData name="THOMY Philippe" userId="9df777e5-71f9-47e3-9421-f7a221646164" providerId="ADAL" clId="{B3E2BD99-6685-4855-9502-BF894723FEDA}" dt="2022-06-03T09:31:47.378" v="12574" actId="478"/>
          <ac:graphicFrameMkLst>
            <pc:docMk/>
            <pc:sldMk cId="1375039776" sldId="699"/>
            <ac:graphicFrameMk id="121" creationId="{E6782ACD-3082-42CD-8384-C05C12BBB0CD}"/>
          </ac:graphicFrameMkLst>
        </pc:graphicFrameChg>
        <pc:graphicFrameChg chg="del">
          <ac:chgData name="THOMY Philippe" userId="9df777e5-71f9-47e3-9421-f7a221646164" providerId="ADAL" clId="{B3E2BD99-6685-4855-9502-BF894723FEDA}" dt="2022-06-03T09:31:47.378" v="12574" actId="478"/>
          <ac:graphicFrameMkLst>
            <pc:docMk/>
            <pc:sldMk cId="1375039776" sldId="699"/>
            <ac:graphicFrameMk id="122" creationId="{DD79A08E-4D20-4E7E-9B17-77CB7116CD07}"/>
          </ac:graphicFrameMkLst>
        </pc:graphicFrameChg>
        <pc:graphicFrameChg chg="del">
          <ac:chgData name="THOMY Philippe" userId="9df777e5-71f9-47e3-9421-f7a221646164" providerId="ADAL" clId="{B3E2BD99-6685-4855-9502-BF894723FEDA}" dt="2022-06-03T09:31:47.378" v="12574" actId="478"/>
          <ac:graphicFrameMkLst>
            <pc:docMk/>
            <pc:sldMk cId="1375039776" sldId="699"/>
            <ac:graphicFrameMk id="135" creationId="{EA8026A2-5D1D-43B9-A1A4-1C7F0037AAF6}"/>
          </ac:graphicFrameMkLst>
        </pc:graphicFrameChg>
        <pc:graphicFrameChg chg="del">
          <ac:chgData name="THOMY Philippe" userId="9df777e5-71f9-47e3-9421-f7a221646164" providerId="ADAL" clId="{B3E2BD99-6685-4855-9502-BF894723FEDA}" dt="2022-06-03T09:31:47.378" v="12574" actId="478"/>
          <ac:graphicFrameMkLst>
            <pc:docMk/>
            <pc:sldMk cId="1375039776" sldId="699"/>
            <ac:graphicFrameMk id="137" creationId="{AC8B96EE-C197-410C-A24B-0E8A8E61F94F}"/>
          </ac:graphicFrameMkLst>
        </pc:graphicFrameChg>
        <pc:graphicFrameChg chg="del">
          <ac:chgData name="THOMY Philippe" userId="9df777e5-71f9-47e3-9421-f7a221646164" providerId="ADAL" clId="{B3E2BD99-6685-4855-9502-BF894723FEDA}" dt="2022-06-03T09:31:47.378" v="12574" actId="478"/>
          <ac:graphicFrameMkLst>
            <pc:docMk/>
            <pc:sldMk cId="1375039776" sldId="699"/>
            <ac:graphicFrameMk id="141" creationId="{956BB574-44C3-4BA5-B29A-0004F18DD5D4}"/>
          </ac:graphicFrameMkLst>
        </pc:graphicFrameChg>
        <pc:graphicFrameChg chg="del">
          <ac:chgData name="THOMY Philippe" userId="9df777e5-71f9-47e3-9421-f7a221646164" providerId="ADAL" clId="{B3E2BD99-6685-4855-9502-BF894723FEDA}" dt="2022-06-03T09:31:47.378" v="12574" actId="478"/>
          <ac:graphicFrameMkLst>
            <pc:docMk/>
            <pc:sldMk cId="1375039776" sldId="699"/>
            <ac:graphicFrameMk id="150" creationId="{663D0A9B-938A-47D0-B3AE-55C3B2DACA11}"/>
          </ac:graphicFrameMkLst>
        </pc:graphicFrameChg>
        <pc:cxnChg chg="add mod">
          <ac:chgData name="THOMY Philippe" userId="9df777e5-71f9-47e3-9421-f7a221646164" providerId="ADAL" clId="{B3E2BD99-6685-4855-9502-BF894723FEDA}" dt="2022-06-03T13:02:26.656" v="14572" actId="1035"/>
          <ac:cxnSpMkLst>
            <pc:docMk/>
            <pc:sldMk cId="1375039776" sldId="699"/>
            <ac:cxnSpMk id="5" creationId="{3C658EB5-9AE8-42C9-A64B-C39BD3EE5F95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50" creationId="{A3DF3E71-9B1B-430B-BE2C-CEB33575F594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51" creationId="{6A9A087E-32C0-4FB9-B2EA-A713D524A2A1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52" creationId="{54DD43B5-8037-4876-A15F-0FF465BE5AF8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54" creationId="{56C23D0A-8DAB-4504-A3AE-A7929F0628A6}"/>
          </ac:cxnSpMkLst>
        </pc:cxnChg>
        <pc:cxnChg chg="add mod">
          <ac:chgData name="THOMY Philippe" userId="9df777e5-71f9-47e3-9421-f7a221646164" providerId="ADAL" clId="{B3E2BD99-6685-4855-9502-BF894723FEDA}" dt="2022-06-03T13:02:26.656" v="14572" actId="1035"/>
          <ac:cxnSpMkLst>
            <pc:docMk/>
            <pc:sldMk cId="1375039776" sldId="699"/>
            <ac:cxnSpMk id="68" creationId="{2829DEA5-2086-4AD8-9A5A-3DCC278F8B93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70" creationId="{EAD94D56-9136-4D50-B765-3E8A5BF261CA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72" creationId="{9E0CCA4E-F7D1-4785-9523-14EEBEC41410}"/>
          </ac:cxnSpMkLst>
        </pc:cxnChg>
        <pc:cxnChg chg="add mod">
          <ac:chgData name="THOMY Philippe" userId="9df777e5-71f9-47e3-9421-f7a221646164" providerId="ADAL" clId="{B3E2BD99-6685-4855-9502-BF894723FEDA}" dt="2022-06-03T13:02:26.656" v="14572" actId="1035"/>
          <ac:cxnSpMkLst>
            <pc:docMk/>
            <pc:sldMk cId="1375039776" sldId="699"/>
            <ac:cxnSpMk id="73" creationId="{1E469689-0436-4E7B-8D1F-4A0F705740E7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74" creationId="{B3078E14-63B9-4984-A1FD-095D12DC2A94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75" creationId="{8E391018-8B00-4393-B2D6-BFEF14342A27}"/>
          </ac:cxnSpMkLst>
        </pc:cxnChg>
        <pc:cxnChg chg="add del mod">
          <ac:chgData name="THOMY Philippe" userId="9df777e5-71f9-47e3-9421-f7a221646164" providerId="ADAL" clId="{B3E2BD99-6685-4855-9502-BF894723FEDA}" dt="2022-06-03T13:02:05.652" v="14558" actId="478"/>
          <ac:cxnSpMkLst>
            <pc:docMk/>
            <pc:sldMk cId="1375039776" sldId="699"/>
            <ac:cxnSpMk id="78" creationId="{CC688809-4B2D-46CD-9B30-0E787700BCA3}"/>
          </ac:cxnSpMkLst>
        </pc:cxnChg>
        <pc:cxnChg chg="add mod">
          <ac:chgData name="THOMY Philippe" userId="9df777e5-71f9-47e3-9421-f7a221646164" providerId="ADAL" clId="{B3E2BD99-6685-4855-9502-BF894723FEDA}" dt="2022-06-03T13:02:56.398" v="14633" actId="1037"/>
          <ac:cxnSpMkLst>
            <pc:docMk/>
            <pc:sldMk cId="1375039776" sldId="699"/>
            <ac:cxnSpMk id="85" creationId="{41F846DC-44C9-42FF-ADF2-E0A32F9249D6}"/>
          </ac:cxnSpMkLst>
        </pc:cxnChg>
        <pc:cxnChg chg="add mod">
          <ac:chgData name="THOMY Philippe" userId="9df777e5-71f9-47e3-9421-f7a221646164" providerId="ADAL" clId="{B3E2BD99-6685-4855-9502-BF894723FEDA}" dt="2022-06-03T13:03:04.634" v="14634" actId="14100"/>
          <ac:cxnSpMkLst>
            <pc:docMk/>
            <pc:sldMk cId="1375039776" sldId="699"/>
            <ac:cxnSpMk id="86" creationId="{43EB65E6-FC5C-4A4E-A617-0FFE6896F840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89" creationId="{602CEF06-28E7-4AE7-9B84-353DAC0E94F0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91" creationId="{EFAF61B6-A1BF-42D7-B397-51DE21707086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93" creationId="{DB8A1E79-8602-4883-9C23-D7113EC7582B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94" creationId="{2A2C93E4-3D3D-468A-9B0B-19055C3A68C1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95" creationId="{772A434A-F88D-45A4-85AF-4D60634B4B4E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96" creationId="{4EE766ED-606F-4733-B11F-1A0B7E85FC62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99" creationId="{95D5FF2E-14A8-4B0F-A280-5A3C77E258AA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00" creationId="{2155CC63-34BB-43BE-A00D-1E8232E07D3E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02" creationId="{F0C83780-C044-4F59-806E-199795203C4E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03" creationId="{E85AE3D5-BF6D-402B-909A-791417A8CAD2}"/>
          </ac:cxnSpMkLst>
        </pc:cxnChg>
        <pc:cxnChg chg="del mod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04" creationId="{C60A558B-CFC3-4357-8412-15E010D084B8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05" creationId="{4E6E8B66-1343-4D1A-83E6-520B67C0BA13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26" creationId="{F4832DF7-F96A-49A7-8165-E4AA95394A51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30" creationId="{DA2550C8-5B01-42CF-BC3E-F79F1403F123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32" creationId="{A3DDBE56-BE01-4A8E-8DD8-C0A16A6F1B2D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33" creationId="{93FBD298-0ED4-44A1-8FD6-2854D0448018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34" creationId="{F2F2AB0E-EE77-4272-91AD-C5BD8EB749AC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42" creationId="{5743D5B6-4768-4CBB-8533-1E3EDF04F66C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44" creationId="{14E75AEE-6106-4A8A-A617-D0866041FC33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46" creationId="{60213AD1-787A-4E45-8B4B-071B89BD2F94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47" creationId="{ED5971E7-C266-4B92-93A1-26CA47180C93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48" creationId="{00F0B9BC-487E-4A4F-9252-5EE36F19C44D}"/>
          </ac:cxnSpMkLst>
        </pc:cxnChg>
        <pc:cxnChg chg="del">
          <ac:chgData name="THOMY Philippe" userId="9df777e5-71f9-47e3-9421-f7a221646164" providerId="ADAL" clId="{B3E2BD99-6685-4855-9502-BF894723FEDA}" dt="2022-06-03T09:31:47.378" v="12574" actId="478"/>
          <ac:cxnSpMkLst>
            <pc:docMk/>
            <pc:sldMk cId="1375039776" sldId="699"/>
            <ac:cxnSpMk id="149" creationId="{4C39C293-9B26-4F07-820E-28D235E4E650}"/>
          </ac:cxnSpMkLst>
        </pc:cxnChg>
      </pc:sldChg>
      <pc:sldMasterChg chg="delSldLayout">
        <pc:chgData name="THOMY Philippe" userId="9df777e5-71f9-47e3-9421-f7a221646164" providerId="ADAL" clId="{B3E2BD99-6685-4855-9502-BF894723FEDA}" dt="2022-05-17T16:46:50.287" v="94" actId="47"/>
        <pc:sldMasterMkLst>
          <pc:docMk/>
          <pc:sldMasterMk cId="0" sldId="2147483648"/>
        </pc:sldMasterMkLst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752431653" sldId="2147483669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1365752433" sldId="2147483683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762721652" sldId="2147483684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154145845" sldId="2147483686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233972715" sldId="2147483687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971434073" sldId="2147483689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4247401328" sldId="2147483692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2898286818" sldId="2147483693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4076115912" sldId="2147483694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1698527715" sldId="2147483695"/>
          </pc:sldLayoutMkLst>
        </pc:sldLayoutChg>
        <pc:sldLayoutChg chg="del">
          <pc:chgData name="THOMY Philippe" userId="9df777e5-71f9-47e3-9421-f7a221646164" providerId="ADAL" clId="{B3E2BD99-6685-4855-9502-BF894723FEDA}" dt="2022-05-17T16:46:50.287" v="94" actId="47"/>
          <pc:sldLayoutMkLst>
            <pc:docMk/>
            <pc:sldMasterMk cId="0" sldId="2147483648"/>
            <pc:sldLayoutMk cId="584982219" sldId="2147483698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2364244322" sldId="2147483699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593623753" sldId="2147483704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891423628" sldId="2147483710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571538715" sldId="2147483711"/>
          </pc:sldLayoutMkLst>
        </pc:sldLayoutChg>
        <pc:sldLayoutChg chg="del">
          <pc:chgData name="THOMY Philippe" userId="9df777e5-71f9-47e3-9421-f7a221646164" providerId="ADAL" clId="{B3E2BD99-6685-4855-9502-BF894723FEDA}" dt="2022-05-17T16:41:58.351" v="0" actId="47"/>
          <pc:sldLayoutMkLst>
            <pc:docMk/>
            <pc:sldMasterMk cId="0" sldId="2147483648"/>
            <pc:sldLayoutMk cId="3068746997" sldId="214748371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154360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8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00E9DF7D-6534-4435-9D9C-1596D8E181D9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B17BE-10AD-425C-9D0B-FFB4D344A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Environnemental </a:t>
            </a:r>
            <a:r>
              <a:rPr lang="fr-FR" dirty="0" err="1"/>
              <a:t>Sensing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61F221-F89F-4D30-850E-58FA34AB9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Ilist</a:t>
            </a:r>
          </a:p>
          <a:p>
            <a:r>
              <a:rPr lang="fr-FR" sz="2000" dirty="0"/>
              <a:t>Concepts and </a:t>
            </a:r>
            <a:r>
              <a:rPr lang="fr-FR" sz="2000" dirty="0" err="1"/>
              <a:t>principles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345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4DD43B5-8037-4876-A15F-0FF465BE5AF8}"/>
              </a:ext>
            </a:extLst>
          </p:cNvPr>
          <p:cNvCxnSpPr>
            <a:cxnSpLocks/>
          </p:cNvCxnSpPr>
          <p:nvPr/>
        </p:nvCxnSpPr>
        <p:spPr>
          <a:xfrm>
            <a:off x="8752492" y="3239098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56C23D0A-8DAB-4504-A3AE-A7929F0628A6}"/>
              </a:ext>
            </a:extLst>
          </p:cNvPr>
          <p:cNvCxnSpPr>
            <a:cxnSpLocks/>
          </p:cNvCxnSpPr>
          <p:nvPr/>
        </p:nvCxnSpPr>
        <p:spPr>
          <a:xfrm>
            <a:off x="8686847" y="3206820"/>
            <a:ext cx="527666" cy="228990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A9A087E-32C0-4FB9-B2EA-A713D524A2A1}"/>
              </a:ext>
            </a:extLst>
          </p:cNvPr>
          <p:cNvCxnSpPr>
            <a:cxnSpLocks/>
          </p:cNvCxnSpPr>
          <p:nvPr/>
        </p:nvCxnSpPr>
        <p:spPr>
          <a:xfrm>
            <a:off x="8772158" y="3001755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A3DF3E71-9B1B-430B-BE2C-CEB33575F594}"/>
              </a:ext>
            </a:extLst>
          </p:cNvPr>
          <p:cNvCxnSpPr>
            <a:cxnSpLocks/>
          </p:cNvCxnSpPr>
          <p:nvPr/>
        </p:nvCxnSpPr>
        <p:spPr>
          <a:xfrm>
            <a:off x="6057068" y="297259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ED5971E7-C266-4B92-93A1-26CA47180C93}"/>
              </a:ext>
            </a:extLst>
          </p:cNvPr>
          <p:cNvCxnSpPr>
            <a:cxnSpLocks/>
          </p:cNvCxnSpPr>
          <p:nvPr/>
        </p:nvCxnSpPr>
        <p:spPr>
          <a:xfrm>
            <a:off x="8745652" y="2855981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00F0B9BC-487E-4A4F-9252-5EE36F19C44D}"/>
              </a:ext>
            </a:extLst>
          </p:cNvPr>
          <p:cNvCxnSpPr>
            <a:cxnSpLocks/>
          </p:cNvCxnSpPr>
          <p:nvPr/>
        </p:nvCxnSpPr>
        <p:spPr>
          <a:xfrm>
            <a:off x="8775023" y="314358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4C39C293-9B26-4F07-820E-28D235E4E650}"/>
              </a:ext>
            </a:extLst>
          </p:cNvPr>
          <p:cNvCxnSpPr>
            <a:cxnSpLocks/>
          </p:cNvCxnSpPr>
          <p:nvPr/>
        </p:nvCxnSpPr>
        <p:spPr>
          <a:xfrm>
            <a:off x="8658482" y="3246819"/>
            <a:ext cx="550059" cy="33020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Tableau 3">
            <a:extLst>
              <a:ext uri="{FF2B5EF4-FFF2-40B4-BE49-F238E27FC236}">
                <a16:creationId xmlns:a16="http://schemas.microsoft.com/office/drawing/2014/main" id="{663D0A9B-938A-47D0-B3AE-55C3B2DA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698813"/>
              </p:ext>
            </p:extLst>
          </p:nvPr>
        </p:nvGraphicFramePr>
        <p:xfrm>
          <a:off x="8643377" y="2792836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5743D5B6-4768-4CBB-8533-1E3EDF04F66C}"/>
              </a:ext>
            </a:extLst>
          </p:cNvPr>
          <p:cNvCxnSpPr>
            <a:cxnSpLocks/>
          </p:cNvCxnSpPr>
          <p:nvPr/>
        </p:nvCxnSpPr>
        <p:spPr>
          <a:xfrm>
            <a:off x="6013997" y="2850008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14E75AEE-6106-4A8A-A617-D0866041FC33}"/>
              </a:ext>
            </a:extLst>
          </p:cNvPr>
          <p:cNvCxnSpPr>
            <a:cxnSpLocks/>
          </p:cNvCxnSpPr>
          <p:nvPr/>
        </p:nvCxnSpPr>
        <p:spPr>
          <a:xfrm>
            <a:off x="6043368" y="3180678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60213AD1-787A-4E45-8B4B-071B89BD2F94}"/>
              </a:ext>
            </a:extLst>
          </p:cNvPr>
          <p:cNvCxnSpPr>
            <a:cxnSpLocks/>
          </p:cNvCxnSpPr>
          <p:nvPr/>
        </p:nvCxnSpPr>
        <p:spPr>
          <a:xfrm>
            <a:off x="6044252" y="3211445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95D5FF2E-14A8-4B0F-A280-5A3C77E258AA}"/>
              </a:ext>
            </a:extLst>
          </p:cNvPr>
          <p:cNvCxnSpPr>
            <a:cxnSpLocks/>
          </p:cNvCxnSpPr>
          <p:nvPr/>
        </p:nvCxnSpPr>
        <p:spPr>
          <a:xfrm flipV="1">
            <a:off x="8852573" y="1213287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– Variable extension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477753" y="926930"/>
            <a:ext cx="47114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Linked</a:t>
            </a:r>
            <a:r>
              <a:rPr lang="fr-FR" b="1" dirty="0"/>
              <a:t> (derived, coupled) to </a:t>
            </a:r>
            <a:r>
              <a:rPr lang="fr-FR" b="1" dirty="0" err="1"/>
              <a:t>crossed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(Variable extension)</a:t>
            </a:r>
          </a:p>
          <a:p>
            <a:pPr lvl="1"/>
            <a:r>
              <a:rPr lang="fr-FR" sz="1600" dirty="0"/>
              <a:t>(Link number = </a:t>
            </a:r>
            <a:r>
              <a:rPr lang="fr-FR" sz="1600" dirty="0" err="1"/>
              <a:t>dist</a:t>
            </a:r>
            <a:r>
              <a:rPr lang="fr-FR" sz="1600" dirty="0"/>
              <a:t> to max)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(coupled)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Link propagation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« derived to coupled » </a:t>
            </a:r>
            <a:r>
              <a:rPr lang="fr-FR" dirty="0" err="1"/>
              <a:t>function</a:t>
            </a:r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EAD94D56-9136-4D50-B765-3E8A5BF261CA}"/>
              </a:ext>
            </a:extLst>
          </p:cNvPr>
          <p:cNvCxnSpPr>
            <a:cxnSpLocks/>
          </p:cNvCxnSpPr>
          <p:nvPr/>
        </p:nvCxnSpPr>
        <p:spPr>
          <a:xfrm>
            <a:off x="6264295" y="1139223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93481A1C-6CAA-49F1-A1BC-95AB947438D4}"/>
              </a:ext>
            </a:extLst>
          </p:cNvPr>
          <p:cNvSpPr txBox="1"/>
          <p:nvPr/>
        </p:nvSpPr>
        <p:spPr>
          <a:xfrm>
            <a:off x="5569234" y="612828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E0CCA4E-F7D1-4785-9523-14EEBEC41410}"/>
              </a:ext>
            </a:extLst>
          </p:cNvPr>
          <p:cNvCxnSpPr>
            <a:cxnSpLocks/>
          </p:cNvCxnSpPr>
          <p:nvPr/>
        </p:nvCxnSpPr>
        <p:spPr>
          <a:xfrm>
            <a:off x="6280858" y="1116587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3078E14-63B9-4984-A1FD-095D12DC2A94}"/>
              </a:ext>
            </a:extLst>
          </p:cNvPr>
          <p:cNvCxnSpPr>
            <a:cxnSpLocks/>
          </p:cNvCxnSpPr>
          <p:nvPr/>
        </p:nvCxnSpPr>
        <p:spPr>
          <a:xfrm flipV="1">
            <a:off x="6304273" y="1149167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8E391018-8B00-4393-B2D6-BFEF14342A27}"/>
              </a:ext>
            </a:extLst>
          </p:cNvPr>
          <p:cNvCxnSpPr>
            <a:cxnSpLocks/>
          </p:cNvCxnSpPr>
          <p:nvPr/>
        </p:nvCxnSpPr>
        <p:spPr>
          <a:xfrm flipV="1">
            <a:off x="6288956" y="1522738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au 3">
            <a:extLst>
              <a:ext uri="{FF2B5EF4-FFF2-40B4-BE49-F238E27FC236}">
                <a16:creationId xmlns:a16="http://schemas.microsoft.com/office/drawing/2014/main" id="{B1813065-B5B4-44C4-BB02-C7E582834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66521"/>
              </p:ext>
            </p:extLst>
          </p:nvPr>
        </p:nvGraphicFramePr>
        <p:xfrm>
          <a:off x="6704789" y="1074182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77" name="Tableau 3">
            <a:extLst>
              <a:ext uri="{FF2B5EF4-FFF2-40B4-BE49-F238E27FC236}">
                <a16:creationId xmlns:a16="http://schemas.microsoft.com/office/drawing/2014/main" id="{E99F3B62-9BDD-4118-8CCA-2D99CAC2C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739459"/>
              </p:ext>
            </p:extLst>
          </p:nvPr>
        </p:nvGraphicFramePr>
        <p:xfrm>
          <a:off x="6135944" y="1074493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8B7630-06BF-444D-8E4A-55A6C1242DAF}"/>
              </a:ext>
            </a:extLst>
          </p:cNvPr>
          <p:cNvSpPr/>
          <p:nvPr/>
        </p:nvSpPr>
        <p:spPr>
          <a:xfrm>
            <a:off x="7557625" y="124684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EFAF61B6-A1BF-42D7-B397-51DE21707086}"/>
              </a:ext>
            </a:extLst>
          </p:cNvPr>
          <p:cNvCxnSpPr>
            <a:cxnSpLocks/>
          </p:cNvCxnSpPr>
          <p:nvPr/>
        </p:nvCxnSpPr>
        <p:spPr>
          <a:xfrm>
            <a:off x="8806623" y="1143672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3CF5BD89-0BB6-4356-97C1-ECAF43F170A9}"/>
              </a:ext>
            </a:extLst>
          </p:cNvPr>
          <p:cNvSpPr txBox="1"/>
          <p:nvPr/>
        </p:nvSpPr>
        <p:spPr>
          <a:xfrm>
            <a:off x="7992295" y="587460"/>
            <a:ext cx="2916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/>
              <a:t>, Anne, </a:t>
            </a:r>
            <a:r>
              <a:rPr lang="fr-FR" sz="1200" b="1" dirty="0">
                <a:solidFill>
                  <a:srgbClr val="0070C0"/>
                </a:solidFill>
              </a:rPr>
              <a:t>Paul</a:t>
            </a:r>
            <a:r>
              <a:rPr lang="fr-FR" sz="1200" b="1" dirty="0"/>
              <a:t>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/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/>
              <a:t>, 12 ]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DB8A1E79-8602-4883-9C23-D7113EC7582B}"/>
              </a:ext>
            </a:extLst>
          </p:cNvPr>
          <p:cNvCxnSpPr>
            <a:cxnSpLocks/>
          </p:cNvCxnSpPr>
          <p:nvPr/>
        </p:nvCxnSpPr>
        <p:spPr>
          <a:xfrm>
            <a:off x="8823186" y="1121036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2A2C93E4-3D3D-468A-9B0B-19055C3A68C1}"/>
              </a:ext>
            </a:extLst>
          </p:cNvPr>
          <p:cNvCxnSpPr>
            <a:cxnSpLocks/>
          </p:cNvCxnSpPr>
          <p:nvPr/>
        </p:nvCxnSpPr>
        <p:spPr>
          <a:xfrm>
            <a:off x="8813599" y="1536201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72A434A-F88D-45A4-85AF-4D60634B4B4E}"/>
              </a:ext>
            </a:extLst>
          </p:cNvPr>
          <p:cNvCxnSpPr>
            <a:cxnSpLocks/>
          </p:cNvCxnSpPr>
          <p:nvPr/>
        </p:nvCxnSpPr>
        <p:spPr>
          <a:xfrm flipV="1">
            <a:off x="8846601" y="1153616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4EE766ED-606F-4733-B11F-1A0B7E85FC62}"/>
              </a:ext>
            </a:extLst>
          </p:cNvPr>
          <p:cNvCxnSpPr>
            <a:cxnSpLocks/>
          </p:cNvCxnSpPr>
          <p:nvPr/>
        </p:nvCxnSpPr>
        <p:spPr>
          <a:xfrm flipV="1">
            <a:off x="8831284" y="1527187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au 3">
            <a:extLst>
              <a:ext uri="{FF2B5EF4-FFF2-40B4-BE49-F238E27FC236}">
                <a16:creationId xmlns:a16="http://schemas.microsoft.com/office/drawing/2014/main" id="{10ACD6FD-A378-4D62-AAA0-08EFA45CC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94887"/>
              </p:ext>
            </p:extLst>
          </p:nvPr>
        </p:nvGraphicFramePr>
        <p:xfrm>
          <a:off x="9247117" y="1078631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98" name="Tableau 3">
            <a:extLst>
              <a:ext uri="{FF2B5EF4-FFF2-40B4-BE49-F238E27FC236}">
                <a16:creationId xmlns:a16="http://schemas.microsoft.com/office/drawing/2014/main" id="{B6BE8F99-9B6C-496D-AFEC-0974D827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60925"/>
              </p:ext>
            </p:extLst>
          </p:nvPr>
        </p:nvGraphicFramePr>
        <p:xfrm>
          <a:off x="8678272" y="1078942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C60A558B-CFC3-4357-8412-15E010D084B8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9620635" y="1326557"/>
            <a:ext cx="213379" cy="456"/>
          </a:xfrm>
          <a:prstGeom prst="straightConnector1">
            <a:avLst/>
          </a:prstGeom>
          <a:ln>
            <a:solidFill>
              <a:schemeClr val="dk1">
                <a:shade val="9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B42DD402-457B-4706-9E10-7540D4210A21}"/>
              </a:ext>
            </a:extLst>
          </p:cNvPr>
          <p:cNvSpPr txBox="1"/>
          <p:nvPr/>
        </p:nvSpPr>
        <p:spPr>
          <a:xfrm>
            <a:off x="9834014" y="1096180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Matrix (2 x 3)</a:t>
            </a: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02CEF06-28E7-4AE7-9B84-353DAC0E94F0}"/>
              </a:ext>
            </a:extLst>
          </p:cNvPr>
          <p:cNvCxnSpPr>
            <a:cxnSpLocks/>
          </p:cNvCxnSpPr>
          <p:nvPr/>
        </p:nvCxnSpPr>
        <p:spPr>
          <a:xfrm flipV="1">
            <a:off x="9323030" y="2926128"/>
            <a:ext cx="450961" cy="57063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2155CC63-34BB-43BE-A00D-1E8232E07D3E}"/>
              </a:ext>
            </a:extLst>
          </p:cNvPr>
          <p:cNvCxnSpPr>
            <a:cxnSpLocks/>
          </p:cNvCxnSpPr>
          <p:nvPr/>
        </p:nvCxnSpPr>
        <p:spPr>
          <a:xfrm>
            <a:off x="6570631" y="2852064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C755D90-E0AF-4690-AE5D-BCEB16669329}"/>
              </a:ext>
            </a:extLst>
          </p:cNvPr>
          <p:cNvSpPr txBox="1"/>
          <p:nvPr/>
        </p:nvSpPr>
        <p:spPr>
          <a:xfrm>
            <a:off x="5582488" y="2007620"/>
            <a:ext cx="222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White, Grey ]</a:t>
            </a:r>
          </a:p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F0C83780-C044-4F59-806E-199795203C4E}"/>
              </a:ext>
            </a:extLst>
          </p:cNvPr>
          <p:cNvCxnSpPr>
            <a:cxnSpLocks/>
          </p:cNvCxnSpPr>
          <p:nvPr/>
        </p:nvCxnSpPr>
        <p:spPr>
          <a:xfrm>
            <a:off x="6586982" y="2827407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E85AE3D5-BF6D-402B-909A-791417A8CAD2}"/>
              </a:ext>
            </a:extLst>
          </p:cNvPr>
          <p:cNvCxnSpPr>
            <a:cxnSpLocks/>
          </p:cNvCxnSpPr>
          <p:nvPr/>
        </p:nvCxnSpPr>
        <p:spPr>
          <a:xfrm flipV="1">
            <a:off x="6610397" y="2859977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4E6E8B66-1343-4D1A-83E6-520B67C0BA13}"/>
              </a:ext>
            </a:extLst>
          </p:cNvPr>
          <p:cNvCxnSpPr>
            <a:cxnSpLocks/>
          </p:cNvCxnSpPr>
          <p:nvPr/>
        </p:nvCxnSpPr>
        <p:spPr>
          <a:xfrm flipV="1">
            <a:off x="6595292" y="3235579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Tableau 3">
            <a:extLst>
              <a:ext uri="{FF2B5EF4-FFF2-40B4-BE49-F238E27FC236}">
                <a16:creationId xmlns:a16="http://schemas.microsoft.com/office/drawing/2014/main" id="{E6782ACD-3082-42CD-8384-C05C12BBB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783059"/>
              </p:ext>
            </p:extLst>
          </p:nvPr>
        </p:nvGraphicFramePr>
        <p:xfrm>
          <a:off x="7011125" y="2787023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22" name="Tableau 3">
            <a:extLst>
              <a:ext uri="{FF2B5EF4-FFF2-40B4-BE49-F238E27FC236}">
                <a16:creationId xmlns:a16="http://schemas.microsoft.com/office/drawing/2014/main" id="{DD79A08E-4D20-4E7E-9B17-77CB7116C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76366"/>
              </p:ext>
            </p:extLst>
          </p:nvPr>
        </p:nvGraphicFramePr>
        <p:xfrm>
          <a:off x="6442280" y="2787334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24" name="Flèche : droite 123">
            <a:extLst>
              <a:ext uri="{FF2B5EF4-FFF2-40B4-BE49-F238E27FC236}">
                <a16:creationId xmlns:a16="http://schemas.microsoft.com/office/drawing/2014/main" id="{E5A8A073-147A-49E0-82E5-B9A45D3EE144}"/>
              </a:ext>
            </a:extLst>
          </p:cNvPr>
          <p:cNvSpPr/>
          <p:nvPr/>
        </p:nvSpPr>
        <p:spPr>
          <a:xfrm>
            <a:off x="7570879" y="2959685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F4832DF7-F96A-49A7-8165-E4AA95394A51}"/>
              </a:ext>
            </a:extLst>
          </p:cNvPr>
          <p:cNvCxnSpPr>
            <a:cxnSpLocks/>
          </p:cNvCxnSpPr>
          <p:nvPr/>
        </p:nvCxnSpPr>
        <p:spPr>
          <a:xfrm>
            <a:off x="9277080" y="2856513"/>
            <a:ext cx="433518" cy="4885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1F740FF-2131-4466-94CE-5A02FD8C0758}"/>
              </a:ext>
            </a:extLst>
          </p:cNvPr>
          <p:cNvSpPr txBox="1"/>
          <p:nvPr/>
        </p:nvSpPr>
        <p:spPr>
          <a:xfrm>
            <a:off x="8016389" y="2012068"/>
            <a:ext cx="314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White, Grey,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White, </a:t>
            </a:r>
            <a:r>
              <a:rPr lang="fr-FR" sz="1200" b="1" dirty="0">
                <a:solidFill>
                  <a:srgbClr val="0070C0"/>
                </a:solidFill>
              </a:rPr>
              <a:t>Grey</a:t>
            </a:r>
            <a:r>
              <a:rPr lang="fr-FR" sz="1200" b="1" dirty="0"/>
              <a:t>, Grey ]</a:t>
            </a:r>
          </a:p>
          <a:p>
            <a:r>
              <a:rPr lang="fr-FR" sz="1200" b="1" dirty="0"/>
              <a:t>[ Anne, Paul, </a:t>
            </a:r>
            <a:r>
              <a:rPr lang="fr-FR" sz="1200" b="1" dirty="0" err="1">
                <a:solidFill>
                  <a:srgbClr val="0070C0"/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Anne, </a:t>
            </a:r>
            <a:r>
              <a:rPr lang="fr-FR" sz="1200" b="1" dirty="0">
                <a:solidFill>
                  <a:srgbClr val="0070C0"/>
                </a:solidFill>
              </a:rPr>
              <a:t>Paul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fr-FR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</a:p>
          <a:p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[25, 25, </a:t>
            </a:r>
            <a:r>
              <a:rPr lang="fr-FR" sz="1200" b="1" dirty="0">
                <a:solidFill>
                  <a:srgbClr val="0070C0"/>
                </a:solidFill>
              </a:rPr>
              <a:t>25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12, </a:t>
            </a:r>
            <a:r>
              <a:rPr lang="fr-FR" sz="1200" b="1" dirty="0">
                <a:solidFill>
                  <a:srgbClr val="0070C0"/>
                </a:solidFill>
              </a:rPr>
              <a:t>12</a:t>
            </a:r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12 ]</a:t>
            </a:r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DA2550C8-5B01-42CF-BC3E-F79F1403F123}"/>
              </a:ext>
            </a:extLst>
          </p:cNvPr>
          <p:cNvCxnSpPr>
            <a:cxnSpLocks/>
          </p:cNvCxnSpPr>
          <p:nvPr/>
        </p:nvCxnSpPr>
        <p:spPr>
          <a:xfrm>
            <a:off x="9293643" y="2833877"/>
            <a:ext cx="433518" cy="358156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A3DDBE56-BE01-4A8E-8DD8-C0A16A6F1B2D}"/>
              </a:ext>
            </a:extLst>
          </p:cNvPr>
          <p:cNvCxnSpPr>
            <a:cxnSpLocks/>
          </p:cNvCxnSpPr>
          <p:nvPr/>
        </p:nvCxnSpPr>
        <p:spPr>
          <a:xfrm>
            <a:off x="9284056" y="3246819"/>
            <a:ext cx="433518" cy="4885"/>
          </a:xfrm>
          <a:prstGeom prst="line">
            <a:avLst/>
          </a:prstGeom>
          <a:ln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93FBD298-0ED4-44A1-8FD6-2854D0448018}"/>
              </a:ext>
            </a:extLst>
          </p:cNvPr>
          <p:cNvCxnSpPr>
            <a:cxnSpLocks/>
          </p:cNvCxnSpPr>
          <p:nvPr/>
        </p:nvCxnSpPr>
        <p:spPr>
          <a:xfrm flipV="1">
            <a:off x="9317058" y="2866457"/>
            <a:ext cx="433518" cy="375084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F2F2AB0E-EE77-4272-91AD-C5BD8EB749AC}"/>
              </a:ext>
            </a:extLst>
          </p:cNvPr>
          <p:cNvCxnSpPr>
            <a:cxnSpLocks/>
          </p:cNvCxnSpPr>
          <p:nvPr/>
        </p:nvCxnSpPr>
        <p:spPr>
          <a:xfrm flipV="1">
            <a:off x="9301741" y="3240028"/>
            <a:ext cx="433518" cy="371542"/>
          </a:xfrm>
          <a:prstGeom prst="line">
            <a:avLst/>
          </a:prstGeom>
          <a:ln>
            <a:solidFill>
              <a:schemeClr val="accent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au 3">
            <a:extLst>
              <a:ext uri="{FF2B5EF4-FFF2-40B4-BE49-F238E27FC236}">
                <a16:creationId xmlns:a16="http://schemas.microsoft.com/office/drawing/2014/main" id="{EA8026A2-5D1D-43B9-A1A4-1C7F0037A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21538"/>
              </p:ext>
            </p:extLst>
          </p:nvPr>
        </p:nvGraphicFramePr>
        <p:xfrm>
          <a:off x="9717574" y="2791472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37" name="Tableau 3">
            <a:extLst>
              <a:ext uri="{FF2B5EF4-FFF2-40B4-BE49-F238E27FC236}">
                <a16:creationId xmlns:a16="http://schemas.microsoft.com/office/drawing/2014/main" id="{AC8B96EE-C197-410C-A24B-0E8A8E61F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9010"/>
              </p:ext>
            </p:extLst>
          </p:nvPr>
        </p:nvGraphicFramePr>
        <p:xfrm>
          <a:off x="9148729" y="2791783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graphicFrame>
        <p:nvGraphicFramePr>
          <p:cNvPr id="141" name="Tableau 3">
            <a:extLst>
              <a:ext uri="{FF2B5EF4-FFF2-40B4-BE49-F238E27FC236}">
                <a16:creationId xmlns:a16="http://schemas.microsoft.com/office/drawing/2014/main" id="{956BB574-44C3-4BA5-B29A-0004F18DD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14382"/>
              </p:ext>
            </p:extLst>
          </p:nvPr>
        </p:nvGraphicFramePr>
        <p:xfrm>
          <a:off x="5911722" y="2783550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sp>
        <p:nvSpPr>
          <p:cNvPr id="83" name="ZoneTexte 82">
            <a:extLst>
              <a:ext uri="{FF2B5EF4-FFF2-40B4-BE49-F238E27FC236}">
                <a16:creationId xmlns:a16="http://schemas.microsoft.com/office/drawing/2014/main" id="{BBE23C91-3561-4578-84DC-7E89D3865886}"/>
              </a:ext>
            </a:extLst>
          </p:cNvPr>
          <p:cNvSpPr txBox="1"/>
          <p:nvPr/>
        </p:nvSpPr>
        <p:spPr>
          <a:xfrm>
            <a:off x="5373271" y="2762133"/>
            <a:ext cx="6190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white</a:t>
            </a:r>
          </a:p>
          <a:p>
            <a:endParaRPr lang="fr-FR" sz="900" dirty="0"/>
          </a:p>
          <a:p>
            <a:r>
              <a:rPr lang="fr-FR" sz="1100" dirty="0" err="1"/>
              <a:t>grey</a:t>
            </a:r>
            <a:endParaRPr lang="fr-FR" sz="1100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924B20F-B191-4190-BCF4-D92F5B656D25}"/>
              </a:ext>
            </a:extLst>
          </p:cNvPr>
          <p:cNvSpPr txBox="1"/>
          <p:nvPr/>
        </p:nvSpPr>
        <p:spPr>
          <a:xfrm>
            <a:off x="367748" y="4483972"/>
            <a:ext cx="11824252" cy="1638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Link propagation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for all derived or coupled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All indexes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transformed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crossed</a:t>
            </a:r>
            <a:r>
              <a:rPr lang="fr-FR" dirty="0"/>
              <a:t> index (</a:t>
            </a:r>
            <a:r>
              <a:rPr lang="fr-FR" dirty="0" err="1"/>
              <a:t>add</a:t>
            </a:r>
            <a:r>
              <a:rPr lang="fr-FR" dirty="0"/>
              <a:t> values in Variable)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Extension </a:t>
            </a:r>
            <a:r>
              <a:rPr lang="fr-FR" dirty="0" err="1"/>
              <a:t>is</a:t>
            </a:r>
            <a:r>
              <a:rPr lang="fr-FR" dirty="0"/>
              <a:t> impossible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matrix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to </a:t>
            </a:r>
            <a:r>
              <a:rPr lang="fr-FR" dirty="0" err="1"/>
              <a:t>crossed</a:t>
            </a:r>
            <a:r>
              <a:rPr lang="fr-FR" dirty="0"/>
              <a:t> indexes</a:t>
            </a:r>
          </a:p>
        </p:txBody>
      </p:sp>
    </p:spTree>
    <p:extLst>
      <p:ext uri="{BB962C8B-B14F-4D97-AF65-F5344CB8AC3E}">
        <p14:creationId xmlns:p14="http://schemas.microsoft.com/office/powerpoint/2010/main" val="423158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159A4DE-18C9-4898-8EE5-CF4FD8D590D9}"/>
              </a:ext>
            </a:extLst>
          </p:cNvPr>
          <p:cNvSpPr/>
          <p:nvPr/>
        </p:nvSpPr>
        <p:spPr>
          <a:xfrm>
            <a:off x="5896583" y="208723"/>
            <a:ext cx="5821651" cy="6448602"/>
          </a:xfrm>
          <a:prstGeom prst="roundRect">
            <a:avLst>
              <a:gd name="adj" fmla="val 7440"/>
            </a:avLst>
          </a:prstGeom>
          <a:solidFill>
            <a:srgbClr val="0070C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–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83115C-0723-4FB7-95AC-31345DD91F01}"/>
              </a:ext>
            </a:extLst>
          </p:cNvPr>
          <p:cNvSpPr txBox="1"/>
          <p:nvPr/>
        </p:nvSpPr>
        <p:spPr>
          <a:xfrm>
            <a:off x="2132009" y="936126"/>
            <a:ext cx="2941732" cy="954107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If </a:t>
            </a:r>
            <a:r>
              <a:rPr lang="fr-FR" sz="1400" dirty="0" err="1"/>
              <a:t>length</a:t>
            </a:r>
            <a:r>
              <a:rPr lang="fr-FR" sz="1400" dirty="0"/>
              <a:t>(</a:t>
            </a:r>
            <a:r>
              <a:rPr lang="fr-FR" sz="1400" dirty="0" err="1"/>
              <a:t>array</a:t>
            </a:r>
            <a:r>
              <a:rPr lang="fr-FR" sz="1400" dirty="0"/>
              <a:t>) &lt;= </a:t>
            </a:r>
            <a:r>
              <a:rPr lang="fr-FR" sz="1400" dirty="0" err="1"/>
              <a:t>len</a:t>
            </a:r>
            <a:r>
              <a:rPr lang="fr-FR" sz="1400" dirty="0"/>
              <a:t>(index) + 1</a:t>
            </a:r>
          </a:p>
          <a:p>
            <a:r>
              <a:rPr lang="fr-FR" sz="1400" dirty="0"/>
              <a:t>	</a:t>
            </a:r>
            <a:r>
              <a:rPr lang="fr-FR" sz="1400" dirty="0" err="1"/>
              <a:t>only</a:t>
            </a:r>
            <a:r>
              <a:rPr lang="fr-FR" sz="1400" dirty="0"/>
              <a:t> codec</a:t>
            </a:r>
          </a:p>
          <a:p>
            <a:r>
              <a:rPr lang="fr-FR" sz="1400" dirty="0"/>
              <a:t>If </a:t>
            </a:r>
            <a:r>
              <a:rPr lang="fr-FR" sz="1400" dirty="0" err="1"/>
              <a:t>length</a:t>
            </a:r>
            <a:r>
              <a:rPr lang="fr-FR" sz="1400" dirty="0"/>
              <a:t>(</a:t>
            </a:r>
            <a:r>
              <a:rPr lang="fr-FR" sz="1400" dirty="0" err="1"/>
              <a:t>array</a:t>
            </a:r>
            <a:r>
              <a:rPr lang="fr-FR" sz="1400" dirty="0"/>
              <a:t>) &gt; </a:t>
            </a:r>
            <a:r>
              <a:rPr lang="fr-FR" sz="1400" dirty="0" err="1"/>
              <a:t>len</a:t>
            </a:r>
            <a:r>
              <a:rPr lang="fr-FR" sz="1400" dirty="0"/>
              <a:t>(index) + 1</a:t>
            </a:r>
          </a:p>
          <a:p>
            <a:r>
              <a:rPr lang="fr-FR" sz="1400" dirty="0"/>
              <a:t>	keys + codec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ADF0A9D-7CCE-4281-9559-18591A10DD4C}"/>
              </a:ext>
            </a:extLst>
          </p:cNvPr>
          <p:cNvSpPr txBox="1"/>
          <p:nvPr/>
        </p:nvSpPr>
        <p:spPr>
          <a:xfrm>
            <a:off x="6046304" y="1667108"/>
            <a:ext cx="584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Full format (standalone)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 ‘name’, ‘Anne’, ‘Anne’ ‘John’, ‘Paul’, ‘John’]</a:t>
            </a:r>
          </a:p>
          <a:p>
            <a:pPr lvl="1"/>
            <a:r>
              <a:rPr lang="fr-FR" dirty="0"/>
              <a:t>-&gt; Full codec (e.g. csv format)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BF824760-CF21-4FF2-B637-C5FB90C18984}"/>
              </a:ext>
            </a:extLst>
          </p:cNvPr>
          <p:cNvSpPr txBox="1"/>
          <p:nvPr/>
        </p:nvSpPr>
        <p:spPr>
          <a:xfrm>
            <a:off x="6037220" y="2528823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Default format (standalone)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 {‘name’: 5}, 0,0,1,2,1,‘Anne’, ‘John’, ‘Paul’]</a:t>
            </a:r>
            <a:endParaRPr lang="fr-FR" dirty="0"/>
          </a:p>
          <a:p>
            <a:pPr lvl="1"/>
            <a:r>
              <a:rPr lang="fr-FR" dirty="0"/>
              <a:t>-&gt; Default codec, keys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345E88EF-2DAF-41B1-9781-F1A23636AC4C}"/>
              </a:ext>
            </a:extLst>
          </p:cNvPr>
          <p:cNvSpPr/>
          <p:nvPr/>
        </p:nvSpPr>
        <p:spPr>
          <a:xfrm>
            <a:off x="696524" y="2267004"/>
            <a:ext cx="4942762" cy="77105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3ED6A2E-6176-4326-8D96-E2EB999E6E6C}"/>
              </a:ext>
            </a:extLst>
          </p:cNvPr>
          <p:cNvSpPr/>
          <p:nvPr/>
        </p:nvSpPr>
        <p:spPr>
          <a:xfrm>
            <a:off x="815009" y="2373135"/>
            <a:ext cx="815629" cy="5800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First value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A2EDAF59-C92E-4541-B160-ED1F87C13972}"/>
              </a:ext>
            </a:extLst>
          </p:cNvPr>
          <p:cNvSpPr/>
          <p:nvPr/>
        </p:nvSpPr>
        <p:spPr>
          <a:xfrm>
            <a:off x="1630638" y="2373134"/>
            <a:ext cx="2025937" cy="580071"/>
          </a:xfrm>
          <a:prstGeom prst="roundRect">
            <a:avLst/>
          </a:prstGeom>
          <a:solidFill>
            <a:srgbClr val="E24AC5">
              <a:alpha val="38000"/>
            </a:srgbClr>
          </a:solidFill>
          <a:ln>
            <a:solidFill>
              <a:schemeClr val="accent1">
                <a:shade val="50000"/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/>
              <a:t>Keys (</a:t>
            </a:r>
            <a:r>
              <a:rPr lang="fr-FR" sz="1600" i="1" dirty="0" err="1"/>
              <a:t>optional</a:t>
            </a:r>
            <a:r>
              <a:rPr lang="fr-FR" sz="1600" i="1" dirty="0"/>
              <a:t>)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88FDE13D-9472-4D43-AAC1-810B9B79ACDF}"/>
              </a:ext>
            </a:extLst>
          </p:cNvPr>
          <p:cNvSpPr/>
          <p:nvPr/>
        </p:nvSpPr>
        <p:spPr>
          <a:xfrm>
            <a:off x="3656575" y="2373134"/>
            <a:ext cx="1820791" cy="580071"/>
          </a:xfrm>
          <a:prstGeom prst="roundRect">
            <a:avLst/>
          </a:prstGeom>
          <a:solidFill>
            <a:srgbClr val="E24A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codec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FDC349C6-A795-4561-9DCB-0EF97F43CF94}"/>
              </a:ext>
            </a:extLst>
          </p:cNvPr>
          <p:cNvSpPr/>
          <p:nvPr/>
        </p:nvSpPr>
        <p:spPr>
          <a:xfrm>
            <a:off x="338716" y="3653324"/>
            <a:ext cx="934114" cy="67727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name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10AD6FC-BD06-4CC1-84ED-977236633E44}"/>
              </a:ext>
            </a:extLst>
          </p:cNvPr>
          <p:cNvSpPr/>
          <p:nvPr/>
        </p:nvSpPr>
        <p:spPr>
          <a:xfrm>
            <a:off x="1828680" y="3663264"/>
            <a:ext cx="3810606" cy="6949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9CB21D16-D236-4542-AF57-F4AD410B2770}"/>
              </a:ext>
            </a:extLst>
          </p:cNvPr>
          <p:cNvSpPr/>
          <p:nvPr/>
        </p:nvSpPr>
        <p:spPr>
          <a:xfrm>
            <a:off x="1928976" y="3740991"/>
            <a:ext cx="1590097" cy="5385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Name : code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56FBEA1-B507-4C60-A68F-FA47E69B58CC}"/>
              </a:ext>
            </a:extLst>
          </p:cNvPr>
          <p:cNvSpPr/>
          <p:nvPr/>
        </p:nvSpPr>
        <p:spPr>
          <a:xfrm>
            <a:off x="3602875" y="3739843"/>
            <a:ext cx="1874491" cy="53852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/>
              <a:t>type : </a:t>
            </a:r>
            <a:r>
              <a:rPr lang="fr-FR" sz="1600" i="1" dirty="0" err="1"/>
              <a:t>typevalue</a:t>
            </a:r>
            <a:endParaRPr lang="fr-FR" sz="1600" i="1" dirty="0"/>
          </a:p>
          <a:p>
            <a:pPr algn="ctr"/>
            <a:r>
              <a:rPr lang="fr-FR" sz="1600" i="1" dirty="0"/>
              <a:t>(</a:t>
            </a:r>
            <a:r>
              <a:rPr lang="fr-FR" sz="1600" i="1" dirty="0" err="1"/>
              <a:t>optional</a:t>
            </a:r>
            <a:r>
              <a:rPr lang="fr-FR" sz="1600" i="1" dirty="0"/>
              <a:t>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C658EB5-9AE8-42C9-A64B-C39BD3EE5F95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805773" y="2882268"/>
            <a:ext cx="313267" cy="77105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2829DEA5-2086-4AD8-9A5A-3DCC278F8B93}"/>
              </a:ext>
            </a:extLst>
          </p:cNvPr>
          <p:cNvCxnSpPr>
            <a:cxnSpLocks/>
          </p:cNvCxnSpPr>
          <p:nvPr/>
        </p:nvCxnSpPr>
        <p:spPr>
          <a:xfrm flipH="1" flipV="1">
            <a:off x="1441939" y="2953206"/>
            <a:ext cx="1005186" cy="6949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905B67C-5584-4F2D-A7A5-9232062F662D}"/>
              </a:ext>
            </a:extLst>
          </p:cNvPr>
          <p:cNvSpPr txBox="1"/>
          <p:nvPr/>
        </p:nvSpPr>
        <p:spPr>
          <a:xfrm>
            <a:off x="1349301" y="3784116"/>
            <a:ext cx="65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1E469689-0436-4E7B-8D1F-4A0F705740E7}"/>
              </a:ext>
            </a:extLst>
          </p:cNvPr>
          <p:cNvCxnSpPr>
            <a:cxnSpLocks/>
          </p:cNvCxnSpPr>
          <p:nvPr/>
        </p:nvCxnSpPr>
        <p:spPr>
          <a:xfrm>
            <a:off x="3047025" y="1890233"/>
            <a:ext cx="0" cy="36572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F10DC5C9-CAD1-4032-839C-67BA1E526576}"/>
              </a:ext>
            </a:extLst>
          </p:cNvPr>
          <p:cNvSpPr txBox="1"/>
          <p:nvPr/>
        </p:nvSpPr>
        <p:spPr>
          <a:xfrm>
            <a:off x="713674" y="4697501"/>
            <a:ext cx="2112219" cy="954107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Ilist </a:t>
            </a:r>
            <a:r>
              <a:rPr lang="fr-FR" sz="1400" b="1" u="sng" dirty="0" err="1"/>
              <a:t>representation</a:t>
            </a:r>
            <a:r>
              <a:rPr lang="fr-FR" sz="1400" b="1" u="sng" dirty="0"/>
              <a:t> :</a:t>
            </a:r>
          </a:p>
          <a:p>
            <a:r>
              <a:rPr lang="fr-FR" sz="1400" dirty="0"/>
              <a:t>parent number </a:t>
            </a:r>
          </a:p>
          <a:p>
            <a:r>
              <a:rPr lang="fr-FR" sz="1400" dirty="0"/>
              <a:t>(</a:t>
            </a:r>
            <a:r>
              <a:rPr lang="fr-FR" sz="1400" dirty="0" err="1"/>
              <a:t>order</a:t>
            </a:r>
            <a:r>
              <a:rPr lang="fr-FR" sz="1400" dirty="0"/>
              <a:t> in the Ilist)</a:t>
            </a:r>
          </a:p>
          <a:p>
            <a:r>
              <a:rPr lang="fr-FR" sz="1400" i="1" dirty="0"/>
              <a:t>default : </a:t>
            </a:r>
            <a:r>
              <a:rPr lang="fr-FR" sz="1400" i="1" dirty="0" err="1"/>
              <a:t>itself</a:t>
            </a:r>
            <a:endParaRPr lang="fr-FR" sz="1400" i="1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26F030E-CCAD-4A8B-9CA7-67AA054458E9}"/>
              </a:ext>
            </a:extLst>
          </p:cNvPr>
          <p:cNvSpPr txBox="1"/>
          <p:nvPr/>
        </p:nvSpPr>
        <p:spPr>
          <a:xfrm>
            <a:off x="3028038" y="4790040"/>
            <a:ext cx="2557874" cy="738664"/>
          </a:xfrm>
          <a:prstGeom prst="rect">
            <a:avLst/>
          </a:prstGeom>
          <a:solidFill>
            <a:schemeClr val="bg2">
              <a:lumMod val="90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u="sng" dirty="0"/>
              <a:t>standalone </a:t>
            </a:r>
            <a:r>
              <a:rPr lang="fr-FR" sz="1400" b="1" u="sng" dirty="0" err="1"/>
              <a:t>representation</a:t>
            </a:r>
            <a:r>
              <a:rPr lang="fr-FR" sz="1400" b="1" u="sng" dirty="0"/>
              <a:t> :</a:t>
            </a:r>
          </a:p>
          <a:p>
            <a:r>
              <a:rPr lang="fr-FR" sz="1400" dirty="0"/>
              <a:t>Index </a:t>
            </a:r>
            <a:r>
              <a:rPr lang="fr-FR" sz="1400" dirty="0" err="1"/>
              <a:t>length</a:t>
            </a:r>
            <a:endParaRPr lang="fr-FR" sz="1400" dirty="0"/>
          </a:p>
          <a:p>
            <a:r>
              <a:rPr lang="fr-FR" sz="1400" i="1" dirty="0"/>
              <a:t>default : </a:t>
            </a:r>
            <a:r>
              <a:rPr lang="fr-FR" sz="1400" i="1" dirty="0" err="1"/>
              <a:t>length</a:t>
            </a:r>
            <a:r>
              <a:rPr lang="fr-FR" sz="1400" i="1" dirty="0"/>
              <a:t>(</a:t>
            </a:r>
            <a:r>
              <a:rPr lang="fr-FR" sz="1400" i="1" dirty="0" err="1"/>
              <a:t>array</a:t>
            </a:r>
            <a:r>
              <a:rPr lang="fr-FR" sz="1400" i="1" dirty="0"/>
              <a:t>)-1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572CCA09-4535-48C0-B334-D9EB7DA343C8}"/>
              </a:ext>
            </a:extLst>
          </p:cNvPr>
          <p:cNvSpPr txBox="1"/>
          <p:nvPr/>
        </p:nvSpPr>
        <p:spPr>
          <a:xfrm>
            <a:off x="358867" y="1797299"/>
            <a:ext cx="335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JSON Array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41F846DC-44C9-42FF-ADF2-E0A32F9249D6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3177509" y="4136656"/>
            <a:ext cx="1129466" cy="6533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43EB65E6-FC5C-4A4E-A617-0FFE6896F840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1769784" y="4153449"/>
            <a:ext cx="1228912" cy="54405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059EB89-6BA5-4E77-BECC-F87B1743C29F}"/>
              </a:ext>
            </a:extLst>
          </p:cNvPr>
          <p:cNvSpPr/>
          <p:nvPr/>
        </p:nvSpPr>
        <p:spPr>
          <a:xfrm>
            <a:off x="6340585" y="471310"/>
            <a:ext cx="4920010" cy="990557"/>
          </a:xfrm>
          <a:prstGeom prst="roundRect">
            <a:avLst/>
          </a:prstGeom>
          <a:solidFill>
            <a:srgbClr val="0070C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8F047C42-AE06-42A2-98D9-D07EEA59A489}"/>
              </a:ext>
            </a:extLst>
          </p:cNvPr>
          <p:cNvSpPr txBox="1"/>
          <p:nvPr/>
        </p:nvSpPr>
        <p:spPr>
          <a:xfrm>
            <a:off x="6437650" y="528290"/>
            <a:ext cx="482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Example : ‘name’</a:t>
            </a:r>
          </a:p>
          <a:p>
            <a:endParaRPr lang="fr-FR" b="1" dirty="0"/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 ‘Anne’, ‘Anne’, ‘John’, ‘Paul’, ‘John’]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0275F765-8E76-430C-87A1-9D71036F8750}"/>
              </a:ext>
            </a:extLst>
          </p:cNvPr>
          <p:cNvSpPr txBox="1"/>
          <p:nvPr/>
        </p:nvSpPr>
        <p:spPr>
          <a:xfrm>
            <a:off x="6037220" y="4471165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Default format (Ilist - </a:t>
            </a:r>
            <a:r>
              <a:rPr lang="fr-FR" b="1" dirty="0" err="1"/>
              <a:t>primary</a:t>
            </a:r>
            <a:r>
              <a:rPr lang="fr-FR" b="1" dirty="0"/>
              <a:t>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 ‘name’, ‘Anne’, ‘John’, ‘Paul’]</a:t>
            </a:r>
          </a:p>
          <a:p>
            <a:pPr lvl="1"/>
            <a:r>
              <a:rPr lang="fr-FR" dirty="0"/>
              <a:t>-&gt; Default codec, variable extension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4403925-4563-4DD4-B83C-B214E594FF86}"/>
              </a:ext>
            </a:extLst>
          </p:cNvPr>
          <p:cNvSpPr txBox="1"/>
          <p:nvPr/>
        </p:nvSpPr>
        <p:spPr>
          <a:xfrm>
            <a:off x="414421" y="5853263"/>
            <a:ext cx="482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Format</a:t>
            </a:r>
          </a:p>
          <a:p>
            <a:r>
              <a:rPr lang="fr-FR" b="1" dirty="0">
                <a:solidFill>
                  <a:srgbClr val="002060"/>
                </a:solidFill>
              </a:rPr>
              <a:t>	</a:t>
            </a:r>
            <a:r>
              <a:rPr lang="fr-FR" b="1" dirty="0" err="1">
                <a:solidFill>
                  <a:srgbClr val="002060"/>
                </a:solidFill>
              </a:rPr>
              <a:t>Text</a:t>
            </a:r>
            <a:r>
              <a:rPr lang="fr-FR" b="1" dirty="0">
                <a:solidFill>
                  <a:srgbClr val="002060"/>
                </a:solidFill>
              </a:rPr>
              <a:t> (</a:t>
            </a:r>
            <a:r>
              <a:rPr lang="fr-FR" b="1" dirty="0" err="1">
                <a:solidFill>
                  <a:srgbClr val="002060"/>
                </a:solidFill>
              </a:rPr>
              <a:t>json</a:t>
            </a:r>
            <a:r>
              <a:rPr lang="fr-FR" b="1" dirty="0">
                <a:solidFill>
                  <a:srgbClr val="002060"/>
                </a:solidFill>
              </a:rPr>
              <a:t>), </a:t>
            </a:r>
            <a:r>
              <a:rPr lang="fr-FR" b="1" dirty="0" err="1">
                <a:solidFill>
                  <a:srgbClr val="002060"/>
                </a:solidFill>
              </a:rPr>
              <a:t>Binary</a:t>
            </a:r>
            <a:r>
              <a:rPr lang="fr-FR" b="1" dirty="0">
                <a:solidFill>
                  <a:srgbClr val="002060"/>
                </a:solidFill>
              </a:rPr>
              <a:t> (CBOR) 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70A1EBE-8DD1-4682-91D8-D1B949167A54}"/>
              </a:ext>
            </a:extLst>
          </p:cNvPr>
          <p:cNvSpPr txBox="1"/>
          <p:nvPr/>
        </p:nvSpPr>
        <p:spPr>
          <a:xfrm>
            <a:off x="6030391" y="5430068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Extended format (Ilist – derived or coupled)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 {‘name’: 2}, ‘Anne’, ‘John’, ‘Paul’, ‘John’]</a:t>
            </a:r>
          </a:p>
          <a:p>
            <a:pPr lvl="1"/>
            <a:r>
              <a:rPr lang="fr-FR" dirty="0"/>
              <a:t>-&gt; Extended codec, derived index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A917EB35-BD9F-4E92-BA31-E9CDC77BD2C7}"/>
              </a:ext>
            </a:extLst>
          </p:cNvPr>
          <p:cNvSpPr txBox="1"/>
          <p:nvPr/>
        </p:nvSpPr>
        <p:spPr>
          <a:xfrm>
            <a:off x="6030391" y="3547441"/>
            <a:ext cx="5681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Default format (Ilist - not </a:t>
            </a:r>
            <a:r>
              <a:rPr lang="fr-FR" b="1" dirty="0" err="1"/>
              <a:t>complete</a:t>
            </a:r>
            <a:r>
              <a:rPr lang="fr-FR" b="1" dirty="0"/>
              <a:t>)</a:t>
            </a:r>
          </a:p>
          <a:p>
            <a:pPr lvl="1"/>
            <a:r>
              <a:rPr lang="fr-FR" b="1" dirty="0">
                <a:solidFill>
                  <a:srgbClr val="002060"/>
                </a:solidFill>
              </a:rPr>
              <a:t>[ ‘name’, 0,0,1,2,1,‘Anne’, ‘John’, ‘Paul’]</a:t>
            </a:r>
          </a:p>
          <a:p>
            <a:pPr lvl="1"/>
            <a:r>
              <a:rPr lang="fr-FR" dirty="0"/>
              <a:t>-&gt; Default codec, keys</a:t>
            </a:r>
          </a:p>
        </p:txBody>
      </p:sp>
    </p:spTree>
    <p:extLst>
      <p:ext uri="{BB962C8B-B14F-4D97-AF65-F5344CB8AC3E}">
        <p14:creationId xmlns:p14="http://schemas.microsoft.com/office/powerpoint/2010/main" val="137503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2 – </a:t>
            </a:r>
            <a:r>
              <a:rPr lang="fr-FR" dirty="0" err="1"/>
              <a:t>IndexSet</a:t>
            </a:r>
            <a:r>
              <a:rPr lang="fr-FR" dirty="0"/>
              <a:t> (</a:t>
            </a:r>
            <a:r>
              <a:rPr lang="fr-FR" dirty="0" err="1"/>
              <a:t>list</a:t>
            </a:r>
            <a:r>
              <a:rPr lang="fr-FR" dirty="0"/>
              <a:t> of indexes)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64703" y="1046375"/>
            <a:ext cx="1102249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derived if </a:t>
            </a:r>
            <a:r>
              <a:rPr lang="fr-FR" dirty="0" err="1"/>
              <a:t>it’s</a:t>
            </a:r>
            <a:r>
              <a:rPr lang="fr-FR" dirty="0"/>
              <a:t> derived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coupled if </a:t>
            </a:r>
            <a:r>
              <a:rPr lang="fr-FR" dirty="0" err="1"/>
              <a:t>it’s</a:t>
            </a:r>
            <a:r>
              <a:rPr lang="fr-FR" dirty="0"/>
              <a:t> coupled </a:t>
            </a:r>
            <a:r>
              <a:rPr lang="fr-FR" dirty="0" err="1"/>
              <a:t>from</a:t>
            </a:r>
            <a:r>
              <a:rPr lang="fr-FR" dirty="0"/>
              <a:t> at least one </a:t>
            </a:r>
            <a:r>
              <a:rPr lang="fr-FR" dirty="0" err="1"/>
              <a:t>other</a:t>
            </a:r>
            <a:r>
              <a:rPr lang="fr-FR" dirty="0"/>
              <a:t>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if </a:t>
            </a:r>
            <a:r>
              <a:rPr lang="fr-FR" dirty="0" err="1"/>
              <a:t>it’s</a:t>
            </a:r>
            <a:r>
              <a:rPr lang="fr-FR" dirty="0"/>
              <a:t> not coupled, not derived and not unique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The parent index </a:t>
            </a:r>
            <a:r>
              <a:rPr lang="fr-FR" dirty="0" err="1"/>
              <a:t>is</a:t>
            </a:r>
            <a:r>
              <a:rPr lang="fr-FR" dirty="0"/>
              <a:t> the index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lowest</a:t>
            </a:r>
            <a:r>
              <a:rPr lang="fr-FR" dirty="0"/>
              <a:t> diff number in the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coupling</a:t>
            </a:r>
            <a:r>
              <a:rPr lang="fr-FR" dirty="0"/>
              <a:t> or </a:t>
            </a:r>
            <a:r>
              <a:rPr lang="fr-FR" dirty="0" err="1"/>
              <a:t>derivating</a:t>
            </a:r>
            <a:r>
              <a:rPr lang="fr-FR" dirty="0"/>
              <a:t> indexes (or </a:t>
            </a:r>
            <a:r>
              <a:rPr lang="fr-FR" dirty="0" err="1"/>
              <a:t>itself</a:t>
            </a:r>
            <a:r>
              <a:rPr lang="fr-FR" dirty="0"/>
              <a:t> if the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The </a:t>
            </a:r>
            <a:r>
              <a:rPr lang="fr-FR" dirty="0" err="1"/>
              <a:t>precursor</a:t>
            </a:r>
            <a:r>
              <a:rPr lang="fr-FR" dirty="0"/>
              <a:t> index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Primary</a:t>
            </a:r>
            <a:r>
              <a:rPr lang="fr-FR" dirty="0"/>
              <a:t> index in the </a:t>
            </a:r>
            <a:r>
              <a:rPr lang="fr-FR" dirty="0" err="1"/>
              <a:t>indexing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IndexSet</a:t>
            </a:r>
            <a:r>
              <a:rPr lang="fr-FR" b="1" dirty="0"/>
              <a:t> </a:t>
            </a:r>
            <a:r>
              <a:rPr lang="fr-FR" b="1" dirty="0" err="1"/>
              <a:t>definition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Dimension : number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: An </a:t>
            </a:r>
            <a:r>
              <a:rPr lang="fr-FR" dirty="0" err="1"/>
              <a:t>indexSet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 if all the </a:t>
            </a:r>
            <a:r>
              <a:rPr lang="fr-FR" dirty="0" err="1"/>
              <a:t>primary</a:t>
            </a:r>
            <a:r>
              <a:rPr lang="fr-FR" dirty="0"/>
              <a:t> indexes are </a:t>
            </a:r>
            <a:r>
              <a:rPr lang="fr-FR" dirty="0" err="1"/>
              <a:t>crossed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primary</a:t>
            </a:r>
            <a:r>
              <a:rPr lang="fr-FR" dirty="0"/>
              <a:t>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The number of values of a full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is</a:t>
            </a:r>
            <a:r>
              <a:rPr lang="fr-FR" b="1" dirty="0">
                <a:solidFill>
                  <a:srgbClr val="0070C0"/>
                </a:solidFill>
              </a:rPr>
              <a:t> the </a:t>
            </a:r>
            <a:r>
              <a:rPr lang="fr-FR" b="1" dirty="0" err="1">
                <a:solidFill>
                  <a:srgbClr val="0070C0"/>
                </a:solidFill>
              </a:rPr>
              <a:t>product</a:t>
            </a:r>
            <a:r>
              <a:rPr lang="fr-FR" b="1" dirty="0">
                <a:solidFill>
                  <a:srgbClr val="0070C0"/>
                </a:solidFill>
              </a:rPr>
              <a:t> of the </a:t>
            </a:r>
            <a:r>
              <a:rPr lang="fr-FR" b="1" dirty="0" err="1">
                <a:solidFill>
                  <a:srgbClr val="0070C0"/>
                </a:solidFill>
              </a:rPr>
              <a:t>primary</a:t>
            </a:r>
            <a:r>
              <a:rPr lang="fr-FR" b="1" dirty="0">
                <a:solidFill>
                  <a:srgbClr val="0070C0"/>
                </a:solidFill>
              </a:rPr>
              <a:t> indexes </a:t>
            </a:r>
            <a:r>
              <a:rPr lang="fr-FR" b="1" dirty="0" err="1">
                <a:solidFill>
                  <a:srgbClr val="0070C0"/>
                </a:solidFill>
              </a:rPr>
              <a:t>length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A </a:t>
            </a:r>
            <a:r>
              <a:rPr lang="fr-FR" b="1" dirty="0" err="1">
                <a:solidFill>
                  <a:srgbClr val="0070C0"/>
                </a:solidFill>
              </a:rPr>
              <a:t>complete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r>
              <a:rPr lang="fr-FR" b="1" dirty="0">
                <a:solidFill>
                  <a:srgbClr val="0070C0"/>
                </a:solidFill>
              </a:rPr>
              <a:t>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transformed</a:t>
            </a:r>
            <a:r>
              <a:rPr lang="fr-FR" b="1" dirty="0">
                <a:solidFill>
                  <a:srgbClr val="0070C0"/>
                </a:solidFill>
              </a:rPr>
              <a:t> in a Matrix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the dimension of the </a:t>
            </a:r>
            <a:r>
              <a:rPr lang="fr-FR" b="1" dirty="0" err="1">
                <a:solidFill>
                  <a:srgbClr val="0070C0"/>
                </a:solidFill>
              </a:rPr>
              <a:t>indexset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Keys data is unnecessary in a complete </a:t>
            </a:r>
            <a:r>
              <a:rPr lang="en-US" b="1" dirty="0" err="1">
                <a:solidFill>
                  <a:srgbClr val="0070C0"/>
                </a:solidFill>
              </a:rPr>
              <a:t>indexset</a:t>
            </a:r>
            <a:r>
              <a:rPr lang="en-US" b="1" dirty="0">
                <a:solidFill>
                  <a:srgbClr val="0070C0"/>
                </a:solidFill>
              </a:rPr>
              <a:t> if derived codec are extended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Dimension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reduced</a:t>
            </a:r>
            <a:r>
              <a:rPr lang="fr-FR" b="1" dirty="0">
                <a:solidFill>
                  <a:srgbClr val="0070C0"/>
                </a:solidFill>
              </a:rPr>
              <a:t> by index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Dimension can </a:t>
            </a:r>
            <a:r>
              <a:rPr lang="fr-FR" b="1" dirty="0" err="1">
                <a:solidFill>
                  <a:srgbClr val="0070C0"/>
                </a:solidFill>
              </a:rPr>
              <a:t>be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increased</a:t>
            </a:r>
            <a:r>
              <a:rPr lang="fr-FR" b="1" dirty="0">
                <a:solidFill>
                  <a:srgbClr val="0070C0"/>
                </a:solidFill>
              </a:rPr>
              <a:t> by variable 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4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2 – Format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02CA966-F753-4886-BD8B-458E163230CC}"/>
              </a:ext>
            </a:extLst>
          </p:cNvPr>
          <p:cNvGrpSpPr/>
          <p:nvPr/>
        </p:nvGrpSpPr>
        <p:grpSpPr>
          <a:xfrm>
            <a:off x="305834" y="1072720"/>
            <a:ext cx="3729824" cy="3211939"/>
            <a:chOff x="5523507" y="958728"/>
            <a:chExt cx="5454926" cy="4811726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5FF0547-E7D1-4AD6-B186-36C6766681E1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I1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060A21A-F07C-4EC4-BB6B-C56C5D69AA2E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I2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618AE94-326E-44A1-AE3C-162621AA8672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I3</a:t>
              </a:r>
            </a:p>
          </p:txBody>
        </p:sp>
        <p:cxnSp>
          <p:nvCxnSpPr>
            <p:cNvPr id="10" name="Connecteur : en arc 9">
              <a:extLst>
                <a:ext uri="{FF2B5EF4-FFF2-40B4-BE49-F238E27FC236}">
                  <a16:creationId xmlns:a16="http://schemas.microsoft.com/office/drawing/2014/main" id="{A762A316-3BA1-4EBC-9CF9-5521F2A44968}"/>
                </a:ext>
              </a:extLst>
            </p:cNvPr>
            <p:cNvCxnSpPr>
              <a:cxnSpLocks/>
              <a:stCxn id="3" idx="6"/>
              <a:endCxn id="5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 : en arc 21">
              <a:extLst>
                <a:ext uri="{FF2B5EF4-FFF2-40B4-BE49-F238E27FC236}">
                  <a16:creationId xmlns:a16="http://schemas.microsoft.com/office/drawing/2014/main" id="{2D3782DA-FE64-4731-A193-8CA252F6283E}"/>
                </a:ext>
              </a:extLst>
            </p:cNvPr>
            <p:cNvCxnSpPr>
              <a:cxnSpLocks/>
              <a:stCxn id="6" idx="1"/>
              <a:endCxn id="3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 : en arc 28">
              <a:extLst>
                <a:ext uri="{FF2B5EF4-FFF2-40B4-BE49-F238E27FC236}">
                  <a16:creationId xmlns:a16="http://schemas.microsoft.com/office/drawing/2014/main" id="{B243F86E-D967-4616-AF77-6D783D102FFB}"/>
                </a:ext>
              </a:extLst>
            </p:cNvPr>
            <p:cNvCxnSpPr>
              <a:cxnSpLocks/>
              <a:stCxn id="5" idx="3"/>
              <a:endCxn id="6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1B23000-2050-4536-8E5D-0D007019FFD8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I4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F988A323-14CB-4CB0-A759-20FA99D5045B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I5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C77E05B2-D049-41F5-96E8-E5428CB9410F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I6</a:t>
              </a: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BF40A41-D93B-498B-AF47-70479F98327C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I7</a:t>
              </a: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A1FFBF3-2FCC-4922-AC1D-8B1783C7DB64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I8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1D0C2AB-0E46-4102-B61F-9266200AAA3A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I9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AF3112D0-2558-4E02-A812-E3FB517146C5}"/>
                </a:ext>
              </a:extLst>
            </p:cNvPr>
            <p:cNvCxnSpPr>
              <a:cxnSpLocks/>
              <a:stCxn id="44" idx="5"/>
              <a:endCxn id="6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5833A675-F659-48FF-B799-002ED76DB198}"/>
                </a:ext>
              </a:extLst>
            </p:cNvPr>
            <p:cNvCxnSpPr>
              <a:cxnSpLocks/>
              <a:stCxn id="45" idx="7"/>
              <a:endCxn id="6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1D8DEE81-B505-4A02-A774-65CFB8A63512}"/>
                </a:ext>
              </a:extLst>
            </p:cNvPr>
            <p:cNvCxnSpPr>
              <a:cxnSpLocks/>
              <a:stCxn id="46" idx="1"/>
              <a:endCxn id="45" idx="5"/>
            </p:cNvCxnSpPr>
            <p:nvPr/>
          </p:nvCxnSpPr>
          <p:spPr>
            <a:xfrm flipH="1" flipV="1">
              <a:off x="6532494" y="4610499"/>
              <a:ext cx="1338633" cy="37121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DA68E8A3-E9DB-47CF-9FD2-BC7E9FDA3525}"/>
                </a:ext>
              </a:extLst>
            </p:cNvPr>
            <p:cNvCxnSpPr>
              <a:cxnSpLocks/>
              <a:stCxn id="47" idx="1"/>
              <a:endCxn id="5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AF6BFF76-E7D8-4502-97F9-4BDE9227E353}"/>
                </a:ext>
              </a:extLst>
            </p:cNvPr>
            <p:cNvSpPr txBox="1"/>
            <p:nvPr/>
          </p:nvSpPr>
          <p:spPr>
            <a:xfrm>
              <a:off x="5523507" y="2695584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8A89729D-DEF3-4C7F-B268-921C48B1504A}"/>
                </a:ext>
              </a:extLst>
            </p:cNvPr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8AA13D42-0C43-4471-9498-9139FEA5ACC8}"/>
                </a:ext>
              </a:extLst>
            </p:cNvPr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299DA66D-E137-4F97-BA9C-9E374E06B244}"/>
                </a:ext>
              </a:extLst>
            </p:cNvPr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F2A85A2B-78CC-465F-A067-2F0DAEFEE9DC}"/>
                </a:ext>
              </a:extLst>
            </p:cNvPr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748969E-091F-4905-8B2B-AA2FC4F18B76}"/>
                </a:ext>
              </a:extLst>
            </p:cNvPr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33E301F3-363C-43BE-9E8F-7C8377563326}"/>
                </a:ext>
              </a:extLst>
            </p:cNvPr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5B54B226-302D-4AB3-B433-2CC6E2D56E82}"/>
                </a:ext>
              </a:extLst>
            </p:cNvPr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Primary</a:t>
              </a:r>
              <a:endParaRPr lang="fr-FR" sz="900" b="1" i="1" dirty="0"/>
            </a:p>
            <a:p>
              <a:r>
                <a:rPr lang="fr-FR" sz="900" b="1" i="1" dirty="0"/>
                <a:t>indexes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22BBCB22-6117-40C4-B06E-BD95F58FC99B}"/>
                </a:ext>
              </a:extLst>
            </p:cNvPr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EA584F9-D633-4EE9-BF71-03C7F7550195}"/>
                </a:ext>
              </a:extLst>
            </p:cNvPr>
            <p:cNvSpPr txBox="1"/>
            <p:nvPr/>
          </p:nvSpPr>
          <p:spPr>
            <a:xfrm>
              <a:off x="7698190" y="3879886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linked</a:t>
              </a:r>
              <a:endParaRPr lang="fr-FR" sz="900" b="1" i="1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281FA35-5819-452E-931E-B61385E9060C}"/>
                </a:ext>
              </a:extLst>
            </p:cNvPr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linked</a:t>
              </a:r>
              <a:endParaRPr lang="fr-FR" sz="900" b="1" i="1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325EAE11-C51D-4775-BEC1-53BB58B8330A}"/>
              </a:ext>
            </a:extLst>
          </p:cNvPr>
          <p:cNvSpPr txBox="1"/>
          <p:nvPr/>
        </p:nvSpPr>
        <p:spPr>
          <a:xfrm>
            <a:off x="837715" y="4292300"/>
            <a:ext cx="222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Canonical format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2D2F6D40-BEA8-44F1-822E-B4984AC994D7}"/>
              </a:ext>
            </a:extLst>
          </p:cNvPr>
          <p:cNvSpPr txBox="1"/>
          <p:nvPr/>
        </p:nvSpPr>
        <p:spPr>
          <a:xfrm>
            <a:off x="5094672" y="4292300"/>
            <a:ext cx="203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Complete</a:t>
            </a:r>
          </a:p>
          <a:p>
            <a:pPr algn="ctr"/>
            <a:r>
              <a:rPr lang="fr-FR" b="1" dirty="0">
                <a:solidFill>
                  <a:srgbClr val="0070C0"/>
                </a:solidFill>
              </a:rPr>
              <a:t>(parent indexes)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4630840F-8962-4077-8349-D80A34925C3C}"/>
              </a:ext>
            </a:extLst>
          </p:cNvPr>
          <p:cNvSpPr txBox="1"/>
          <p:nvPr/>
        </p:nvSpPr>
        <p:spPr>
          <a:xfrm>
            <a:off x="188569" y="4690564"/>
            <a:ext cx="12008126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indexset</a:t>
            </a:r>
            <a:r>
              <a:rPr lang="en-US" dirty="0"/>
              <a:t> has a canonical format (at least one primary index)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by </a:t>
            </a:r>
            <a:r>
              <a:rPr lang="fr-FR" dirty="0" err="1"/>
              <a:t>crossing</a:t>
            </a:r>
            <a:r>
              <a:rPr lang="fr-FR" dirty="0"/>
              <a:t> all the </a:t>
            </a:r>
            <a:r>
              <a:rPr lang="fr-FR" dirty="0" err="1"/>
              <a:t>primary</a:t>
            </a:r>
            <a:r>
              <a:rPr lang="fr-FR" dirty="0"/>
              <a:t> indexes (variable extension)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Exchange format can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extended</a:t>
            </a:r>
            <a:r>
              <a:rPr lang="fr-FR" dirty="0"/>
              <a:t> codec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Complete </a:t>
            </a:r>
            <a:r>
              <a:rPr lang="fr-FR" dirty="0" err="1"/>
              <a:t>indexset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transformed</a:t>
            </a:r>
            <a:r>
              <a:rPr lang="fr-FR" dirty="0"/>
              <a:t> in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Csv format </a:t>
            </a:r>
            <a:r>
              <a:rPr lang="fr-FR" dirty="0" err="1"/>
              <a:t>is</a:t>
            </a:r>
            <a:r>
              <a:rPr lang="fr-FR" dirty="0"/>
              <a:t> a canonical format </a:t>
            </a:r>
            <a:r>
              <a:rPr lang="fr-FR" dirty="0" err="1"/>
              <a:t>with</a:t>
            </a:r>
            <a:r>
              <a:rPr lang="fr-FR" dirty="0"/>
              <a:t> one </a:t>
            </a:r>
            <a:r>
              <a:rPr lang="fr-FR" dirty="0" err="1"/>
              <a:t>primary</a:t>
            </a:r>
            <a:r>
              <a:rPr lang="fr-FR" dirty="0"/>
              <a:t> index and </a:t>
            </a:r>
            <a:r>
              <a:rPr lang="fr-FR" dirty="0" err="1"/>
              <a:t>any</a:t>
            </a:r>
            <a:r>
              <a:rPr lang="fr-FR" dirty="0"/>
              <a:t> coupled indexes, all indexes have full codec 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EEE7AA38-9720-42EF-8481-756CEA731328}"/>
              </a:ext>
            </a:extLst>
          </p:cNvPr>
          <p:cNvGrpSpPr/>
          <p:nvPr/>
        </p:nvGrpSpPr>
        <p:grpSpPr>
          <a:xfrm>
            <a:off x="4296632" y="1072720"/>
            <a:ext cx="3729824" cy="3211939"/>
            <a:chOff x="5523507" y="958728"/>
            <a:chExt cx="5454926" cy="4811726"/>
          </a:xfrm>
        </p:grpSpPr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97D581BF-D2D0-4FC4-9E3F-DFFD6A64C9F2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I1</a:t>
              </a: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CEC6A2EF-2913-4DAD-8104-4294852E35DC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I2</a:t>
              </a: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1163009E-ECBA-416F-BAEB-FB1A4BAC84BB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I3</a:t>
              </a:r>
            </a:p>
          </p:txBody>
        </p:sp>
        <p:cxnSp>
          <p:nvCxnSpPr>
            <p:cNvPr id="101" name="Connecteur : en arc 100">
              <a:extLst>
                <a:ext uri="{FF2B5EF4-FFF2-40B4-BE49-F238E27FC236}">
                  <a16:creationId xmlns:a16="http://schemas.microsoft.com/office/drawing/2014/main" id="{16DA4DA7-A8ED-4D9E-A9D5-4A1D76BD6AEF}"/>
                </a:ext>
              </a:extLst>
            </p:cNvPr>
            <p:cNvCxnSpPr>
              <a:cxnSpLocks/>
              <a:stCxn id="98" idx="6"/>
              <a:endCxn id="99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 : en arc 101">
              <a:extLst>
                <a:ext uri="{FF2B5EF4-FFF2-40B4-BE49-F238E27FC236}">
                  <a16:creationId xmlns:a16="http://schemas.microsoft.com/office/drawing/2014/main" id="{6FC0D96B-F74D-4015-AB8E-DF4F5D027158}"/>
                </a:ext>
              </a:extLst>
            </p:cNvPr>
            <p:cNvCxnSpPr>
              <a:cxnSpLocks/>
              <a:stCxn id="100" idx="1"/>
              <a:endCxn id="98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 : en arc 102">
              <a:extLst>
                <a:ext uri="{FF2B5EF4-FFF2-40B4-BE49-F238E27FC236}">
                  <a16:creationId xmlns:a16="http://schemas.microsoft.com/office/drawing/2014/main" id="{1F94E147-1F8F-4E3A-9240-2F03E9C3766C}"/>
                </a:ext>
              </a:extLst>
            </p:cNvPr>
            <p:cNvCxnSpPr>
              <a:cxnSpLocks/>
              <a:stCxn id="99" idx="3"/>
              <a:endCxn id="100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DA32ACB5-480B-4ED9-8448-6F31648805A2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I4</a:t>
              </a: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8789D77-AD84-4008-985A-685AE9DCD649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I5</a:t>
              </a:r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BC93DF6E-512E-4D2A-91C4-BDDA3FBA2BC0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I6</a:t>
              </a: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27F6AD4C-4ADA-49BB-B7F6-FE6618D5E215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I7</a:t>
              </a: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E055EC0A-AE7C-47F6-ADCF-3AA3E718615D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I8</a:t>
              </a:r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43C835B0-3F9E-47F8-839C-A1A7721541A8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I9</a:t>
              </a:r>
            </a:p>
          </p:txBody>
        </p:sp>
        <p:cxnSp>
          <p:nvCxnSpPr>
            <p:cNvPr id="169" name="Connecteur droit avec flèche 168">
              <a:extLst>
                <a:ext uri="{FF2B5EF4-FFF2-40B4-BE49-F238E27FC236}">
                  <a16:creationId xmlns:a16="http://schemas.microsoft.com/office/drawing/2014/main" id="{C7EA8282-A697-444F-BE1F-634087057C69}"/>
                </a:ext>
              </a:extLst>
            </p:cNvPr>
            <p:cNvCxnSpPr>
              <a:cxnSpLocks/>
              <a:stCxn id="106" idx="5"/>
              <a:endCxn id="100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>
              <a:extLst>
                <a:ext uri="{FF2B5EF4-FFF2-40B4-BE49-F238E27FC236}">
                  <a16:creationId xmlns:a16="http://schemas.microsoft.com/office/drawing/2014/main" id="{C5D16EDA-2C01-4367-84B4-1CE082814973}"/>
                </a:ext>
              </a:extLst>
            </p:cNvPr>
            <p:cNvCxnSpPr>
              <a:cxnSpLocks/>
              <a:stCxn id="107" idx="7"/>
              <a:endCxn id="100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avec flèche 170">
              <a:extLst>
                <a:ext uri="{FF2B5EF4-FFF2-40B4-BE49-F238E27FC236}">
                  <a16:creationId xmlns:a16="http://schemas.microsoft.com/office/drawing/2014/main" id="{3AE9554D-F43C-4BDA-BA1F-E9A418415CF9}"/>
                </a:ext>
              </a:extLst>
            </p:cNvPr>
            <p:cNvCxnSpPr>
              <a:cxnSpLocks/>
              <a:stCxn id="108" idx="1"/>
              <a:endCxn id="107" idx="5"/>
            </p:cNvCxnSpPr>
            <p:nvPr/>
          </p:nvCxnSpPr>
          <p:spPr>
            <a:xfrm flipH="1" flipV="1">
              <a:off x="6532494" y="4610499"/>
              <a:ext cx="1338633" cy="37121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46EA1125-1DA4-44DB-B9AD-084FAB6150E7}"/>
                </a:ext>
              </a:extLst>
            </p:cNvPr>
            <p:cNvCxnSpPr>
              <a:cxnSpLocks/>
              <a:stCxn id="168" idx="1"/>
              <a:endCxn id="99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3CBD1363-FB47-4332-9341-FF897FCE8735}"/>
                </a:ext>
              </a:extLst>
            </p:cNvPr>
            <p:cNvSpPr txBox="1"/>
            <p:nvPr/>
          </p:nvSpPr>
          <p:spPr>
            <a:xfrm>
              <a:off x="5523507" y="2695584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74" name="ZoneTexte 173">
              <a:extLst>
                <a:ext uri="{FF2B5EF4-FFF2-40B4-BE49-F238E27FC236}">
                  <a16:creationId xmlns:a16="http://schemas.microsoft.com/office/drawing/2014/main" id="{08CBAC6F-87C1-4B80-9A3A-113F86740876}"/>
                </a:ext>
              </a:extLst>
            </p:cNvPr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175" name="ZoneTexte 174">
              <a:extLst>
                <a:ext uri="{FF2B5EF4-FFF2-40B4-BE49-F238E27FC236}">
                  <a16:creationId xmlns:a16="http://schemas.microsoft.com/office/drawing/2014/main" id="{3202B8FC-7475-4FCF-BA1D-DF4E252682B9}"/>
                </a:ext>
              </a:extLst>
            </p:cNvPr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76" name="ZoneTexte 175">
              <a:extLst>
                <a:ext uri="{FF2B5EF4-FFF2-40B4-BE49-F238E27FC236}">
                  <a16:creationId xmlns:a16="http://schemas.microsoft.com/office/drawing/2014/main" id="{67770D4B-64D6-4B92-A5E6-A8B31E8B3434}"/>
                </a:ext>
              </a:extLst>
            </p:cNvPr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30806B1F-09D7-4BA9-B09B-7CE0C06A01AD}"/>
                </a:ext>
              </a:extLst>
            </p:cNvPr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6CF8D35F-E436-49C8-97B6-0BCBDB89073D}"/>
                </a:ext>
              </a:extLst>
            </p:cNvPr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7F88277F-B907-4F6D-A217-3AC1263AE218}"/>
                </a:ext>
              </a:extLst>
            </p:cNvPr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180" name="ZoneTexte 179">
              <a:extLst>
                <a:ext uri="{FF2B5EF4-FFF2-40B4-BE49-F238E27FC236}">
                  <a16:creationId xmlns:a16="http://schemas.microsoft.com/office/drawing/2014/main" id="{7FA012C9-5940-46A1-A7DA-D6A3A26FA83C}"/>
                </a:ext>
              </a:extLst>
            </p:cNvPr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Primary</a:t>
              </a:r>
              <a:endParaRPr lang="fr-FR" sz="900" b="1" i="1" dirty="0"/>
            </a:p>
            <a:p>
              <a:r>
                <a:rPr lang="fr-FR" sz="900" b="1" i="1" dirty="0"/>
                <a:t>indexes</a:t>
              </a:r>
            </a:p>
          </p:txBody>
        </p:sp>
        <p:sp>
          <p:nvSpPr>
            <p:cNvPr id="181" name="ZoneTexte 180">
              <a:extLst>
                <a:ext uri="{FF2B5EF4-FFF2-40B4-BE49-F238E27FC236}">
                  <a16:creationId xmlns:a16="http://schemas.microsoft.com/office/drawing/2014/main" id="{D8F4BD2D-76B6-49B6-B344-F141B82413F2}"/>
                </a:ext>
              </a:extLst>
            </p:cNvPr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182" name="ZoneTexte 181">
              <a:extLst>
                <a:ext uri="{FF2B5EF4-FFF2-40B4-BE49-F238E27FC236}">
                  <a16:creationId xmlns:a16="http://schemas.microsoft.com/office/drawing/2014/main" id="{97A70F74-0806-484E-B528-04CA80A8DD2D}"/>
                </a:ext>
              </a:extLst>
            </p:cNvPr>
            <p:cNvSpPr txBox="1"/>
            <p:nvPr/>
          </p:nvSpPr>
          <p:spPr>
            <a:xfrm>
              <a:off x="7629114" y="383497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183" name="ZoneTexte 182">
              <a:extLst>
                <a:ext uri="{FF2B5EF4-FFF2-40B4-BE49-F238E27FC236}">
                  <a16:creationId xmlns:a16="http://schemas.microsoft.com/office/drawing/2014/main" id="{6E02FC06-E9A4-417D-BE4C-67693B4A46EB}"/>
                </a:ext>
              </a:extLst>
            </p:cNvPr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</p:grp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512AB9E-793E-4948-AED0-A24D9E36BA6D}"/>
              </a:ext>
            </a:extLst>
          </p:cNvPr>
          <p:cNvSpPr txBox="1"/>
          <p:nvPr/>
        </p:nvSpPr>
        <p:spPr>
          <a:xfrm>
            <a:off x="8766004" y="4292300"/>
            <a:ext cx="274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Complete</a:t>
            </a:r>
          </a:p>
          <a:p>
            <a:pPr algn="ctr"/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precursor</a:t>
            </a:r>
            <a:r>
              <a:rPr lang="fr-FR" b="1" dirty="0">
                <a:solidFill>
                  <a:srgbClr val="0070C0"/>
                </a:solidFill>
              </a:rPr>
              <a:t> indexes)</a:t>
            </a:r>
          </a:p>
        </p:txBody>
      </p:sp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7B1EF97C-31FB-4A1C-913E-6A1A8AA78286}"/>
              </a:ext>
            </a:extLst>
          </p:cNvPr>
          <p:cNvGrpSpPr/>
          <p:nvPr/>
        </p:nvGrpSpPr>
        <p:grpSpPr>
          <a:xfrm>
            <a:off x="8287430" y="1072720"/>
            <a:ext cx="3729824" cy="3211939"/>
            <a:chOff x="5523507" y="958728"/>
            <a:chExt cx="5454926" cy="4811726"/>
          </a:xfrm>
        </p:grpSpPr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D65F7B4D-205A-4EF0-A867-CBD965D185C2}"/>
                </a:ext>
              </a:extLst>
            </p:cNvPr>
            <p:cNvSpPr/>
            <p:nvPr/>
          </p:nvSpPr>
          <p:spPr>
            <a:xfrm>
              <a:off x="7782339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I1</a:t>
              </a: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7CC3C809-6FAD-4B80-992E-A2B9561DBFA5}"/>
                </a:ext>
              </a:extLst>
            </p:cNvPr>
            <p:cNvSpPr/>
            <p:nvPr/>
          </p:nvSpPr>
          <p:spPr>
            <a:xfrm>
              <a:off x="8663610" y="3279915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I2</a:t>
              </a:r>
            </a:p>
          </p:txBody>
        </p:sp>
        <p:sp>
          <p:nvSpPr>
            <p:cNvPr id="188" name="Ellipse 187">
              <a:extLst>
                <a:ext uri="{FF2B5EF4-FFF2-40B4-BE49-F238E27FC236}">
                  <a16:creationId xmlns:a16="http://schemas.microsoft.com/office/drawing/2014/main" id="{B3063DB2-64F4-47BC-922B-F7CB46CB2F25}"/>
                </a:ext>
              </a:extLst>
            </p:cNvPr>
            <p:cNvSpPr/>
            <p:nvPr/>
          </p:nvSpPr>
          <p:spPr>
            <a:xfrm>
              <a:off x="7007088" y="319694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I3</a:t>
              </a:r>
            </a:p>
          </p:txBody>
        </p:sp>
        <p:cxnSp>
          <p:nvCxnSpPr>
            <p:cNvPr id="189" name="Connecteur : en arc 188">
              <a:extLst>
                <a:ext uri="{FF2B5EF4-FFF2-40B4-BE49-F238E27FC236}">
                  <a16:creationId xmlns:a16="http://schemas.microsoft.com/office/drawing/2014/main" id="{3520E9F3-A88D-4874-B37B-8DB71A799496}"/>
                </a:ext>
              </a:extLst>
            </p:cNvPr>
            <p:cNvCxnSpPr>
              <a:cxnSpLocks/>
              <a:stCxn id="186" idx="6"/>
              <a:endCxn id="187" idx="0"/>
            </p:cNvCxnSpPr>
            <p:nvPr/>
          </p:nvCxnSpPr>
          <p:spPr>
            <a:xfrm>
              <a:off x="8388625" y="2412321"/>
              <a:ext cx="578128" cy="867594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 : en arc 189">
              <a:extLst>
                <a:ext uri="{FF2B5EF4-FFF2-40B4-BE49-F238E27FC236}">
                  <a16:creationId xmlns:a16="http://schemas.microsoft.com/office/drawing/2014/main" id="{2259FAD0-90D0-422A-A813-1654E66214F8}"/>
                </a:ext>
              </a:extLst>
            </p:cNvPr>
            <p:cNvCxnSpPr>
              <a:cxnSpLocks/>
              <a:stCxn id="188" idx="1"/>
              <a:endCxn id="186" idx="2"/>
            </p:cNvCxnSpPr>
            <p:nvPr/>
          </p:nvCxnSpPr>
          <p:spPr>
            <a:xfrm rot="5400000" flipH="1" flipV="1">
              <a:off x="7005312" y="2502887"/>
              <a:ext cx="867593" cy="686462"/>
            </a:xfrm>
            <a:prstGeom prst="curvedConnector2">
              <a:avLst/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 : en arc 190">
              <a:extLst>
                <a:ext uri="{FF2B5EF4-FFF2-40B4-BE49-F238E27FC236}">
                  <a16:creationId xmlns:a16="http://schemas.microsoft.com/office/drawing/2014/main" id="{9BB7F9E5-A4FB-4C61-A56F-765849BF6F63}"/>
                </a:ext>
              </a:extLst>
            </p:cNvPr>
            <p:cNvCxnSpPr>
              <a:cxnSpLocks/>
              <a:stCxn id="187" idx="3"/>
              <a:endCxn id="188" idx="4"/>
            </p:cNvCxnSpPr>
            <p:nvPr/>
          </p:nvCxnSpPr>
          <p:spPr>
            <a:xfrm rot="5400000" flipH="1">
              <a:off x="8031314" y="3042394"/>
              <a:ext cx="1" cy="1442168"/>
            </a:xfrm>
            <a:prstGeom prst="curvedConnector3">
              <a:avLst>
                <a:gd name="adj1" fmla="val -31156600000"/>
              </a:avLst>
            </a:prstGeom>
            <a:ln w="25400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23E03EE6-FE0F-4108-BBAB-7D09D18B8ACF}"/>
                </a:ext>
              </a:extLst>
            </p:cNvPr>
            <p:cNvSpPr/>
            <p:nvPr/>
          </p:nvSpPr>
          <p:spPr>
            <a:xfrm>
              <a:off x="9790045" y="19414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I4</a:t>
              </a:r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BA631610-FB09-40FE-AF05-FF9EC8212408}"/>
                </a:ext>
              </a:extLst>
            </p:cNvPr>
            <p:cNvSpPr/>
            <p:nvPr/>
          </p:nvSpPr>
          <p:spPr>
            <a:xfrm>
              <a:off x="7786549" y="95872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I5</a:t>
              </a: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C7122C6D-B6F2-4BDE-833B-2F386358910E}"/>
                </a:ext>
              </a:extLst>
            </p:cNvPr>
            <p:cNvSpPr/>
            <p:nvPr/>
          </p:nvSpPr>
          <p:spPr>
            <a:xfrm>
              <a:off x="5829302" y="212905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I6</a:t>
              </a: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473E3936-F0C9-4A13-A108-18F40E97070D}"/>
                </a:ext>
              </a:extLst>
            </p:cNvPr>
            <p:cNvSpPr/>
            <p:nvPr/>
          </p:nvSpPr>
          <p:spPr>
            <a:xfrm>
              <a:off x="6014995" y="4126937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I7</a:t>
              </a:r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ADA36640-B06E-42D4-8DD8-685585429B93}"/>
                </a:ext>
              </a:extLst>
            </p:cNvPr>
            <p:cNvSpPr/>
            <p:nvPr/>
          </p:nvSpPr>
          <p:spPr>
            <a:xfrm>
              <a:off x="7782339" y="4898746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I8</a:t>
              </a:r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68FDE443-22DE-4C49-B2F0-13C72AD3A0EF}"/>
                </a:ext>
              </a:extLst>
            </p:cNvPr>
            <p:cNvSpPr/>
            <p:nvPr/>
          </p:nvSpPr>
          <p:spPr>
            <a:xfrm>
              <a:off x="9486902" y="4161168"/>
              <a:ext cx="606286" cy="56652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I9</a:t>
              </a:r>
            </a:p>
          </p:txBody>
        </p:sp>
        <p:cxnSp>
          <p:nvCxnSpPr>
            <p:cNvPr id="198" name="Connecteur droit avec flèche 197">
              <a:extLst>
                <a:ext uri="{FF2B5EF4-FFF2-40B4-BE49-F238E27FC236}">
                  <a16:creationId xmlns:a16="http://schemas.microsoft.com/office/drawing/2014/main" id="{7BA60906-A31A-4120-AE2F-6DFE535707A0}"/>
                </a:ext>
              </a:extLst>
            </p:cNvPr>
            <p:cNvCxnSpPr>
              <a:cxnSpLocks/>
              <a:stCxn id="194" idx="5"/>
              <a:endCxn id="188" idx="2"/>
            </p:cNvCxnSpPr>
            <p:nvPr/>
          </p:nvCxnSpPr>
          <p:spPr>
            <a:xfrm>
              <a:off x="6346799" y="2612619"/>
              <a:ext cx="660289" cy="867594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cteur droit avec flèche 198">
              <a:extLst>
                <a:ext uri="{FF2B5EF4-FFF2-40B4-BE49-F238E27FC236}">
                  <a16:creationId xmlns:a16="http://schemas.microsoft.com/office/drawing/2014/main" id="{EEEFD974-AB0E-4EC3-9B7A-585BBE0E5BFF}"/>
                </a:ext>
              </a:extLst>
            </p:cNvPr>
            <p:cNvCxnSpPr>
              <a:cxnSpLocks/>
              <a:stCxn id="195" idx="7"/>
              <a:endCxn id="188" idx="3"/>
            </p:cNvCxnSpPr>
            <p:nvPr/>
          </p:nvCxnSpPr>
          <p:spPr>
            <a:xfrm flipV="1">
              <a:off x="6532492" y="3680511"/>
              <a:ext cx="563385" cy="52939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>
              <a:extLst>
                <a:ext uri="{FF2B5EF4-FFF2-40B4-BE49-F238E27FC236}">
                  <a16:creationId xmlns:a16="http://schemas.microsoft.com/office/drawing/2014/main" id="{C42D1537-D693-4741-8113-584B7B32DABE}"/>
                </a:ext>
              </a:extLst>
            </p:cNvPr>
            <p:cNvCxnSpPr>
              <a:cxnSpLocks/>
              <a:stCxn id="196" idx="1"/>
            </p:cNvCxnSpPr>
            <p:nvPr/>
          </p:nvCxnSpPr>
          <p:spPr>
            <a:xfrm flipH="1" flipV="1">
              <a:off x="7078732" y="3698313"/>
              <a:ext cx="792395" cy="1283399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>
              <a:extLst>
                <a:ext uri="{FF2B5EF4-FFF2-40B4-BE49-F238E27FC236}">
                  <a16:creationId xmlns:a16="http://schemas.microsoft.com/office/drawing/2014/main" id="{D23488A9-8E24-43B3-999C-8295BAC8361A}"/>
                </a:ext>
              </a:extLst>
            </p:cNvPr>
            <p:cNvCxnSpPr>
              <a:cxnSpLocks/>
              <a:stCxn id="197" idx="1"/>
              <a:endCxn id="187" idx="5"/>
            </p:cNvCxnSpPr>
            <p:nvPr/>
          </p:nvCxnSpPr>
          <p:spPr>
            <a:xfrm flipH="1" flipV="1">
              <a:off x="9181107" y="3763478"/>
              <a:ext cx="394584" cy="48065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ZoneTexte 201">
              <a:extLst>
                <a:ext uri="{FF2B5EF4-FFF2-40B4-BE49-F238E27FC236}">
                  <a16:creationId xmlns:a16="http://schemas.microsoft.com/office/drawing/2014/main" id="{F818FBAE-160E-4EA1-A878-7F670E09EBED}"/>
                </a:ext>
              </a:extLst>
            </p:cNvPr>
            <p:cNvSpPr txBox="1"/>
            <p:nvPr/>
          </p:nvSpPr>
          <p:spPr>
            <a:xfrm>
              <a:off x="5523507" y="2695584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203" name="ZoneTexte 202">
              <a:extLst>
                <a:ext uri="{FF2B5EF4-FFF2-40B4-BE49-F238E27FC236}">
                  <a16:creationId xmlns:a16="http://schemas.microsoft.com/office/drawing/2014/main" id="{F252C93A-44C8-49D2-9706-2E03749984E8}"/>
                </a:ext>
              </a:extLst>
            </p:cNvPr>
            <p:cNvSpPr txBox="1"/>
            <p:nvPr/>
          </p:nvSpPr>
          <p:spPr>
            <a:xfrm>
              <a:off x="6001243" y="469940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coupled</a:t>
              </a:r>
            </a:p>
          </p:txBody>
        </p:sp>
        <p:sp>
          <p:nvSpPr>
            <p:cNvPr id="204" name="ZoneTexte 203">
              <a:extLst>
                <a:ext uri="{FF2B5EF4-FFF2-40B4-BE49-F238E27FC236}">
                  <a16:creationId xmlns:a16="http://schemas.microsoft.com/office/drawing/2014/main" id="{A9043BF3-1886-4E72-9F05-073287FD7957}"/>
                </a:ext>
              </a:extLst>
            </p:cNvPr>
            <p:cNvSpPr txBox="1"/>
            <p:nvPr/>
          </p:nvSpPr>
          <p:spPr>
            <a:xfrm>
              <a:off x="7871127" y="5424650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205" name="ZoneTexte 204">
              <a:extLst>
                <a:ext uri="{FF2B5EF4-FFF2-40B4-BE49-F238E27FC236}">
                  <a16:creationId xmlns:a16="http://schemas.microsoft.com/office/drawing/2014/main" id="{B5600FFD-FD2F-4E16-BAD8-56BEF629156B}"/>
                </a:ext>
              </a:extLst>
            </p:cNvPr>
            <p:cNvSpPr txBox="1"/>
            <p:nvPr/>
          </p:nvSpPr>
          <p:spPr>
            <a:xfrm>
              <a:off x="9436873" y="4760246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derived</a:t>
              </a:r>
            </a:p>
          </p:txBody>
        </p:sp>
        <p:sp>
          <p:nvSpPr>
            <p:cNvPr id="206" name="ZoneTexte 205">
              <a:extLst>
                <a:ext uri="{FF2B5EF4-FFF2-40B4-BE49-F238E27FC236}">
                  <a16:creationId xmlns:a16="http://schemas.microsoft.com/office/drawing/2014/main" id="{969A8712-425E-4540-AD37-E1496D1C7A9B}"/>
                </a:ext>
              </a:extLst>
            </p:cNvPr>
            <p:cNvSpPr txBox="1"/>
            <p:nvPr/>
          </p:nvSpPr>
          <p:spPr>
            <a:xfrm>
              <a:off x="9665804" y="2507974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207" name="ZoneTexte 206">
              <a:extLst>
                <a:ext uri="{FF2B5EF4-FFF2-40B4-BE49-F238E27FC236}">
                  <a16:creationId xmlns:a16="http://schemas.microsoft.com/office/drawing/2014/main" id="{291EAC11-D49D-49EF-8615-6D0CF447671E}"/>
                </a:ext>
              </a:extLst>
            </p:cNvPr>
            <p:cNvSpPr txBox="1"/>
            <p:nvPr/>
          </p:nvSpPr>
          <p:spPr>
            <a:xfrm>
              <a:off x="7953128" y="1493172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/>
                <a:t>unique</a:t>
              </a:r>
            </a:p>
          </p:txBody>
        </p:sp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26F9D983-F7CA-49ED-8105-6E058FA90ACE}"/>
                </a:ext>
              </a:extLst>
            </p:cNvPr>
            <p:cNvSpPr/>
            <p:nvPr/>
          </p:nvSpPr>
          <p:spPr>
            <a:xfrm>
              <a:off x="6559830" y="1765597"/>
              <a:ext cx="3037894" cy="2866958"/>
            </a:xfrm>
            <a:prstGeom prst="ellipse">
              <a:avLst/>
            </a:prstGeom>
            <a:solidFill>
              <a:srgbClr val="A5301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09" name="ZoneTexte 208">
              <a:extLst>
                <a:ext uri="{FF2B5EF4-FFF2-40B4-BE49-F238E27FC236}">
                  <a16:creationId xmlns:a16="http://schemas.microsoft.com/office/drawing/2014/main" id="{ECBAC8E2-56F2-4A31-8D7A-D96A35E282C7}"/>
                </a:ext>
              </a:extLst>
            </p:cNvPr>
            <p:cNvSpPr txBox="1"/>
            <p:nvPr/>
          </p:nvSpPr>
          <p:spPr>
            <a:xfrm>
              <a:off x="7613373" y="2925785"/>
              <a:ext cx="1012334" cy="553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Primary</a:t>
              </a:r>
              <a:endParaRPr lang="fr-FR" sz="900" b="1" i="1" dirty="0"/>
            </a:p>
            <a:p>
              <a:r>
                <a:rPr lang="fr-FR" sz="900" b="1" i="1" dirty="0"/>
                <a:t>indexes</a:t>
              </a:r>
            </a:p>
          </p:txBody>
        </p:sp>
        <p:sp>
          <p:nvSpPr>
            <p:cNvPr id="210" name="ZoneTexte 209">
              <a:extLst>
                <a:ext uri="{FF2B5EF4-FFF2-40B4-BE49-F238E27FC236}">
                  <a16:creationId xmlns:a16="http://schemas.microsoft.com/office/drawing/2014/main" id="{69AF3169-E5C7-4F81-85BD-E43D94BEFB6C}"/>
                </a:ext>
              </a:extLst>
            </p:cNvPr>
            <p:cNvSpPr txBox="1"/>
            <p:nvPr/>
          </p:nvSpPr>
          <p:spPr>
            <a:xfrm>
              <a:off x="6718023" y="226961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211" name="ZoneTexte 210">
              <a:extLst>
                <a:ext uri="{FF2B5EF4-FFF2-40B4-BE49-F238E27FC236}">
                  <a16:creationId xmlns:a16="http://schemas.microsoft.com/office/drawing/2014/main" id="{4CCB67D8-76C3-440A-8D4F-AB77E311D139}"/>
                </a:ext>
              </a:extLst>
            </p:cNvPr>
            <p:cNvSpPr txBox="1"/>
            <p:nvPr/>
          </p:nvSpPr>
          <p:spPr>
            <a:xfrm>
              <a:off x="7629114" y="3834977"/>
              <a:ext cx="1312628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  <p:sp>
          <p:nvSpPr>
            <p:cNvPr id="212" name="ZoneTexte 211">
              <a:extLst>
                <a:ext uri="{FF2B5EF4-FFF2-40B4-BE49-F238E27FC236}">
                  <a16:creationId xmlns:a16="http://schemas.microsoft.com/office/drawing/2014/main" id="{763B7467-747E-48D5-857F-EB80C8E89355}"/>
                </a:ext>
              </a:extLst>
            </p:cNvPr>
            <p:cNvSpPr txBox="1"/>
            <p:nvPr/>
          </p:nvSpPr>
          <p:spPr>
            <a:xfrm>
              <a:off x="8810678" y="2581588"/>
              <a:ext cx="1312629" cy="34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b="1" i="1" dirty="0" err="1"/>
                <a:t>crossed</a:t>
              </a:r>
              <a:endParaRPr lang="fr-FR" sz="9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9861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 : coins arrondis 161">
            <a:extLst>
              <a:ext uri="{FF2B5EF4-FFF2-40B4-BE49-F238E27FC236}">
                <a16:creationId xmlns:a16="http://schemas.microsoft.com/office/drawing/2014/main" id="{B414A138-4254-47E5-9EB4-98249960F6BE}"/>
              </a:ext>
            </a:extLst>
          </p:cNvPr>
          <p:cNvSpPr/>
          <p:nvPr/>
        </p:nvSpPr>
        <p:spPr>
          <a:xfrm>
            <a:off x="7807409" y="261246"/>
            <a:ext cx="4278574" cy="6547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A8A03236-9659-4685-9729-71F5745C3385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10661568" y="1396270"/>
            <a:ext cx="882808" cy="209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 : coins arrondis 160">
            <a:extLst>
              <a:ext uri="{FF2B5EF4-FFF2-40B4-BE49-F238E27FC236}">
                <a16:creationId xmlns:a16="http://schemas.microsoft.com/office/drawing/2014/main" id="{2A81B5EA-F239-4FA9-974D-765553CC3930}"/>
              </a:ext>
            </a:extLst>
          </p:cNvPr>
          <p:cNvSpPr/>
          <p:nvPr/>
        </p:nvSpPr>
        <p:spPr>
          <a:xfrm>
            <a:off x="8948650" y="4757211"/>
            <a:ext cx="2302446" cy="19418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6940811" cy="771056"/>
          </a:xfrm>
        </p:spPr>
        <p:txBody>
          <a:bodyPr>
            <a:normAutofit/>
          </a:bodyPr>
          <a:lstStyle/>
          <a:p>
            <a:r>
              <a:rPr lang="fr-FR" dirty="0"/>
              <a:t>2 - Matrix </a:t>
            </a:r>
            <a:r>
              <a:rPr lang="fr-FR" dirty="0" err="1"/>
              <a:t>generation</a:t>
            </a:r>
            <a:r>
              <a:rPr lang="fr-FR" dirty="0"/>
              <a:t> process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388300" y="1036261"/>
            <a:ext cx="702531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 </a:t>
            </a:r>
            <a:r>
              <a:rPr lang="fr-FR" b="1" dirty="0" err="1"/>
              <a:t>characterization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Identification of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Association of coupled and derived indexes to </a:t>
            </a:r>
            <a:r>
              <a:rPr lang="fr-FR" dirty="0" err="1"/>
              <a:t>primary</a:t>
            </a:r>
            <a:r>
              <a:rPr lang="fr-FR" dirty="0"/>
              <a:t> indexes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Dimension </a:t>
            </a:r>
            <a:r>
              <a:rPr lang="fr-FR" b="1" dirty="0" err="1"/>
              <a:t>reduction</a:t>
            </a:r>
            <a:r>
              <a:rPr lang="fr-FR" b="1" dirty="0"/>
              <a:t> (if </a:t>
            </a:r>
            <a:r>
              <a:rPr lang="fr-FR" b="1" dirty="0" err="1"/>
              <a:t>necessary</a:t>
            </a:r>
            <a:r>
              <a:rPr lang="fr-FR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 </a:t>
            </a:r>
            <a:r>
              <a:rPr lang="fr-FR" dirty="0" err="1"/>
              <a:t>merging</a:t>
            </a:r>
            <a:r>
              <a:rPr lang="fr-FR" dirty="0"/>
              <a:t> (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rate)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Matrix </a:t>
            </a:r>
            <a:r>
              <a:rPr lang="fr-FR" b="1" dirty="0" err="1"/>
              <a:t>generation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indexes conversion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crossed</a:t>
            </a:r>
            <a:r>
              <a:rPr lang="fr-FR" dirty="0"/>
              <a:t> (</a:t>
            </a:r>
            <a:r>
              <a:rPr lang="fr-FR" dirty="0" err="1"/>
              <a:t>primary</a:t>
            </a:r>
            <a:r>
              <a:rPr lang="fr-FR" dirty="0"/>
              <a:t> indexes)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Extension (derived and coupled indexes)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E.g. </a:t>
            </a:r>
            <a:r>
              <a:rPr lang="fr-FR" dirty="0" err="1"/>
              <a:t>Xarray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indexes 			-&gt; 	</a:t>
            </a:r>
            <a:r>
              <a:rPr lang="fr-FR" dirty="0" err="1"/>
              <a:t>dims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Derived/coupled indexes -&gt; 	</a:t>
            </a:r>
            <a:r>
              <a:rPr lang="fr-FR" dirty="0" err="1"/>
              <a:t>coords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Indexed value 			-&gt; 	data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fr-FR" dirty="0"/>
              <a:t>Unique index 				-&gt; 	</a:t>
            </a:r>
            <a:r>
              <a:rPr lang="fr-FR" dirty="0" err="1"/>
              <a:t>attrs</a:t>
            </a: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107" name="Tableau 4">
            <a:extLst>
              <a:ext uri="{FF2B5EF4-FFF2-40B4-BE49-F238E27FC236}">
                <a16:creationId xmlns:a16="http://schemas.microsoft.com/office/drawing/2014/main" id="{096AF26E-7EB9-4E2C-8A71-0C818B48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025"/>
              </p:ext>
            </p:extLst>
          </p:nvPr>
        </p:nvGraphicFramePr>
        <p:xfrm>
          <a:off x="9508460" y="5272187"/>
          <a:ext cx="102237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graphicFrame>
        <p:nvGraphicFramePr>
          <p:cNvPr id="108" name="Tableau 4">
            <a:extLst>
              <a:ext uri="{FF2B5EF4-FFF2-40B4-BE49-F238E27FC236}">
                <a16:creationId xmlns:a16="http://schemas.microsoft.com/office/drawing/2014/main" id="{9FDBDCFF-C30C-44C1-A4C6-74919F464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978706"/>
              </p:ext>
            </p:extLst>
          </p:nvPr>
        </p:nvGraphicFramePr>
        <p:xfrm>
          <a:off x="9508460" y="4815396"/>
          <a:ext cx="102237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52921802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2745233673"/>
                    </a:ext>
                  </a:extLst>
                </a:gridCol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6048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109" name="Tableau 4">
            <a:extLst>
              <a:ext uri="{FF2B5EF4-FFF2-40B4-BE49-F238E27FC236}">
                <a16:creationId xmlns:a16="http://schemas.microsoft.com/office/drawing/2014/main" id="{E14B44A8-025F-4A21-9D70-B4FFBA381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83033"/>
              </p:ext>
            </p:extLst>
          </p:nvPr>
        </p:nvGraphicFramePr>
        <p:xfrm>
          <a:off x="9056474" y="5296045"/>
          <a:ext cx="3407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385141"/>
                  </a:ext>
                </a:extLst>
              </a:tr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80110"/>
                  </a:ext>
                </a:extLst>
              </a:tr>
            </a:tbl>
          </a:graphicData>
        </a:graphic>
      </p:graphicFrame>
      <p:sp>
        <p:nvSpPr>
          <p:cNvPr id="110" name="ZoneTexte 109">
            <a:extLst>
              <a:ext uri="{FF2B5EF4-FFF2-40B4-BE49-F238E27FC236}">
                <a16:creationId xmlns:a16="http://schemas.microsoft.com/office/drawing/2014/main" id="{2AA8BB0D-AB90-4708-9FD9-2CB37296DF54}"/>
              </a:ext>
            </a:extLst>
          </p:cNvPr>
          <p:cNvSpPr txBox="1"/>
          <p:nvPr/>
        </p:nvSpPr>
        <p:spPr>
          <a:xfrm>
            <a:off x="9508460" y="5665742"/>
            <a:ext cx="1007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70C0"/>
                </a:solidFill>
              </a:rPr>
              <a:t>primary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08F763A8-D5CE-45CC-AC35-4649B0EC4C74}"/>
              </a:ext>
            </a:extLst>
          </p:cNvPr>
          <p:cNvSpPr txBox="1"/>
          <p:nvPr/>
        </p:nvSpPr>
        <p:spPr>
          <a:xfrm>
            <a:off x="9639547" y="4757210"/>
            <a:ext cx="9579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48608C77-14E9-4453-B9E0-827188307A30}"/>
              </a:ext>
            </a:extLst>
          </p:cNvPr>
          <p:cNvSpPr txBox="1"/>
          <p:nvPr/>
        </p:nvSpPr>
        <p:spPr>
          <a:xfrm rot="16200000">
            <a:off x="8765243" y="5544266"/>
            <a:ext cx="9305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Derived coupled</a:t>
            </a:r>
          </a:p>
        </p:txBody>
      </p:sp>
      <p:graphicFrame>
        <p:nvGraphicFramePr>
          <p:cNvPr id="113" name="Tableau 4">
            <a:extLst>
              <a:ext uri="{FF2B5EF4-FFF2-40B4-BE49-F238E27FC236}">
                <a16:creationId xmlns:a16="http://schemas.microsoft.com/office/drawing/2014/main" id="{E04861DD-3E98-426D-8A64-F3DFEAB3D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07373"/>
              </p:ext>
            </p:extLst>
          </p:nvPr>
        </p:nvGraphicFramePr>
        <p:xfrm>
          <a:off x="10711772" y="5395876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graphicFrame>
        <p:nvGraphicFramePr>
          <p:cNvPr id="114" name="Tableau 4">
            <a:extLst>
              <a:ext uri="{FF2B5EF4-FFF2-40B4-BE49-F238E27FC236}">
                <a16:creationId xmlns:a16="http://schemas.microsoft.com/office/drawing/2014/main" id="{6C38C3D1-5A91-42E7-8EAE-5682ACA53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46201"/>
              </p:ext>
            </p:extLst>
          </p:nvPr>
        </p:nvGraphicFramePr>
        <p:xfrm>
          <a:off x="10711772" y="5863242"/>
          <a:ext cx="3407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793">
                  <a:extLst>
                    <a:ext uri="{9D8B030D-6E8A-4147-A177-3AD203B41FA5}">
                      <a16:colId xmlns:a16="http://schemas.microsoft.com/office/drawing/2014/main" val="3497154008"/>
                    </a:ext>
                  </a:extLst>
                </a:gridCol>
              </a:tblGrid>
              <a:tr h="32662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2397"/>
                  </a:ext>
                </a:extLst>
              </a:tr>
            </a:tbl>
          </a:graphicData>
        </a:graphic>
      </p:graphicFrame>
      <p:sp>
        <p:nvSpPr>
          <p:cNvPr id="115" name="ZoneTexte 114">
            <a:extLst>
              <a:ext uri="{FF2B5EF4-FFF2-40B4-BE49-F238E27FC236}">
                <a16:creationId xmlns:a16="http://schemas.microsoft.com/office/drawing/2014/main" id="{F2CD861E-F5F1-48BE-B015-7FE8375E5B70}"/>
              </a:ext>
            </a:extLst>
          </p:cNvPr>
          <p:cNvSpPr txBox="1"/>
          <p:nvPr/>
        </p:nvSpPr>
        <p:spPr>
          <a:xfrm>
            <a:off x="10604313" y="5437065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54EC446-2848-4CC8-8F2F-3C369AF3567B}"/>
              </a:ext>
            </a:extLst>
          </p:cNvPr>
          <p:cNvSpPr txBox="1"/>
          <p:nvPr/>
        </p:nvSpPr>
        <p:spPr>
          <a:xfrm>
            <a:off x="10594911" y="5892883"/>
            <a:ext cx="6367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70C0"/>
                </a:solidFill>
              </a:rPr>
              <a:t>unique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673B6345-A638-4F58-90EC-CABFA08918F5}"/>
              </a:ext>
            </a:extLst>
          </p:cNvPr>
          <p:cNvSpPr/>
          <p:nvPr/>
        </p:nvSpPr>
        <p:spPr>
          <a:xfrm>
            <a:off x="9775313" y="1917797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A130A34B-0E62-4E29-9D40-5F471DF2D094}"/>
              </a:ext>
            </a:extLst>
          </p:cNvPr>
          <p:cNvSpPr/>
          <p:nvPr/>
        </p:nvSpPr>
        <p:spPr>
          <a:xfrm>
            <a:off x="9086177" y="3512599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derived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BDF0487B-63D8-4DE4-944E-C4C5BCBF2DCE}"/>
              </a:ext>
            </a:extLst>
          </p:cNvPr>
          <p:cNvSpPr/>
          <p:nvPr/>
        </p:nvSpPr>
        <p:spPr>
          <a:xfrm>
            <a:off x="10095186" y="3512598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rgbClr val="0070C0"/>
                </a:solidFill>
              </a:rPr>
              <a:t>primary</a:t>
            </a:r>
            <a:endParaRPr lang="fr-FR" sz="1200" b="1" dirty="0">
              <a:solidFill>
                <a:srgbClr val="0070C0"/>
              </a:solidFill>
            </a:endParaRP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8B8733E4-A71D-46A6-99A1-9FEEA9C4A972}"/>
              </a:ext>
            </a:extLst>
          </p:cNvPr>
          <p:cNvSpPr/>
          <p:nvPr/>
        </p:nvSpPr>
        <p:spPr>
          <a:xfrm>
            <a:off x="8059665" y="3515094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coupled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00211EFC-46FF-4EE6-AA57-781B28B17BF6}"/>
              </a:ext>
            </a:extLst>
          </p:cNvPr>
          <p:cNvSpPr/>
          <p:nvPr/>
        </p:nvSpPr>
        <p:spPr>
          <a:xfrm>
            <a:off x="11099883" y="3488305"/>
            <a:ext cx="888985" cy="64394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70C0"/>
                </a:solidFill>
              </a:rPr>
              <a:t>unique</a:t>
            </a:r>
          </a:p>
          <a:p>
            <a:pPr algn="ctr"/>
            <a:r>
              <a:rPr lang="fr-FR" sz="1200" b="1" dirty="0">
                <a:solidFill>
                  <a:srgbClr val="0070C0"/>
                </a:solidFill>
              </a:rPr>
              <a:t>Index</a:t>
            </a: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F31F155D-E2BE-4560-A60D-0D8169881934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0219805" y="1396270"/>
            <a:ext cx="1" cy="52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1FF54F2A-2319-4982-94DE-8CC73DD0FD03}"/>
              </a:ext>
            </a:extLst>
          </p:cNvPr>
          <p:cNvCxnSpPr>
            <a:cxnSpLocks/>
            <a:endCxn id="118" idx="0"/>
          </p:cNvCxnSpPr>
          <p:nvPr/>
        </p:nvCxnSpPr>
        <p:spPr>
          <a:xfrm flipH="1">
            <a:off x="9530670" y="1383640"/>
            <a:ext cx="187330" cy="21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D59EFB74-586B-43C7-B707-1E8249457D72}"/>
              </a:ext>
            </a:extLst>
          </p:cNvPr>
          <p:cNvCxnSpPr>
            <a:cxnSpLocks/>
          </p:cNvCxnSpPr>
          <p:nvPr/>
        </p:nvCxnSpPr>
        <p:spPr>
          <a:xfrm flipH="1">
            <a:off x="8504372" y="1383640"/>
            <a:ext cx="896366" cy="213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DE2708F5-BAAC-4C00-BE44-9B3E586CC444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>
            <a:off x="10219806" y="2561742"/>
            <a:ext cx="319873" cy="9508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317BA06-970D-4AA1-9220-597BD901B7A4}"/>
              </a:ext>
            </a:extLst>
          </p:cNvPr>
          <p:cNvCxnSpPr>
            <a:cxnSpLocks/>
            <a:stCxn id="117" idx="2"/>
          </p:cNvCxnSpPr>
          <p:nvPr/>
        </p:nvCxnSpPr>
        <p:spPr>
          <a:xfrm flipH="1">
            <a:off x="9766406" y="2561742"/>
            <a:ext cx="453400" cy="9494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3EBA3C30-8BAB-4F1C-AA96-DE1922F71432}"/>
              </a:ext>
            </a:extLst>
          </p:cNvPr>
          <p:cNvSpPr txBox="1"/>
          <p:nvPr/>
        </p:nvSpPr>
        <p:spPr>
          <a:xfrm>
            <a:off x="10383761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High rate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C3C8C1E5-028D-4C6E-9EA6-30DA78222B76}"/>
              </a:ext>
            </a:extLst>
          </p:cNvPr>
          <p:cNvSpPr txBox="1"/>
          <p:nvPr/>
        </p:nvSpPr>
        <p:spPr>
          <a:xfrm>
            <a:off x="9549988" y="2739453"/>
            <a:ext cx="649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50"/>
                </a:solidFill>
              </a:rPr>
              <a:t>Low rate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ABA1ACB0-E090-4F22-98BF-A4956424388D}"/>
              </a:ext>
            </a:extLst>
          </p:cNvPr>
          <p:cNvSpPr txBox="1"/>
          <p:nvPr/>
        </p:nvSpPr>
        <p:spPr>
          <a:xfrm>
            <a:off x="7848544" y="1412522"/>
            <a:ext cx="1932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</a:rPr>
              <a:t>index </a:t>
            </a:r>
            <a:r>
              <a:rPr lang="fr-FR" sz="1400" dirty="0" err="1">
                <a:solidFill>
                  <a:schemeClr val="accent1">
                    <a:lumMod val="75000"/>
                  </a:schemeClr>
                </a:solidFill>
              </a:rPr>
              <a:t>characterization</a:t>
            </a:r>
            <a:endParaRPr lang="fr-F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88F428F8-500F-4B30-86A0-AB5A2B193982}"/>
              </a:ext>
            </a:extLst>
          </p:cNvPr>
          <p:cNvSpPr txBox="1"/>
          <p:nvPr/>
        </p:nvSpPr>
        <p:spPr>
          <a:xfrm>
            <a:off x="7844925" y="2414446"/>
            <a:ext cx="1920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Dimension réduction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F5B9CD41-D169-42A6-B9B3-070669564887}"/>
              </a:ext>
            </a:extLst>
          </p:cNvPr>
          <p:cNvSpPr txBox="1"/>
          <p:nvPr/>
        </p:nvSpPr>
        <p:spPr>
          <a:xfrm>
            <a:off x="9160663" y="6390704"/>
            <a:ext cx="230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Matrix (e. g. </a:t>
            </a:r>
            <a:r>
              <a:rPr lang="fr-FR" sz="1400" b="1" dirty="0" err="1"/>
              <a:t>Xarray</a:t>
            </a:r>
            <a:r>
              <a:rPr lang="fr-FR" sz="1400" b="1" dirty="0"/>
              <a:t>)</a:t>
            </a:r>
          </a:p>
        </p:txBody>
      </p:sp>
      <p:sp>
        <p:nvSpPr>
          <p:cNvPr id="120" name="Rectangle : coins arrondis 119">
            <a:extLst>
              <a:ext uri="{FF2B5EF4-FFF2-40B4-BE49-F238E27FC236}">
                <a16:creationId xmlns:a16="http://schemas.microsoft.com/office/drawing/2014/main" id="{23A3EB08-E03E-4911-A4D8-D3CF5CB5B6E4}"/>
              </a:ext>
            </a:extLst>
          </p:cNvPr>
          <p:cNvSpPr/>
          <p:nvPr/>
        </p:nvSpPr>
        <p:spPr>
          <a:xfrm>
            <a:off x="9248183" y="1051262"/>
            <a:ext cx="1606712" cy="332378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902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Ilist</a:t>
            </a:r>
          </a:p>
        </p:txBody>
      </p:sp>
      <p:sp>
        <p:nvSpPr>
          <p:cNvPr id="168" name="Flèche : droite 167">
            <a:extLst>
              <a:ext uri="{FF2B5EF4-FFF2-40B4-BE49-F238E27FC236}">
                <a16:creationId xmlns:a16="http://schemas.microsoft.com/office/drawing/2014/main" id="{2172BE95-5F2A-49F3-9386-1666BB4A2639}"/>
              </a:ext>
            </a:extLst>
          </p:cNvPr>
          <p:cNvSpPr/>
          <p:nvPr/>
        </p:nvSpPr>
        <p:spPr>
          <a:xfrm rot="5400000">
            <a:off x="9849676" y="4259065"/>
            <a:ext cx="286859" cy="3441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310D1566-9C40-453F-9884-6EA236F5DA4C}"/>
              </a:ext>
            </a:extLst>
          </p:cNvPr>
          <p:cNvSpPr txBox="1"/>
          <p:nvPr/>
        </p:nvSpPr>
        <p:spPr>
          <a:xfrm>
            <a:off x="7904779" y="444027"/>
            <a:ext cx="413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matrix </a:t>
            </a:r>
            <a:r>
              <a:rPr lang="fr-FR" b="1" dirty="0" err="1"/>
              <a:t>generation</a:t>
            </a:r>
            <a:r>
              <a:rPr lang="fr-FR" b="1" dirty="0"/>
              <a:t> process </a:t>
            </a:r>
            <a:r>
              <a:rPr lang="fr-FR" b="1" dirty="0" err="1"/>
              <a:t>from</a:t>
            </a:r>
            <a:r>
              <a:rPr lang="fr-FR" b="1" dirty="0"/>
              <a:t> Ilist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C0886A2C-CD37-419E-A86E-6908693A2777}"/>
              </a:ext>
            </a:extLst>
          </p:cNvPr>
          <p:cNvSpPr txBox="1"/>
          <p:nvPr/>
        </p:nvSpPr>
        <p:spPr>
          <a:xfrm>
            <a:off x="7829133" y="4207321"/>
            <a:ext cx="1920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Matrix </a:t>
            </a:r>
            <a:r>
              <a:rPr lang="fr-FR" sz="1400" dirty="0" err="1">
                <a:solidFill>
                  <a:srgbClr val="00B050"/>
                </a:solidFill>
              </a:rPr>
              <a:t>generation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14184-8D28-4B6A-AD21-F578D6DCFFED}"/>
              </a:ext>
            </a:extLst>
          </p:cNvPr>
          <p:cNvSpPr txBox="1">
            <a:spLocks/>
          </p:cNvSpPr>
          <p:nvPr/>
        </p:nvSpPr>
        <p:spPr>
          <a:xfrm>
            <a:off x="387053" y="190477"/>
            <a:ext cx="2676660" cy="7333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2 -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7BCA7-A59B-4DD3-B75B-E1EF98B12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92965"/>
              </p:ext>
            </p:extLst>
          </p:nvPr>
        </p:nvGraphicFramePr>
        <p:xfrm>
          <a:off x="3676948" y="190477"/>
          <a:ext cx="8127999" cy="307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  <a:endParaRPr lang="fr-FR" sz="1100" b="1" i="1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1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013F1C-48E1-4467-9B4B-F9B83E64D512}"/>
              </a:ext>
            </a:extLst>
          </p:cNvPr>
          <p:cNvSpPr/>
          <p:nvPr/>
        </p:nvSpPr>
        <p:spPr>
          <a:xfrm>
            <a:off x="3676454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EC8A12-F26D-4F3F-9595-4D1F3A77E98D}"/>
              </a:ext>
            </a:extLst>
          </p:cNvPr>
          <p:cNvSpPr/>
          <p:nvPr/>
        </p:nvSpPr>
        <p:spPr>
          <a:xfrm>
            <a:off x="4580572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0AC60-9B8E-4CC5-9492-EF005D1B5416}"/>
              </a:ext>
            </a:extLst>
          </p:cNvPr>
          <p:cNvSpPr/>
          <p:nvPr/>
        </p:nvSpPr>
        <p:spPr>
          <a:xfrm>
            <a:off x="6388808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545CC-81DD-4978-9CD5-6CFDF79AB2DD}"/>
              </a:ext>
            </a:extLst>
          </p:cNvPr>
          <p:cNvSpPr/>
          <p:nvPr/>
        </p:nvSpPr>
        <p:spPr>
          <a:xfrm>
            <a:off x="7292926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3130-B3F4-4483-974E-EEA755CE7336}"/>
              </a:ext>
            </a:extLst>
          </p:cNvPr>
          <p:cNvSpPr/>
          <p:nvPr/>
        </p:nvSpPr>
        <p:spPr>
          <a:xfrm>
            <a:off x="8197044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6B782-123F-4315-9C6C-000CA711332F}"/>
              </a:ext>
            </a:extLst>
          </p:cNvPr>
          <p:cNvSpPr/>
          <p:nvPr/>
        </p:nvSpPr>
        <p:spPr>
          <a:xfrm>
            <a:off x="9101162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849383-78C3-4D51-BCE4-2403EC95FEDF}"/>
              </a:ext>
            </a:extLst>
          </p:cNvPr>
          <p:cNvSpPr/>
          <p:nvPr/>
        </p:nvSpPr>
        <p:spPr>
          <a:xfrm>
            <a:off x="1000528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CFE4E-3EEA-409A-B693-818EB3ADA2B1}"/>
              </a:ext>
            </a:extLst>
          </p:cNvPr>
          <p:cNvSpPr/>
          <p:nvPr/>
        </p:nvSpPr>
        <p:spPr>
          <a:xfrm>
            <a:off x="10909401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DAFFA-3FBE-4049-BE11-4BA18DF4FD4F}"/>
              </a:ext>
            </a:extLst>
          </p:cNvPr>
          <p:cNvSpPr/>
          <p:nvPr/>
        </p:nvSpPr>
        <p:spPr>
          <a:xfrm>
            <a:off x="5484690" y="300714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74F5E5D-085C-466F-A322-4E85119F5362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16200000" flipH="1">
            <a:off x="5028345" y="2348121"/>
            <a:ext cx="12700" cy="1808236"/>
          </a:xfrm>
          <a:prstGeom prst="curvedConnector3">
            <a:avLst>
              <a:gd name="adj1" fmla="val 42494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994A2A0-EA49-441B-A842-0EEE9A337370}"/>
              </a:ext>
            </a:extLst>
          </p:cNvPr>
          <p:cNvCxnSpPr>
            <a:cxnSpLocks/>
            <a:stCxn id="6" idx="2"/>
            <a:endCxn id="13" idx="2"/>
          </p:cNvCxnSpPr>
          <p:nvPr/>
        </p:nvCxnSpPr>
        <p:spPr>
          <a:xfrm rot="16200000" flipH="1">
            <a:off x="5480404" y="280018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CEAA29B-95D1-47FF-AE95-12EED542E37B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>
            <a:off x="6384522" y="280018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0AD4453-4078-418F-9F42-97A9EB170F89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rot="5400000">
            <a:off x="6836581" y="2348121"/>
            <a:ext cx="12700" cy="1808236"/>
          </a:xfrm>
          <a:prstGeom prst="curvedConnector3">
            <a:avLst>
              <a:gd name="adj1" fmla="val 40268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6A39E-D246-4C90-AA8B-9EBCAD04D02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548935" y="325223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72156F-2D8F-4027-B740-834287B686D4}"/>
              </a:ext>
            </a:extLst>
          </p:cNvPr>
          <p:cNvSpPr txBox="1"/>
          <p:nvPr/>
        </p:nvSpPr>
        <p:spPr>
          <a:xfrm>
            <a:off x="9592211" y="3330443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D1888-62E3-4A98-837B-7BFFA6D42212}"/>
              </a:ext>
            </a:extLst>
          </p:cNvPr>
          <p:cNvSpPr txBox="1"/>
          <p:nvPr/>
        </p:nvSpPr>
        <p:spPr>
          <a:xfrm>
            <a:off x="4352547" y="3347585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AB5BE-FCB6-4F85-84BB-578A3688B691}"/>
              </a:ext>
            </a:extLst>
          </p:cNvPr>
          <p:cNvSpPr txBox="1"/>
          <p:nvPr/>
        </p:nvSpPr>
        <p:spPr>
          <a:xfrm>
            <a:off x="6342528" y="3355933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71F32-73CA-483B-A6F1-470C9CACC986}"/>
              </a:ext>
            </a:extLst>
          </p:cNvPr>
          <p:cNvSpPr txBox="1"/>
          <p:nvPr/>
        </p:nvSpPr>
        <p:spPr>
          <a:xfrm>
            <a:off x="387053" y="1057938"/>
            <a:ext cx="3093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Full </a:t>
            </a:r>
            <a:r>
              <a:rPr lang="fr-FR" dirty="0" err="1"/>
              <a:t>function</a:t>
            </a:r>
            <a:r>
              <a:rPr 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Primary</a:t>
            </a:r>
            <a:r>
              <a:rPr lang="fr-FR" dirty="0"/>
              <a:t> are </a:t>
            </a:r>
            <a:r>
              <a:rPr lang="fr-FR" dirty="0" err="1"/>
              <a:t>completed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Derived are full codec</a:t>
            </a:r>
          </a:p>
          <a:p>
            <a:endParaRPr lang="fr-FR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A1E840-F584-453C-BB3A-47AABAD3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57" y="3814165"/>
            <a:ext cx="5382276" cy="29891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BDC2C5-27EF-4B4D-A2B6-83186686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33" y="3954487"/>
            <a:ext cx="5908177" cy="164718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2054762-3E15-4D9B-BC58-468E343EF36F}"/>
              </a:ext>
            </a:extLst>
          </p:cNvPr>
          <p:cNvSpPr txBox="1"/>
          <p:nvPr/>
        </p:nvSpPr>
        <p:spPr>
          <a:xfrm rot="16200000">
            <a:off x="2997205" y="2650824"/>
            <a:ext cx="106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completed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2629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850D-6609-4D50-8292-C51CE6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59" y="10384"/>
            <a:ext cx="8911687" cy="1280890"/>
          </a:xfrm>
        </p:spPr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Aggregation</a:t>
            </a:r>
            <a:r>
              <a:rPr lang="fr-FR" dirty="0"/>
              <a:t> process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28D428D-418A-44DB-B732-B697D3AAF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6771"/>
              </p:ext>
            </p:extLst>
          </p:nvPr>
        </p:nvGraphicFramePr>
        <p:xfrm>
          <a:off x="1496110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4B04D5F-8D3B-4A4B-83F8-29B4DCC35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28304"/>
              </p:ext>
            </p:extLst>
          </p:nvPr>
        </p:nvGraphicFramePr>
        <p:xfrm>
          <a:off x="2683886" y="2816257"/>
          <a:ext cx="553563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ilist1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189727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ilist2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97278EE-7081-4EB6-8A1F-DDFF2C54F3C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049673" y="3252182"/>
            <a:ext cx="738693" cy="126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au 3">
            <a:extLst>
              <a:ext uri="{FF2B5EF4-FFF2-40B4-BE49-F238E27FC236}">
                <a16:creationId xmlns:a16="http://schemas.microsoft.com/office/drawing/2014/main" id="{2235DDFD-32A7-4BB1-95D4-5B11EA98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03956"/>
              </p:ext>
            </p:extLst>
          </p:nvPr>
        </p:nvGraphicFramePr>
        <p:xfrm>
          <a:off x="2960667" y="4514760"/>
          <a:ext cx="1107126" cy="87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8588144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4EAA693-325F-4DB3-BAD8-57F2E77785D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065148" y="3541664"/>
            <a:ext cx="449082" cy="97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3">
            <a:extLst>
              <a:ext uri="{FF2B5EF4-FFF2-40B4-BE49-F238E27FC236}">
                <a16:creationId xmlns:a16="http://schemas.microsoft.com/office/drawing/2014/main" id="{57282DF8-6FA3-46FC-98AE-761F6DDB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85176"/>
              </p:ext>
            </p:extLst>
          </p:nvPr>
        </p:nvGraphicFramePr>
        <p:xfrm>
          <a:off x="3065148" y="1311431"/>
          <a:ext cx="1710441" cy="9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47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570147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ilist3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07864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ilist4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</a:tbl>
          </a:graphicData>
        </a:graphic>
      </p:graphicFrame>
      <p:graphicFrame>
        <p:nvGraphicFramePr>
          <p:cNvPr id="16" name="Tableau 3">
            <a:extLst>
              <a:ext uri="{FF2B5EF4-FFF2-40B4-BE49-F238E27FC236}">
                <a16:creationId xmlns:a16="http://schemas.microsoft.com/office/drawing/2014/main" id="{90420817-8DD7-474F-AC0E-C33C47F92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6798"/>
              </p:ext>
            </p:extLst>
          </p:nvPr>
        </p:nvGraphicFramePr>
        <p:xfrm>
          <a:off x="4538483" y="4514760"/>
          <a:ext cx="1107126" cy="581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63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553563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92D8DA-302A-47E6-B11C-80C631379BA7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620570" y="1747356"/>
            <a:ext cx="471476" cy="27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F554416-24BB-415E-9006-B9C31DC52C7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60667" y="2039111"/>
            <a:ext cx="1383122" cy="777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499D8D2-82EA-4F56-846E-41CE3849E3FC}"/>
              </a:ext>
            </a:extLst>
          </p:cNvPr>
          <p:cNvSpPr txBox="1"/>
          <p:nvPr/>
        </p:nvSpPr>
        <p:spPr>
          <a:xfrm>
            <a:off x="1475477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D368F60-5DA5-42A5-8B61-66BFF4CDA5E2}"/>
              </a:ext>
            </a:extLst>
          </p:cNvPr>
          <p:cNvSpPr txBox="1"/>
          <p:nvPr/>
        </p:nvSpPr>
        <p:spPr>
          <a:xfrm>
            <a:off x="2911832" y="534141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8D81BB9-0A44-4BC3-BB12-02B6604C51C5}"/>
              </a:ext>
            </a:extLst>
          </p:cNvPr>
          <p:cNvSpPr txBox="1"/>
          <p:nvPr/>
        </p:nvSpPr>
        <p:spPr>
          <a:xfrm>
            <a:off x="4547862" y="509599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231D3EB-818D-4FDB-B5F2-AEE0CF7D42B9}"/>
              </a:ext>
            </a:extLst>
          </p:cNvPr>
          <p:cNvSpPr txBox="1"/>
          <p:nvPr/>
        </p:nvSpPr>
        <p:spPr>
          <a:xfrm>
            <a:off x="2583355" y="369039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B1A889-AC38-472E-B268-FFE9FCB2C7B4}"/>
              </a:ext>
            </a:extLst>
          </p:cNvPr>
          <p:cNvSpPr txBox="1"/>
          <p:nvPr/>
        </p:nvSpPr>
        <p:spPr>
          <a:xfrm>
            <a:off x="4067007" y="219199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Ilist 5</a:t>
            </a:r>
          </a:p>
        </p:txBody>
      </p:sp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BD88FC24-E800-42CF-BB3E-20F57845C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1654"/>
              </p:ext>
            </p:extLst>
          </p:nvPr>
        </p:nvGraphicFramePr>
        <p:xfrm>
          <a:off x="8037642" y="1371065"/>
          <a:ext cx="3929406" cy="145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01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614106753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14151494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2546731396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639595218"/>
                    </a:ext>
                  </a:extLst>
                </a:gridCol>
                <a:gridCol w="654901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290617"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index</a:t>
                      </a:r>
                    </a:p>
                  </a:txBody>
                  <a:tcP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data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2043516"/>
                  </a:ext>
                </a:extLst>
              </a:tr>
              <a:tr h="2906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  <a:endParaRPr kumimoji="0" lang="fr-F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>
                    <a:lnR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703612"/>
                  </a:ext>
                </a:extLst>
              </a:tr>
            </a:tbl>
          </a:graphicData>
        </a:graphic>
      </p:graphicFrame>
      <p:sp>
        <p:nvSpPr>
          <p:cNvPr id="29" name="ZoneTexte 28">
            <a:extLst>
              <a:ext uri="{FF2B5EF4-FFF2-40B4-BE49-F238E27FC236}">
                <a16:creationId xmlns:a16="http://schemas.microsoft.com/office/drawing/2014/main" id="{0350C07F-9432-43C0-8301-EFF05623BB20}"/>
              </a:ext>
            </a:extLst>
          </p:cNvPr>
          <p:cNvSpPr txBox="1"/>
          <p:nvPr/>
        </p:nvSpPr>
        <p:spPr>
          <a:xfrm>
            <a:off x="8898100" y="1004653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indexes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4E3D22E-7ACD-4A85-AAF2-6E33B1930215}"/>
              </a:ext>
            </a:extLst>
          </p:cNvPr>
          <p:cNvSpPr txBox="1"/>
          <p:nvPr/>
        </p:nvSpPr>
        <p:spPr>
          <a:xfrm rot="16200000">
            <a:off x="7173422" y="194016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All </a:t>
            </a:r>
            <a:r>
              <a:rPr lang="fr-FR" sz="1400" i="1" dirty="0" err="1"/>
              <a:t>child</a:t>
            </a:r>
            <a:r>
              <a:rPr lang="fr-FR" sz="1400" i="1" dirty="0"/>
              <a:t> data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BC2921B4-5DC9-46F7-B26C-78C667C97562}"/>
              </a:ext>
            </a:extLst>
          </p:cNvPr>
          <p:cNvSpPr/>
          <p:nvPr/>
        </p:nvSpPr>
        <p:spPr>
          <a:xfrm>
            <a:off x="5103111" y="1663897"/>
            <a:ext cx="2628583" cy="34474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905A80A-6F28-4EC4-92F5-AB4913E88BAC}"/>
              </a:ext>
            </a:extLst>
          </p:cNvPr>
          <p:cNvSpPr/>
          <p:nvPr/>
        </p:nvSpPr>
        <p:spPr>
          <a:xfrm>
            <a:off x="1272022" y="996427"/>
            <a:ext cx="4484416" cy="5090474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02BBA58-2F0F-42ED-A34C-05B5B1ADE289}"/>
              </a:ext>
            </a:extLst>
          </p:cNvPr>
          <p:cNvSpPr txBox="1"/>
          <p:nvPr/>
        </p:nvSpPr>
        <p:spPr>
          <a:xfrm>
            <a:off x="6225312" y="1411085"/>
            <a:ext cx="9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Merge</a:t>
            </a: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26111E5A-A102-4E88-A462-92C0584E4F5F}"/>
              </a:ext>
            </a:extLst>
          </p:cNvPr>
          <p:cNvSpPr/>
          <p:nvPr/>
        </p:nvSpPr>
        <p:spPr>
          <a:xfrm rot="16200000">
            <a:off x="-183204" y="3299197"/>
            <a:ext cx="2628583" cy="171641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C5ABF9C-7DE9-44EE-AF90-AA5C4921F89B}"/>
              </a:ext>
            </a:extLst>
          </p:cNvPr>
          <p:cNvSpPr txBox="1"/>
          <p:nvPr/>
        </p:nvSpPr>
        <p:spPr>
          <a:xfrm rot="16200000">
            <a:off x="-223619" y="3109514"/>
            <a:ext cx="211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 information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07002E-ACFF-4AEB-9679-D1A906530AE6}"/>
              </a:ext>
            </a:extLst>
          </p:cNvPr>
          <p:cNvSpPr txBox="1"/>
          <p:nvPr/>
        </p:nvSpPr>
        <p:spPr>
          <a:xfrm>
            <a:off x="6967329" y="4049402"/>
            <a:ext cx="47608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Process </a:t>
            </a:r>
            <a:r>
              <a:rPr lang="fr-FR" b="1" dirty="0" err="1"/>
              <a:t>adapted</a:t>
            </a:r>
            <a:r>
              <a:rPr lang="fr-FR" b="1" dirty="0"/>
              <a:t> to </a:t>
            </a:r>
            <a:r>
              <a:rPr lang="fr-FR" b="1" dirty="0" err="1"/>
              <a:t>organizations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Add</a:t>
            </a:r>
            <a:r>
              <a:rPr lang="fr-FR" b="1" dirty="0"/>
              <a:t> information </a:t>
            </a:r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altering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management and use</a:t>
            </a:r>
            <a:endParaRPr lang="fr-FR" b="1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783565C-14D1-40C6-9C45-04D0CECAC03D}"/>
              </a:ext>
            </a:extLst>
          </p:cNvPr>
          <p:cNvSpPr/>
          <p:nvPr/>
        </p:nvSpPr>
        <p:spPr>
          <a:xfrm>
            <a:off x="7695484" y="946732"/>
            <a:ext cx="4484416" cy="2385302"/>
          </a:xfrm>
          <a:prstGeom prst="roundRect">
            <a:avLst/>
          </a:prstGeom>
          <a:solidFill>
            <a:srgbClr val="A53010">
              <a:alpha val="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667CBEF-2050-422F-B23D-FAB18FCBB80C}"/>
              </a:ext>
            </a:extLst>
          </p:cNvPr>
          <p:cNvSpPr txBox="1"/>
          <p:nvPr/>
        </p:nvSpPr>
        <p:spPr>
          <a:xfrm>
            <a:off x="1821612" y="5788663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management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ACD53F-F0AC-413B-9EF3-D655E397F955}"/>
              </a:ext>
            </a:extLst>
          </p:cNvPr>
          <p:cNvSpPr txBox="1"/>
          <p:nvPr/>
        </p:nvSpPr>
        <p:spPr>
          <a:xfrm>
            <a:off x="7915394" y="2990975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002060"/>
                </a:solidFill>
              </a:rPr>
              <a:t>Data use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104EAE8-D028-4B51-8450-C1825439F3CA}"/>
              </a:ext>
            </a:extLst>
          </p:cNvPr>
          <p:cNvSpPr txBox="1"/>
          <p:nvPr/>
        </p:nvSpPr>
        <p:spPr>
          <a:xfrm>
            <a:off x="5747542" y="1888594"/>
            <a:ext cx="195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(</a:t>
            </a:r>
            <a:r>
              <a:rPr lang="fr-FR" sz="1400" i="1" dirty="0" err="1"/>
              <a:t>recursive</a:t>
            </a:r>
            <a:r>
              <a:rPr lang="fr-FR" sz="1400" i="1" dirty="0"/>
              <a:t> </a:t>
            </a:r>
            <a:r>
              <a:rPr lang="fr-FR" sz="1400" i="1" dirty="0" err="1"/>
              <a:t>function</a:t>
            </a:r>
            <a:r>
              <a:rPr lang="fr-FR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02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3 - Example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25741"/>
              </p:ext>
            </p:extLst>
          </p:nvPr>
        </p:nvGraphicFramePr>
        <p:xfrm>
          <a:off x="868063" y="1414745"/>
          <a:ext cx="2527876" cy="1251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>
            <a:cxnSpLocks/>
          </p:cNvCxnSpPr>
          <p:nvPr/>
        </p:nvCxnSpPr>
        <p:spPr>
          <a:xfrm>
            <a:off x="2769459" y="120663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144685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IndexSet</a:t>
            </a:r>
            <a:endParaRPr lang="fr-FR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2716906" y="1114636"/>
            <a:ext cx="127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Data</a:t>
            </a:r>
          </a:p>
        </p:txBody>
      </p:sp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350BB552-818E-4751-909E-095EEA233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42756"/>
              </p:ext>
            </p:extLst>
          </p:nvPr>
        </p:nvGraphicFramePr>
        <p:xfrm>
          <a:off x="868063" y="299466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A02849E1-E644-4188-8C69-386988877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86860"/>
              </p:ext>
            </p:extLst>
          </p:nvPr>
        </p:nvGraphicFramePr>
        <p:xfrm>
          <a:off x="868063" y="5554535"/>
          <a:ext cx="2527876" cy="624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43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47995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0820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1D8C6EEA-6363-4BA2-A495-0C70A169B80E}"/>
              </a:ext>
            </a:extLst>
          </p:cNvPr>
          <p:cNvSpPr txBox="1"/>
          <p:nvPr/>
        </p:nvSpPr>
        <p:spPr>
          <a:xfrm flipH="1">
            <a:off x="245648" y="1798962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aw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C520A6E-F7D2-4604-8E58-9C20ED5B8A8B}"/>
              </a:ext>
            </a:extLst>
          </p:cNvPr>
          <p:cNvSpPr txBox="1"/>
          <p:nvPr/>
        </p:nvSpPr>
        <p:spPr>
          <a:xfrm flipH="1">
            <a:off x="245648" y="568217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pb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88A837C-D288-49BF-AE87-C73E04B2EEBD}"/>
              </a:ext>
            </a:extLst>
          </p:cNvPr>
          <p:cNvSpPr txBox="1"/>
          <p:nvPr/>
        </p:nvSpPr>
        <p:spPr>
          <a:xfrm flipH="1">
            <a:off x="245648" y="3122303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pw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C245FA2-2C83-48CB-A205-10D3070DA547}"/>
              </a:ext>
            </a:extLst>
          </p:cNvPr>
          <p:cNvSpPr txBox="1"/>
          <p:nvPr/>
        </p:nvSpPr>
        <p:spPr>
          <a:xfrm flipH="1">
            <a:off x="245648" y="4445644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cr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02736D11-B530-42FD-BA7D-EEA9E1D0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85567"/>
              </p:ext>
            </p:extLst>
          </p:nvPr>
        </p:nvGraphicFramePr>
        <p:xfrm>
          <a:off x="5811812" y="488726"/>
          <a:ext cx="4180600" cy="125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0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35314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37978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21703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656076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483423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pw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err="1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cr</a:t>
                      </a:r>
                      <a:endParaRPr lang="fr-FR" sz="14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0364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283B4C1A-4087-49D2-A7F9-CD8AE5242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0264"/>
              </p:ext>
            </p:extLst>
          </p:nvPr>
        </p:nvGraphicFramePr>
        <p:xfrm>
          <a:off x="4702705" y="2918548"/>
          <a:ext cx="6228288" cy="379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66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616188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1094613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772998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650449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43545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525376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277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2564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2854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444EB9BB-5E00-40B0-86A8-CF1AFB2CF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42507"/>
              </p:ext>
            </p:extLst>
          </p:nvPr>
        </p:nvGraphicFramePr>
        <p:xfrm>
          <a:off x="868063" y="4104755"/>
          <a:ext cx="2527876" cy="1043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370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538568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631969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20863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</a:tbl>
          </a:graphicData>
        </a:graphic>
      </p:graphicFrame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F9632AE4-61E3-42DD-83B6-E7CD69C3C62F}"/>
              </a:ext>
            </a:extLst>
          </p:cNvPr>
          <p:cNvSpPr/>
          <p:nvPr/>
        </p:nvSpPr>
        <p:spPr>
          <a:xfrm rot="19799107">
            <a:off x="4212186" y="161491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2532A57-C171-4CC7-9141-5174B82CDCFF}"/>
              </a:ext>
            </a:extLst>
          </p:cNvPr>
          <p:cNvSpPr/>
          <p:nvPr/>
        </p:nvSpPr>
        <p:spPr>
          <a:xfrm rot="5400000">
            <a:off x="7450871" y="2133529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26FF9603-B34C-49CE-BF41-B17C1ED89768}"/>
              </a:ext>
            </a:extLst>
          </p:cNvPr>
          <p:cNvSpPr txBox="1"/>
          <p:nvPr/>
        </p:nvSpPr>
        <p:spPr>
          <a:xfrm>
            <a:off x="7856870" y="1999017"/>
            <a:ext cx="254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/>
              <a:t>total.merge</a:t>
            </a:r>
            <a:r>
              <a:rPr lang="fr-FR" sz="1600" b="1" dirty="0"/>
              <a:t>()</a:t>
            </a:r>
          </a:p>
        </p:txBody>
      </p:sp>
      <p:cxnSp>
        <p:nvCxnSpPr>
          <p:cNvPr id="41" name="Straight Connector 57">
            <a:extLst>
              <a:ext uri="{FF2B5EF4-FFF2-40B4-BE49-F238E27FC236}">
                <a16:creationId xmlns:a16="http://schemas.microsoft.com/office/drawing/2014/main" id="{A066B21F-F46B-4F6C-AF6D-0F41045E9A60}"/>
              </a:ext>
            </a:extLst>
          </p:cNvPr>
          <p:cNvCxnSpPr>
            <a:cxnSpLocks/>
          </p:cNvCxnSpPr>
          <p:nvPr/>
        </p:nvCxnSpPr>
        <p:spPr>
          <a:xfrm>
            <a:off x="9511196" y="252371"/>
            <a:ext cx="0" cy="147058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57">
            <a:extLst>
              <a:ext uri="{FF2B5EF4-FFF2-40B4-BE49-F238E27FC236}">
                <a16:creationId xmlns:a16="http://schemas.microsoft.com/office/drawing/2014/main" id="{49195A53-778E-4876-9CF3-D0B1E6430B4A}"/>
              </a:ext>
            </a:extLst>
          </p:cNvPr>
          <p:cNvCxnSpPr>
            <a:cxnSpLocks/>
          </p:cNvCxnSpPr>
          <p:nvPr/>
        </p:nvCxnSpPr>
        <p:spPr>
          <a:xfrm>
            <a:off x="10406742" y="2693709"/>
            <a:ext cx="0" cy="40176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684838BA-7504-43B3-BD89-E9B16715E565}"/>
              </a:ext>
            </a:extLst>
          </p:cNvPr>
          <p:cNvSpPr txBox="1"/>
          <p:nvPr/>
        </p:nvSpPr>
        <p:spPr>
          <a:xfrm flipH="1">
            <a:off x="5135348" y="888067"/>
            <a:ext cx="87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1868094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format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4429539" y="1297707"/>
            <a:ext cx="63444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Tabular</a:t>
            </a:r>
            <a:r>
              <a:rPr lang="fr-FR" b="1" dirty="0"/>
              <a:t> format (csv)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duplication data,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Json</a:t>
            </a:r>
            <a:r>
              <a:rPr lang="fr-FR" b="1" dirty="0"/>
              <a:t> format</a:t>
            </a:r>
            <a:endParaRPr lang="fr-FR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Not duplication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NoSQL </a:t>
            </a:r>
            <a:r>
              <a:rPr lang="fr-FR" dirty="0" err="1"/>
              <a:t>Database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Bson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data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)</a:t>
            </a:r>
            <a:endParaRPr lang="fr-FR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Binary</a:t>
            </a:r>
            <a:r>
              <a:rPr lang="fr-FR" b="1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CBOR (Concise </a:t>
            </a:r>
            <a:r>
              <a:rPr lang="fr-FR" dirty="0" err="1"/>
              <a:t>Binary</a:t>
            </a:r>
            <a:r>
              <a:rPr lang="fr-FR" dirty="0"/>
              <a:t> Object </a:t>
            </a:r>
            <a:r>
              <a:rPr lang="fr-FR" dirty="0" err="1"/>
              <a:t>Representation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Compatible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Binary</a:t>
            </a:r>
            <a:r>
              <a:rPr lang="fr-FR" dirty="0"/>
              <a:t>, </a:t>
            </a:r>
            <a:r>
              <a:rPr lang="fr-FR" dirty="0" err="1"/>
              <a:t>numerical</a:t>
            </a:r>
            <a:r>
              <a:rPr lang="fr-FR" dirty="0"/>
              <a:t>, </a:t>
            </a:r>
            <a:r>
              <a:rPr lang="fr-FR" dirty="0" err="1"/>
              <a:t>text</a:t>
            </a:r>
            <a:r>
              <a:rPr lang="fr-FR" dirty="0"/>
              <a:t>, </a:t>
            </a:r>
            <a:r>
              <a:rPr lang="fr-FR" dirty="0" err="1"/>
              <a:t>structured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 </a:t>
            </a:r>
            <a:r>
              <a:rPr lang="fr-FR" dirty="0" err="1"/>
              <a:t>datetime</a:t>
            </a:r>
            <a:r>
              <a:rPr lang="fr-FR" dirty="0"/>
              <a:t>, </a:t>
            </a:r>
            <a:r>
              <a:rPr lang="fr-FR" dirty="0" err="1"/>
              <a:t>coordinates</a:t>
            </a:r>
            <a:r>
              <a:rPr lang="fr-F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F4FEF8-8D69-4E2C-9575-E2A94C4BFA2D}"/>
              </a:ext>
            </a:extLst>
          </p:cNvPr>
          <p:cNvSpPr txBox="1"/>
          <p:nvPr/>
        </p:nvSpPr>
        <p:spPr>
          <a:xfrm>
            <a:off x="482115" y="2775034"/>
            <a:ext cx="250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Ilist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Dict + Array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0070C0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7FD03BE-3770-453D-8EDF-983DA0D7B134}"/>
              </a:ext>
            </a:extLst>
          </p:cNvPr>
          <p:cNvCxnSpPr>
            <a:cxnSpLocks/>
          </p:cNvCxnSpPr>
          <p:nvPr/>
        </p:nvCxnSpPr>
        <p:spPr>
          <a:xfrm flipV="1">
            <a:off x="3279913" y="2720512"/>
            <a:ext cx="1232452" cy="15189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20E6EB-4EE7-47A8-9E35-D82567208857}"/>
              </a:ext>
            </a:extLst>
          </p:cNvPr>
          <p:cNvCxnSpPr>
            <a:cxnSpLocks/>
          </p:cNvCxnSpPr>
          <p:nvPr/>
        </p:nvCxnSpPr>
        <p:spPr>
          <a:xfrm>
            <a:off x="3279913" y="3120887"/>
            <a:ext cx="1232452" cy="8647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8A2B52-B596-4003-8602-F6BEE532D234}"/>
              </a:ext>
            </a:extLst>
          </p:cNvPr>
          <p:cNvCxnSpPr>
            <a:cxnSpLocks/>
          </p:cNvCxnSpPr>
          <p:nvPr/>
        </p:nvCxnSpPr>
        <p:spPr>
          <a:xfrm>
            <a:off x="3279913" y="3429000"/>
            <a:ext cx="1149625" cy="179898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9AB5C77-C5AE-4F43-9B94-FF4AFE5CB1D3}"/>
              </a:ext>
            </a:extLst>
          </p:cNvPr>
          <p:cNvCxnSpPr>
            <a:cxnSpLocks/>
          </p:cNvCxnSpPr>
          <p:nvPr/>
        </p:nvCxnSpPr>
        <p:spPr>
          <a:xfrm flipV="1">
            <a:off x="3279913" y="1808921"/>
            <a:ext cx="1232452" cy="7716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1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B8B0B-6773-4FBE-9B02-AC27974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2" y="137093"/>
            <a:ext cx="8911687" cy="856820"/>
          </a:xfrm>
        </p:spPr>
        <p:txBody>
          <a:bodyPr/>
          <a:lstStyle/>
          <a:p>
            <a:r>
              <a:rPr lang="fr-FR" dirty="0"/>
              <a:t>4 – </a:t>
            </a:r>
            <a:r>
              <a:rPr lang="fr-FR" dirty="0" err="1"/>
              <a:t>list</a:t>
            </a:r>
            <a:r>
              <a:rPr lang="fr-FR" dirty="0"/>
              <a:t> size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BFFA4-C992-439D-98E6-80D938D4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487" y="137093"/>
            <a:ext cx="5249516" cy="251611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6A1344-1752-4F30-BAE7-2A363D75689B}"/>
              </a:ext>
            </a:extLst>
          </p:cNvPr>
          <p:cNvSpPr txBox="1"/>
          <p:nvPr/>
        </p:nvSpPr>
        <p:spPr>
          <a:xfrm>
            <a:off x="388299" y="1036261"/>
            <a:ext cx="83581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Simple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n *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n : number of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 : </a:t>
            </a:r>
            <a:r>
              <a:rPr lang="fr-FR" dirty="0" err="1"/>
              <a:t>mean</a:t>
            </a:r>
            <a:r>
              <a:rPr lang="fr-FR" dirty="0"/>
              <a:t> value size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Indexed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n * i + </a:t>
            </a:r>
            <a:r>
              <a:rPr lang="fr-FR" b="1" dirty="0" err="1">
                <a:solidFill>
                  <a:srgbClr val="0070C0"/>
                </a:solidFill>
              </a:rPr>
              <a:t>nx</a:t>
            </a:r>
            <a:r>
              <a:rPr lang="fr-FR" b="1" dirty="0">
                <a:solidFill>
                  <a:srgbClr val="0070C0"/>
                </a:solidFill>
              </a:rPr>
              <a:t> * 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 : integer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nx</a:t>
            </a:r>
            <a:r>
              <a:rPr lang="fr-FR" dirty="0"/>
              <a:t> : number of </a:t>
            </a:r>
            <a:r>
              <a:rPr lang="fr-FR" dirty="0" err="1"/>
              <a:t>different</a:t>
            </a:r>
            <a:r>
              <a:rPr lang="fr-FR" dirty="0"/>
              <a:t> values</a:t>
            </a:r>
          </a:p>
          <a:p>
            <a:pPr lvl="2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Indexed </a:t>
            </a:r>
            <a:r>
              <a:rPr lang="fr-FR" b="1" dirty="0" err="1"/>
              <a:t>list</a:t>
            </a:r>
            <a:r>
              <a:rPr lang="fr-FR" b="1" dirty="0"/>
              <a:t> size / </a:t>
            </a:r>
            <a:r>
              <a:rPr lang="fr-FR" b="1" dirty="0" err="1"/>
              <a:t>list</a:t>
            </a:r>
            <a:r>
              <a:rPr lang="fr-FR" b="1" dirty="0"/>
              <a:t> size </a:t>
            </a:r>
            <a:r>
              <a:rPr lang="fr-FR" b="1" dirty="0">
                <a:solidFill>
                  <a:srgbClr val="0070C0"/>
                </a:solidFill>
              </a:rPr>
              <a:t>= i / l (object </a:t>
            </a:r>
            <a:r>
              <a:rPr lang="fr-FR" b="1" dirty="0" err="1">
                <a:solidFill>
                  <a:srgbClr val="0070C0"/>
                </a:solidFill>
              </a:rPr>
              <a:t>lightness</a:t>
            </a:r>
            <a:r>
              <a:rPr lang="fr-FR" b="1" dirty="0">
                <a:solidFill>
                  <a:srgbClr val="0070C0"/>
                </a:solidFill>
              </a:rPr>
              <a:t>) + </a:t>
            </a:r>
            <a:r>
              <a:rPr lang="fr-FR" b="1" dirty="0" err="1">
                <a:solidFill>
                  <a:srgbClr val="0070C0"/>
                </a:solidFill>
              </a:rPr>
              <a:t>nx</a:t>
            </a:r>
            <a:r>
              <a:rPr lang="fr-FR" b="1" dirty="0">
                <a:solidFill>
                  <a:srgbClr val="0070C0"/>
                </a:solidFill>
              </a:rPr>
              <a:t> / n (</a:t>
            </a:r>
            <a:r>
              <a:rPr lang="fr-FR" b="1" dirty="0" err="1">
                <a:solidFill>
                  <a:srgbClr val="0070C0"/>
                </a:solidFill>
              </a:rPr>
              <a:t>unicity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level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object </a:t>
            </a:r>
            <a:r>
              <a:rPr lang="fr-FR" dirty="0" err="1"/>
              <a:t>lightness</a:t>
            </a:r>
            <a:r>
              <a:rPr lang="fr-FR" dirty="0"/>
              <a:t> and </a:t>
            </a:r>
            <a:r>
              <a:rPr lang="fr-FR" dirty="0" err="1"/>
              <a:t>unicity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are </a:t>
            </a:r>
            <a:r>
              <a:rPr lang="fr-FR" dirty="0" err="1"/>
              <a:t>low</a:t>
            </a:r>
            <a:r>
              <a:rPr lang="fr-FR" dirty="0"/>
              <a:t>, the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simple </a:t>
            </a:r>
            <a:r>
              <a:rPr lang="fr-FR" dirty="0" err="1"/>
              <a:t>list</a:t>
            </a:r>
            <a:r>
              <a:rPr lang="fr-FR" dirty="0"/>
              <a:t> size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e.g. : i / l = 0.1 , </a:t>
            </a:r>
            <a:r>
              <a:rPr lang="fr-FR" dirty="0" err="1"/>
              <a:t>nx</a:t>
            </a:r>
            <a:r>
              <a:rPr lang="fr-FR" dirty="0"/>
              <a:t> / n = 0.4   =&gt; </a:t>
            </a:r>
            <a:r>
              <a:rPr lang="fr-FR" dirty="0" err="1"/>
              <a:t>indexed</a:t>
            </a:r>
            <a:r>
              <a:rPr lang="fr-FR" dirty="0"/>
              <a:t> </a:t>
            </a:r>
            <a:r>
              <a:rPr lang="fr-FR" dirty="0" err="1"/>
              <a:t>list</a:t>
            </a:r>
            <a:r>
              <a:rPr lang="fr-FR" dirty="0"/>
              <a:t> size = 0.5 * </a:t>
            </a:r>
            <a:r>
              <a:rPr lang="fr-FR" dirty="0" err="1"/>
              <a:t>list</a:t>
            </a:r>
            <a:r>
              <a:rPr lang="fr-FR" dirty="0"/>
              <a:t>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70C0"/>
                </a:solidFill>
              </a:rPr>
              <a:t>In a Ilist </a:t>
            </a:r>
            <a:r>
              <a:rPr lang="fr-FR" b="1" dirty="0" err="1">
                <a:solidFill>
                  <a:srgbClr val="0070C0"/>
                </a:solidFill>
              </a:rPr>
              <a:t>with</a:t>
            </a:r>
            <a:r>
              <a:rPr lang="fr-FR" b="1" dirty="0">
                <a:solidFill>
                  <a:srgbClr val="0070C0"/>
                </a:solidFill>
              </a:rPr>
              <a:t> data more </a:t>
            </a:r>
            <a:r>
              <a:rPr lang="fr-FR" b="1" dirty="0" err="1">
                <a:solidFill>
                  <a:srgbClr val="0070C0"/>
                </a:solidFill>
              </a:rPr>
              <a:t>complex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than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numerical</a:t>
            </a:r>
            <a:r>
              <a:rPr lang="fr-FR" b="1" dirty="0">
                <a:solidFill>
                  <a:srgbClr val="0070C0"/>
                </a:solidFill>
              </a:rPr>
              <a:t> data, the </a:t>
            </a:r>
            <a:r>
              <a:rPr lang="fr-FR" b="1" dirty="0" err="1">
                <a:solidFill>
                  <a:srgbClr val="0070C0"/>
                </a:solidFill>
              </a:rPr>
              <a:t>json</a:t>
            </a:r>
            <a:r>
              <a:rPr lang="fr-FR" b="1" dirty="0">
                <a:solidFill>
                  <a:srgbClr val="0070C0"/>
                </a:solidFill>
              </a:rPr>
              <a:t> (or </a:t>
            </a:r>
            <a:r>
              <a:rPr lang="fr-FR" b="1" dirty="0" err="1">
                <a:solidFill>
                  <a:srgbClr val="0070C0"/>
                </a:solidFill>
              </a:rPr>
              <a:t>binary</a:t>
            </a:r>
            <a:r>
              <a:rPr lang="fr-FR" b="1" dirty="0">
                <a:solidFill>
                  <a:srgbClr val="0070C0"/>
                </a:solidFill>
              </a:rPr>
              <a:t>) format has a </a:t>
            </a:r>
            <a:r>
              <a:rPr lang="fr-FR" b="1" dirty="0" err="1">
                <a:solidFill>
                  <a:srgbClr val="0070C0"/>
                </a:solidFill>
              </a:rPr>
              <a:t>smaller</a:t>
            </a:r>
            <a:r>
              <a:rPr lang="fr-FR" b="1" dirty="0">
                <a:solidFill>
                  <a:srgbClr val="0070C0"/>
                </a:solidFill>
              </a:rPr>
              <a:t> size </a:t>
            </a:r>
            <a:r>
              <a:rPr lang="fr-FR" b="1" dirty="0" err="1">
                <a:solidFill>
                  <a:srgbClr val="0070C0"/>
                </a:solidFill>
              </a:rPr>
              <a:t>than</a:t>
            </a:r>
            <a:r>
              <a:rPr lang="fr-FR" b="1" dirty="0">
                <a:solidFill>
                  <a:srgbClr val="0070C0"/>
                </a:solidFill>
              </a:rPr>
              <a:t> a </a:t>
            </a:r>
            <a:r>
              <a:rPr lang="fr-FR" b="1" dirty="0" err="1">
                <a:solidFill>
                  <a:srgbClr val="0070C0"/>
                </a:solidFill>
              </a:rPr>
              <a:t>tabular</a:t>
            </a:r>
            <a:r>
              <a:rPr lang="fr-FR" b="1" dirty="0">
                <a:solidFill>
                  <a:srgbClr val="0070C0"/>
                </a:solidFill>
              </a:rPr>
              <a:t> format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A824121-19F5-4E93-8F12-DCBC6D90C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27368"/>
              </p:ext>
            </p:extLst>
          </p:nvPr>
        </p:nvGraphicFramePr>
        <p:xfrm>
          <a:off x="8859869" y="2995653"/>
          <a:ext cx="3168134" cy="1463040"/>
        </p:xfrm>
        <a:graphic>
          <a:graphicData uri="http://schemas.openxmlformats.org/drawingml/2006/table">
            <a:tbl>
              <a:tblPr/>
              <a:tblGrid>
                <a:gridCol w="2365299">
                  <a:extLst>
                    <a:ext uri="{9D8B030D-6E8A-4147-A177-3AD203B41FA5}">
                      <a16:colId xmlns:a16="http://schemas.microsoft.com/office/drawing/2014/main" val="3230845831"/>
                    </a:ext>
                  </a:extLst>
                </a:gridCol>
                <a:gridCol w="344939">
                  <a:extLst>
                    <a:ext uri="{9D8B030D-6E8A-4147-A177-3AD203B41FA5}">
                      <a16:colId xmlns:a16="http://schemas.microsoft.com/office/drawing/2014/main" val="3662105876"/>
                    </a:ext>
                  </a:extLst>
                </a:gridCol>
                <a:gridCol w="457896">
                  <a:extLst>
                    <a:ext uri="{9D8B030D-6E8A-4147-A177-3AD203B41FA5}">
                      <a16:colId xmlns:a16="http://schemas.microsoft.com/office/drawing/2014/main" val="18952367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Object </a:t>
                      </a:r>
                      <a:r>
                        <a:rPr lang="fr-FR" sz="11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lightness</a:t>
                      </a:r>
                      <a:endParaRPr lang="fr-F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 / 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93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80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float, int32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8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coordinate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45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string(10) (eg. timestamp)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700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simple json element (eg key/value)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62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structured json element (eg coordinates)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07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nn-NO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complex json element (eg geometry)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0,04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623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F40718E-A424-4866-B450-E2D9A3EEEEFC}"/>
              </a:ext>
            </a:extLst>
          </p:cNvPr>
          <p:cNvSpPr txBox="1"/>
          <p:nvPr/>
        </p:nvSpPr>
        <p:spPr>
          <a:xfrm>
            <a:off x="8360347" y="5186067"/>
            <a:ext cx="3703309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E.g. </a:t>
            </a:r>
            <a:r>
              <a:rPr lang="fr-FR" b="1" dirty="0" err="1">
                <a:solidFill>
                  <a:srgbClr val="0070C0"/>
                </a:solidFill>
              </a:rPr>
              <a:t>previous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0070C0"/>
                </a:solidFill>
              </a:rPr>
              <a:t>example</a:t>
            </a:r>
            <a:r>
              <a:rPr lang="fr-FR" b="1" dirty="0">
                <a:solidFill>
                  <a:srgbClr val="0070C0"/>
                </a:solidFill>
              </a:rPr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70C0"/>
                </a:solidFill>
              </a:rPr>
              <a:t>csv : 			2 418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json</a:t>
            </a:r>
            <a:r>
              <a:rPr lang="fr-FR" sz="1600" b="1" dirty="0">
                <a:solidFill>
                  <a:srgbClr val="0070C0"/>
                </a:solidFill>
              </a:rPr>
              <a:t> : 			1 496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70C0"/>
                </a:solidFill>
              </a:rPr>
              <a:t>binary</a:t>
            </a:r>
            <a:r>
              <a:rPr lang="fr-FR" sz="1600" b="1" dirty="0">
                <a:solidFill>
                  <a:srgbClr val="0070C0"/>
                </a:solidFill>
              </a:rPr>
              <a:t> (CBOR) :    697 bytes</a:t>
            </a:r>
          </a:p>
        </p:txBody>
      </p:sp>
    </p:spTree>
    <p:extLst>
      <p:ext uri="{BB962C8B-B14F-4D97-AF65-F5344CB8AC3E}">
        <p14:creationId xmlns:p14="http://schemas.microsoft.com/office/powerpoint/2010/main" val="31421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>
            <a:extLst>
              <a:ext uri="{FF2B5EF4-FFF2-40B4-BE49-F238E27FC236}">
                <a16:creationId xmlns:a16="http://schemas.microsoft.com/office/drawing/2014/main" id="{F07CDF14-A3E9-4EC2-A8B0-5774DCBEED4D}"/>
              </a:ext>
            </a:extLst>
          </p:cNvPr>
          <p:cNvSpPr txBox="1"/>
          <p:nvPr/>
        </p:nvSpPr>
        <p:spPr>
          <a:xfrm>
            <a:off x="805070" y="695740"/>
            <a:ext cx="94819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dirty="0"/>
          </a:p>
          <a:p>
            <a:r>
              <a:rPr lang="fr-FR" sz="2800" b="1" dirty="0"/>
              <a:t>0 - Principles</a:t>
            </a:r>
          </a:p>
          <a:p>
            <a:endParaRPr lang="fr-FR" sz="2800" b="1" dirty="0"/>
          </a:p>
          <a:p>
            <a:r>
              <a:rPr lang="fr-FR" sz="2800" b="1" dirty="0"/>
              <a:t>1 - Index </a:t>
            </a:r>
            <a:r>
              <a:rPr lang="fr-FR" sz="2800" b="1" dirty="0" err="1"/>
              <a:t>analysis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2 - Matrix </a:t>
            </a:r>
            <a:r>
              <a:rPr lang="fr-FR" sz="2800" b="1" dirty="0" err="1"/>
              <a:t>generation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3 - </a:t>
            </a:r>
            <a:r>
              <a:rPr lang="fr-FR" sz="2800" b="1" dirty="0" err="1"/>
              <a:t>Aggregation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b="1" dirty="0"/>
              <a:t>4 – Format, </a:t>
            </a:r>
            <a:r>
              <a:rPr lang="fr-FR" sz="2800" b="1" dirty="0" err="1"/>
              <a:t>storage</a:t>
            </a:r>
            <a:endParaRPr lang="fr-FR" sz="2800" b="1" dirty="0"/>
          </a:p>
          <a:p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1691131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25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– Derived indexes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-24273" y="1186914"/>
            <a:ext cx="47114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I1 : [d1, d1, d2, d3, d4, d5, d6]</a:t>
            </a:r>
          </a:p>
          <a:p>
            <a:pPr lvl="2"/>
            <a:r>
              <a:rPr lang="fr-FR" dirty="0"/>
              <a:t>   [0, 0, 1, 2, 3, 4, 5]</a:t>
            </a:r>
          </a:p>
          <a:p>
            <a:pPr lvl="2"/>
            <a:r>
              <a:rPr lang="fr-FR" dirty="0"/>
              <a:t>   [d1, d2, d3, d4, d5, d6]</a:t>
            </a:r>
          </a:p>
          <a:p>
            <a:pPr lvl="2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I4 : [ j,   j,   f,   f,  m,  s,  s]</a:t>
            </a:r>
          </a:p>
          <a:p>
            <a:pPr lvl="2"/>
            <a:r>
              <a:rPr lang="fr-FR" dirty="0"/>
              <a:t>   [0, 0, 1, 1, 2, 3, 3]</a:t>
            </a:r>
          </a:p>
          <a:p>
            <a:pPr lvl="2"/>
            <a:r>
              <a:rPr lang="fr-FR" dirty="0"/>
              <a:t>   [ j,   f,  m,  s]</a:t>
            </a:r>
          </a:p>
          <a:p>
            <a:pPr lvl="2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I3 : [t1, t1, t2, t2, t3, t4, t4]</a:t>
            </a:r>
          </a:p>
          <a:p>
            <a:pPr lvl="1"/>
            <a:r>
              <a:rPr lang="fr-FR" dirty="0"/>
              <a:t>	   [0, 0, 1, 1, 2, 3, 3]</a:t>
            </a:r>
          </a:p>
          <a:p>
            <a:pPr lvl="1"/>
            <a:r>
              <a:rPr lang="fr-FR" dirty="0"/>
              <a:t>          [t1, t2, t3, t4]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6D044AC-D772-404C-A929-983A4DF1AD06}"/>
              </a:ext>
            </a:extLst>
          </p:cNvPr>
          <p:cNvSpPr txBox="1"/>
          <p:nvPr/>
        </p:nvSpPr>
        <p:spPr>
          <a:xfrm>
            <a:off x="4657931" y="3343843"/>
            <a:ext cx="296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[t1, t1, t2, t2, t3, t4, t4]</a:t>
            </a:r>
          </a:p>
          <a:p>
            <a:r>
              <a:rPr lang="fr-FR" dirty="0"/>
              <a:t>[0, 0, 1, 1, 2, 3, 3]</a:t>
            </a:r>
          </a:p>
          <a:p>
            <a:r>
              <a:rPr lang="fr-FR" b="1" dirty="0">
                <a:solidFill>
                  <a:srgbClr val="0070C0"/>
                </a:solidFill>
              </a:rPr>
              <a:t>[t1, t2, t3, t4]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41A0310-690B-46DE-915D-EC2EF8ED9733}"/>
              </a:ext>
            </a:extLst>
          </p:cNvPr>
          <p:cNvSpPr txBox="1"/>
          <p:nvPr/>
        </p:nvSpPr>
        <p:spPr>
          <a:xfrm>
            <a:off x="4657931" y="2279778"/>
            <a:ext cx="333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 j,   j,   f,   f,  m,  s,  s]</a:t>
            </a:r>
          </a:p>
          <a:p>
            <a:r>
              <a:rPr lang="fr-FR" dirty="0"/>
              <a:t>[0, 0, 1, 2, 3, 4, 5]</a:t>
            </a:r>
          </a:p>
          <a:p>
            <a:r>
              <a:rPr lang="fr-FR" b="1" dirty="0">
                <a:solidFill>
                  <a:srgbClr val="0070C0"/>
                </a:solidFill>
              </a:rPr>
              <a:t>[ j,  f,   f,  m,   s,   s]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ED89765-387B-4CC8-A038-EEE2F9B544BF}"/>
              </a:ext>
            </a:extLst>
          </p:cNvPr>
          <p:cNvSpPr/>
          <p:nvPr/>
        </p:nvSpPr>
        <p:spPr>
          <a:xfrm>
            <a:off x="7013025" y="2447363"/>
            <a:ext cx="555811" cy="618565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11" h="564776">
                <a:moveTo>
                  <a:pt x="134470" y="0"/>
                </a:moveTo>
                <a:lnTo>
                  <a:pt x="555811" y="0"/>
                </a:lnTo>
                <a:lnTo>
                  <a:pt x="546847" y="564776"/>
                </a:lnTo>
                <a:lnTo>
                  <a:pt x="0" y="5558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 : forme 67">
            <a:extLst>
              <a:ext uri="{FF2B5EF4-FFF2-40B4-BE49-F238E27FC236}">
                <a16:creationId xmlns:a16="http://schemas.microsoft.com/office/drawing/2014/main" id="{EE422C56-748B-4DE1-9842-B57D4808E3FE}"/>
              </a:ext>
            </a:extLst>
          </p:cNvPr>
          <p:cNvSpPr/>
          <p:nvPr/>
        </p:nvSpPr>
        <p:spPr>
          <a:xfrm>
            <a:off x="7013025" y="2728490"/>
            <a:ext cx="311143" cy="242048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11" h="564776">
                <a:moveTo>
                  <a:pt x="134470" y="0"/>
                </a:moveTo>
                <a:lnTo>
                  <a:pt x="555811" y="0"/>
                </a:lnTo>
                <a:lnTo>
                  <a:pt x="546847" y="564776"/>
                </a:lnTo>
                <a:lnTo>
                  <a:pt x="0" y="5558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 : forme 68">
            <a:extLst>
              <a:ext uri="{FF2B5EF4-FFF2-40B4-BE49-F238E27FC236}">
                <a16:creationId xmlns:a16="http://schemas.microsoft.com/office/drawing/2014/main" id="{19667332-EC8B-445F-8B96-79B7935B27D6}"/>
              </a:ext>
            </a:extLst>
          </p:cNvPr>
          <p:cNvSpPr/>
          <p:nvPr/>
        </p:nvSpPr>
        <p:spPr>
          <a:xfrm>
            <a:off x="7066814" y="3550518"/>
            <a:ext cx="555811" cy="618565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11" h="564776">
                <a:moveTo>
                  <a:pt x="134470" y="0"/>
                </a:moveTo>
                <a:lnTo>
                  <a:pt x="555811" y="0"/>
                </a:lnTo>
                <a:lnTo>
                  <a:pt x="546847" y="564776"/>
                </a:lnTo>
                <a:lnTo>
                  <a:pt x="0" y="5558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F66C802-8E16-4CF2-B70F-D9E40E3FFF34}"/>
              </a:ext>
            </a:extLst>
          </p:cNvPr>
          <p:cNvSpPr txBox="1"/>
          <p:nvPr/>
        </p:nvSpPr>
        <p:spPr>
          <a:xfrm>
            <a:off x="8405191" y="3343843"/>
            <a:ext cx="2964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[t1, t1, t1, t1, t2, t3, t3]</a:t>
            </a:r>
          </a:p>
          <a:p>
            <a:r>
              <a:rPr lang="fr-FR" dirty="0"/>
              <a:t>[0, 0, 1, 1, 2, 3, 3]</a:t>
            </a:r>
          </a:p>
          <a:p>
            <a:r>
              <a:rPr lang="fr-FR" b="1" dirty="0">
                <a:solidFill>
                  <a:srgbClr val="0070C0"/>
                </a:solidFill>
              </a:rPr>
              <a:t>[t1, t1, t2, t3]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431567B-3596-494A-B16B-8A7AA16115FF}"/>
              </a:ext>
            </a:extLst>
          </p:cNvPr>
          <p:cNvSpPr txBox="1"/>
          <p:nvPr/>
        </p:nvSpPr>
        <p:spPr>
          <a:xfrm>
            <a:off x="8405191" y="2279778"/>
            <a:ext cx="333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 j,   j,   f,   f,  m,  s,  s]</a:t>
            </a:r>
          </a:p>
          <a:p>
            <a:r>
              <a:rPr lang="fr-FR" dirty="0"/>
              <a:t>[0, 0, 1, 2, 3, 4, 5]</a:t>
            </a:r>
          </a:p>
          <a:p>
            <a:r>
              <a:rPr lang="fr-FR" b="1" dirty="0">
                <a:solidFill>
                  <a:srgbClr val="0070C0"/>
                </a:solidFill>
              </a:rPr>
              <a:t>[ j,  f,   f,  m,   s,   s]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9F3843CE-905E-421E-B138-3069CA695B50}"/>
              </a:ext>
            </a:extLst>
          </p:cNvPr>
          <p:cNvSpPr txBox="1"/>
          <p:nvPr/>
        </p:nvSpPr>
        <p:spPr>
          <a:xfrm>
            <a:off x="8405191" y="1174371"/>
            <a:ext cx="3765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[d1, d1, d2, d3, d4, d5, d6]</a:t>
            </a:r>
          </a:p>
          <a:p>
            <a:r>
              <a:rPr lang="fr-FR" b="1" dirty="0">
                <a:solidFill>
                  <a:srgbClr val="0070C0"/>
                </a:solidFill>
              </a:rPr>
              <a:t>[0, 0, 1, 2, 3, 4, 5]</a:t>
            </a:r>
          </a:p>
          <a:p>
            <a:r>
              <a:rPr lang="fr-FR" b="1" dirty="0">
                <a:solidFill>
                  <a:srgbClr val="0070C0"/>
                </a:solidFill>
              </a:rPr>
              <a:t>[d1, d2, d3, d4, d5, d6]</a:t>
            </a:r>
          </a:p>
        </p:txBody>
      </p:sp>
      <p:sp>
        <p:nvSpPr>
          <p:cNvPr id="107" name="Forme libre : forme 106">
            <a:extLst>
              <a:ext uri="{FF2B5EF4-FFF2-40B4-BE49-F238E27FC236}">
                <a16:creationId xmlns:a16="http://schemas.microsoft.com/office/drawing/2014/main" id="{800214A9-04A9-4581-B945-B3057CA18FCB}"/>
              </a:ext>
            </a:extLst>
          </p:cNvPr>
          <p:cNvSpPr/>
          <p:nvPr/>
        </p:nvSpPr>
        <p:spPr>
          <a:xfrm flipH="1">
            <a:off x="8122035" y="1364639"/>
            <a:ext cx="338199" cy="1396149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5811 h 564776"/>
              <a:gd name="connsiteX0" fmla="*/ 0 w 679686"/>
              <a:gd name="connsiteY0" fmla="*/ 0 h 570224"/>
              <a:gd name="connsiteX1" fmla="*/ 679686 w 679686"/>
              <a:gd name="connsiteY1" fmla="*/ 0 h 570224"/>
              <a:gd name="connsiteX2" fmla="*/ 670722 w 679686"/>
              <a:gd name="connsiteY2" fmla="*/ 564776 h 570224"/>
              <a:gd name="connsiteX3" fmla="*/ 123875 w 679686"/>
              <a:gd name="connsiteY3" fmla="*/ 570224 h 570224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9414 h 564776"/>
              <a:gd name="connsiteX0" fmla="*/ 0 w 679686"/>
              <a:gd name="connsiteY0" fmla="*/ 0 h 561173"/>
              <a:gd name="connsiteX1" fmla="*/ 679686 w 679686"/>
              <a:gd name="connsiteY1" fmla="*/ 0 h 561173"/>
              <a:gd name="connsiteX2" fmla="*/ 670722 w 679686"/>
              <a:gd name="connsiteY2" fmla="*/ 561173 h 561173"/>
              <a:gd name="connsiteX3" fmla="*/ 123875 w 679686"/>
              <a:gd name="connsiteY3" fmla="*/ 559414 h 561173"/>
              <a:gd name="connsiteX0" fmla="*/ 0 w 573308"/>
              <a:gd name="connsiteY0" fmla="*/ 0 h 561173"/>
              <a:gd name="connsiteX1" fmla="*/ 573308 w 573308"/>
              <a:gd name="connsiteY1" fmla="*/ 0 h 561173"/>
              <a:gd name="connsiteX2" fmla="*/ 564344 w 573308"/>
              <a:gd name="connsiteY2" fmla="*/ 561173 h 561173"/>
              <a:gd name="connsiteX3" fmla="*/ 17497 w 573308"/>
              <a:gd name="connsiteY3" fmla="*/ 559414 h 56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08" h="561173">
                <a:moveTo>
                  <a:pt x="0" y="0"/>
                </a:moveTo>
                <a:lnTo>
                  <a:pt x="573308" y="0"/>
                </a:lnTo>
                <a:lnTo>
                  <a:pt x="564344" y="561173"/>
                </a:lnTo>
                <a:lnTo>
                  <a:pt x="17497" y="55941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Forme libre : forme 110">
            <a:extLst>
              <a:ext uri="{FF2B5EF4-FFF2-40B4-BE49-F238E27FC236}">
                <a16:creationId xmlns:a16="http://schemas.microsoft.com/office/drawing/2014/main" id="{DD33E2F9-8B4B-4B04-8B9B-B8CBD2011135}"/>
              </a:ext>
            </a:extLst>
          </p:cNvPr>
          <p:cNvSpPr/>
          <p:nvPr/>
        </p:nvSpPr>
        <p:spPr>
          <a:xfrm flipH="1">
            <a:off x="8292367" y="2507302"/>
            <a:ext cx="194755" cy="1311320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5811 h 564776"/>
              <a:gd name="connsiteX0" fmla="*/ 0 w 679686"/>
              <a:gd name="connsiteY0" fmla="*/ 0 h 570224"/>
              <a:gd name="connsiteX1" fmla="*/ 679686 w 679686"/>
              <a:gd name="connsiteY1" fmla="*/ 0 h 570224"/>
              <a:gd name="connsiteX2" fmla="*/ 670722 w 679686"/>
              <a:gd name="connsiteY2" fmla="*/ 564776 h 570224"/>
              <a:gd name="connsiteX3" fmla="*/ 123875 w 679686"/>
              <a:gd name="connsiteY3" fmla="*/ 570224 h 570224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9414 h 564776"/>
              <a:gd name="connsiteX0" fmla="*/ 0 w 679686"/>
              <a:gd name="connsiteY0" fmla="*/ 0 h 561173"/>
              <a:gd name="connsiteX1" fmla="*/ 679686 w 679686"/>
              <a:gd name="connsiteY1" fmla="*/ 0 h 561173"/>
              <a:gd name="connsiteX2" fmla="*/ 670722 w 679686"/>
              <a:gd name="connsiteY2" fmla="*/ 561173 h 561173"/>
              <a:gd name="connsiteX3" fmla="*/ 123875 w 679686"/>
              <a:gd name="connsiteY3" fmla="*/ 559414 h 561173"/>
              <a:gd name="connsiteX0" fmla="*/ 0 w 573308"/>
              <a:gd name="connsiteY0" fmla="*/ 0 h 561173"/>
              <a:gd name="connsiteX1" fmla="*/ 573308 w 573308"/>
              <a:gd name="connsiteY1" fmla="*/ 0 h 561173"/>
              <a:gd name="connsiteX2" fmla="*/ 564344 w 573308"/>
              <a:gd name="connsiteY2" fmla="*/ 561173 h 561173"/>
              <a:gd name="connsiteX3" fmla="*/ 17497 w 573308"/>
              <a:gd name="connsiteY3" fmla="*/ 559414 h 56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08" h="561173">
                <a:moveTo>
                  <a:pt x="0" y="0"/>
                </a:moveTo>
                <a:lnTo>
                  <a:pt x="573308" y="0"/>
                </a:lnTo>
                <a:lnTo>
                  <a:pt x="564344" y="561173"/>
                </a:lnTo>
                <a:lnTo>
                  <a:pt x="17497" y="55941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A116B51-DCC0-4429-A197-BC867FAC1B06}"/>
              </a:ext>
            </a:extLst>
          </p:cNvPr>
          <p:cNvSpPr txBox="1"/>
          <p:nvPr/>
        </p:nvSpPr>
        <p:spPr>
          <a:xfrm>
            <a:off x="4657931" y="5626261"/>
            <a:ext cx="304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Calculation of the </a:t>
            </a:r>
            <a:r>
              <a:rPr lang="fr-FR" b="1" dirty="0" err="1">
                <a:solidFill>
                  <a:srgbClr val="0070C0"/>
                </a:solidFill>
              </a:rPr>
              <a:t>extended</a:t>
            </a:r>
            <a:r>
              <a:rPr lang="fr-FR" b="1" dirty="0">
                <a:solidFill>
                  <a:srgbClr val="0070C0"/>
                </a:solidFill>
              </a:rPr>
              <a:t> codec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43BC87D-177F-4B73-937A-33024933DEBC}"/>
              </a:ext>
            </a:extLst>
          </p:cNvPr>
          <p:cNvSpPr txBox="1"/>
          <p:nvPr/>
        </p:nvSpPr>
        <p:spPr>
          <a:xfrm>
            <a:off x="8318828" y="5626261"/>
            <a:ext cx="345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Calculation of keys 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E8C298A-D6E5-443E-993A-A7BDC3E7F465}"/>
              </a:ext>
            </a:extLst>
          </p:cNvPr>
          <p:cNvSpPr txBox="1"/>
          <p:nvPr/>
        </p:nvSpPr>
        <p:spPr>
          <a:xfrm>
            <a:off x="4667536" y="1174371"/>
            <a:ext cx="3765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[d1, d1, d2, d3, d4, d5, d6]</a:t>
            </a:r>
          </a:p>
          <a:p>
            <a:r>
              <a:rPr lang="fr-FR" b="1" dirty="0">
                <a:solidFill>
                  <a:srgbClr val="0070C0"/>
                </a:solidFill>
              </a:rPr>
              <a:t>[0, 0, 1, 2, 3, 4, 5]</a:t>
            </a:r>
          </a:p>
          <a:p>
            <a:r>
              <a:rPr lang="fr-FR" b="1" dirty="0">
                <a:solidFill>
                  <a:srgbClr val="0070C0"/>
                </a:solidFill>
              </a:rPr>
              <a:t>[d1, d2, d3, d4, d5, d6]</a:t>
            </a: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0BBAB0C4-13CA-4837-9E09-45669A83499A}"/>
              </a:ext>
            </a:extLst>
          </p:cNvPr>
          <p:cNvCxnSpPr/>
          <p:nvPr/>
        </p:nvCxnSpPr>
        <p:spPr>
          <a:xfrm>
            <a:off x="3068283" y="2747473"/>
            <a:ext cx="1618896" cy="1037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C5302659-03F7-4BA5-A530-05777337C13B}"/>
              </a:ext>
            </a:extLst>
          </p:cNvPr>
          <p:cNvCxnSpPr/>
          <p:nvPr/>
        </p:nvCxnSpPr>
        <p:spPr>
          <a:xfrm>
            <a:off x="3078422" y="1672353"/>
            <a:ext cx="1618896" cy="1037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F84222AF-876F-4895-AAA5-66CEF29A901F}"/>
              </a:ext>
            </a:extLst>
          </p:cNvPr>
          <p:cNvCxnSpPr/>
          <p:nvPr/>
        </p:nvCxnSpPr>
        <p:spPr>
          <a:xfrm flipV="1">
            <a:off x="881856" y="2685469"/>
            <a:ext cx="0" cy="6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AF8857BD-60B7-4707-A967-3AF44CAA4DB6}"/>
              </a:ext>
            </a:extLst>
          </p:cNvPr>
          <p:cNvSpPr txBox="1"/>
          <p:nvPr/>
        </p:nvSpPr>
        <p:spPr>
          <a:xfrm>
            <a:off x="122587" y="2823535"/>
            <a:ext cx="86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Coupled</a:t>
            </a:r>
          </a:p>
          <a:p>
            <a:r>
              <a:rPr lang="fr-FR" sz="1200" dirty="0"/>
              <a:t>E = 0</a:t>
            </a: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B68CDDCA-0C41-4881-9CAE-A0FB27834609}"/>
              </a:ext>
            </a:extLst>
          </p:cNvPr>
          <p:cNvCxnSpPr/>
          <p:nvPr/>
        </p:nvCxnSpPr>
        <p:spPr>
          <a:xfrm flipV="1">
            <a:off x="875232" y="1615357"/>
            <a:ext cx="0" cy="6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>
            <a:extLst>
              <a:ext uri="{FF2B5EF4-FFF2-40B4-BE49-F238E27FC236}">
                <a16:creationId xmlns:a16="http://schemas.microsoft.com/office/drawing/2014/main" id="{12383170-B142-40AD-8EF2-0CD03AD0560A}"/>
              </a:ext>
            </a:extLst>
          </p:cNvPr>
          <p:cNvSpPr txBox="1"/>
          <p:nvPr/>
        </p:nvSpPr>
        <p:spPr>
          <a:xfrm>
            <a:off x="145780" y="1753423"/>
            <a:ext cx="815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Derived</a:t>
            </a:r>
          </a:p>
          <a:p>
            <a:r>
              <a:rPr lang="fr-FR" sz="1200" dirty="0"/>
              <a:t>E = 2</a:t>
            </a:r>
          </a:p>
        </p:txBody>
      </p: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086C1138-299A-448C-8EA5-4BBBDAD47538}"/>
              </a:ext>
            </a:extLst>
          </p:cNvPr>
          <p:cNvCxnSpPr/>
          <p:nvPr/>
        </p:nvCxnSpPr>
        <p:spPr>
          <a:xfrm flipV="1">
            <a:off x="4703865" y="2845437"/>
            <a:ext cx="0" cy="6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C1EC82DC-4B86-4541-9F25-F00AC9DB6A11}"/>
              </a:ext>
            </a:extLst>
          </p:cNvPr>
          <p:cNvSpPr txBox="1"/>
          <p:nvPr/>
        </p:nvSpPr>
        <p:spPr>
          <a:xfrm>
            <a:off x="3954535" y="2954568"/>
            <a:ext cx="88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Coupled</a:t>
            </a:r>
          </a:p>
          <a:p>
            <a:r>
              <a:rPr lang="fr-FR" sz="1200" dirty="0"/>
              <a:t>E = 0</a:t>
            </a:r>
          </a:p>
        </p:txBody>
      </p: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87982585-740E-42C0-B295-A64D2150C724}"/>
              </a:ext>
            </a:extLst>
          </p:cNvPr>
          <p:cNvCxnSpPr/>
          <p:nvPr/>
        </p:nvCxnSpPr>
        <p:spPr>
          <a:xfrm flipV="1">
            <a:off x="4697241" y="1775325"/>
            <a:ext cx="0" cy="6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ADC590D4-ED6E-4BA9-943B-528013E30E09}"/>
              </a:ext>
            </a:extLst>
          </p:cNvPr>
          <p:cNvSpPr txBox="1"/>
          <p:nvPr/>
        </p:nvSpPr>
        <p:spPr>
          <a:xfrm>
            <a:off x="3947911" y="1884456"/>
            <a:ext cx="88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Coupled</a:t>
            </a:r>
          </a:p>
          <a:p>
            <a:r>
              <a:rPr lang="fr-FR" sz="1200" dirty="0"/>
              <a:t>E = 0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7528FD28-312C-4A56-9F1C-7349E255C75C}"/>
              </a:ext>
            </a:extLst>
          </p:cNvPr>
          <p:cNvSpPr txBox="1"/>
          <p:nvPr/>
        </p:nvSpPr>
        <p:spPr>
          <a:xfrm>
            <a:off x="903897" y="5626261"/>
            <a:ext cx="304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Default codec</a:t>
            </a:r>
          </a:p>
        </p:txBody>
      </p:sp>
    </p:spTree>
    <p:extLst>
      <p:ext uri="{BB962C8B-B14F-4D97-AF65-F5344CB8AC3E}">
        <p14:creationId xmlns:p14="http://schemas.microsoft.com/office/powerpoint/2010/main" val="305326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36AA3-7A5C-43BD-AEB1-A526CDFB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80" y="68146"/>
            <a:ext cx="4908946" cy="687168"/>
          </a:xfrm>
        </p:spPr>
        <p:txBody>
          <a:bodyPr/>
          <a:lstStyle/>
          <a:p>
            <a:r>
              <a:rPr lang="fr-FR" dirty="0"/>
              <a:t>0 - Ilist (Indexed </a:t>
            </a:r>
            <a:r>
              <a:rPr lang="fr-FR" dirty="0" err="1"/>
              <a:t>list</a:t>
            </a:r>
            <a:r>
              <a:rPr lang="fr-FR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0141883-162F-44C0-B0A2-E6398B4C9801}"/>
              </a:ext>
            </a:extLst>
          </p:cNvPr>
          <p:cNvSpPr txBox="1"/>
          <p:nvPr/>
        </p:nvSpPr>
        <p:spPr>
          <a:xfrm>
            <a:off x="1192687" y="1560446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values :  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2542376-B5D2-4221-BD8A-2AD451F7E7E8}"/>
              </a:ext>
            </a:extLst>
          </p:cNvPr>
          <p:cNvSpPr txBox="1"/>
          <p:nvPr/>
        </p:nvSpPr>
        <p:spPr>
          <a:xfrm>
            <a:off x="1886849" y="1997540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 : [12, 28, 39, 58]  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80A9180-BEDC-4834-AF81-2D0A72FCB6A0}"/>
              </a:ext>
            </a:extLst>
          </p:cNvPr>
          <p:cNvSpPr txBox="1"/>
          <p:nvPr/>
        </p:nvSpPr>
        <p:spPr>
          <a:xfrm>
            <a:off x="1192687" y="2434634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 of indexes :  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2B47F62E-FBC6-4BA6-86BE-42AB8411CAEF}"/>
              </a:ext>
            </a:extLst>
          </p:cNvPr>
          <p:cNvSpPr txBox="1"/>
          <p:nvPr/>
        </p:nvSpPr>
        <p:spPr>
          <a:xfrm>
            <a:off x="1886849" y="2871728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Name : [Paul, John, </a:t>
            </a:r>
            <a:r>
              <a:rPr lang="fr-FR" dirty="0" err="1"/>
              <a:t>Lea</a:t>
            </a:r>
            <a:r>
              <a:rPr lang="fr-FR" dirty="0"/>
              <a:t>, Cat] 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202166D-763B-4F85-B505-97A19A5AAAC1}"/>
              </a:ext>
            </a:extLst>
          </p:cNvPr>
          <p:cNvSpPr txBox="1"/>
          <p:nvPr/>
        </p:nvSpPr>
        <p:spPr>
          <a:xfrm>
            <a:off x="1886849" y="330882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City : [Paris, Metz, Rennes, Bollène]  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7C35CAE-7BC4-4BE0-8A9C-4D14FA20601D}"/>
              </a:ext>
            </a:extLst>
          </p:cNvPr>
          <p:cNvSpPr txBox="1"/>
          <p:nvPr/>
        </p:nvSpPr>
        <p:spPr>
          <a:xfrm>
            <a:off x="1886849" y="3695082"/>
            <a:ext cx="401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….</a:t>
            </a:r>
          </a:p>
        </p:txBody>
      </p:sp>
      <p:sp>
        <p:nvSpPr>
          <p:cNvPr id="40" name="Flèche : double flèche horizontale 39">
            <a:extLst>
              <a:ext uri="{FF2B5EF4-FFF2-40B4-BE49-F238E27FC236}">
                <a16:creationId xmlns:a16="http://schemas.microsoft.com/office/drawing/2014/main" id="{FD6FD791-CA32-4B7E-9E21-9F9F90B021C2}"/>
              </a:ext>
            </a:extLst>
          </p:cNvPr>
          <p:cNvSpPr/>
          <p:nvPr/>
        </p:nvSpPr>
        <p:spPr>
          <a:xfrm>
            <a:off x="6102618" y="2552988"/>
            <a:ext cx="1380298" cy="55659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3" name="Tableau 3">
            <a:extLst>
              <a:ext uri="{FF2B5EF4-FFF2-40B4-BE49-F238E27FC236}">
                <a16:creationId xmlns:a16="http://schemas.microsoft.com/office/drawing/2014/main" id="{631F065A-3666-4F27-B634-91070997E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09330"/>
              </p:ext>
            </p:extLst>
          </p:nvPr>
        </p:nvGraphicFramePr>
        <p:xfrm>
          <a:off x="7781590" y="1828800"/>
          <a:ext cx="3518454" cy="1924050"/>
        </p:xfrm>
        <a:graphic>
          <a:graphicData uri="http://schemas.openxmlformats.org/drawingml/2006/table">
            <a:tbl>
              <a:tblPr firstRow="1" bandRow="1">
                <a:solidFill>
                  <a:srgbClr val="0070C0"/>
                </a:solidFill>
                <a:tableStyleId>{93296810-A885-4BE3-A3E7-6D5BEEA58F35}</a:tableStyleId>
              </a:tblPr>
              <a:tblGrid>
                <a:gridCol w="1172818">
                  <a:extLst>
                    <a:ext uri="{9D8B030D-6E8A-4147-A177-3AD203B41FA5}">
                      <a16:colId xmlns:a16="http://schemas.microsoft.com/office/drawing/2014/main" val="4003757496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3216677663"/>
                    </a:ext>
                  </a:extLst>
                </a:gridCol>
                <a:gridCol w="1172818">
                  <a:extLst>
                    <a:ext uri="{9D8B030D-6E8A-4147-A177-3AD203B41FA5}">
                      <a16:colId xmlns:a16="http://schemas.microsoft.com/office/drawing/2014/main" val="4076175432"/>
                    </a:ext>
                  </a:extLst>
                </a:gridCol>
              </a:tblGrid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Age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18039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Paris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322077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Metz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90853"/>
                  </a:ext>
                </a:extLst>
              </a:tr>
              <a:tr h="321841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/>
                        <a:t>Lea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Rennes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39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20229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Bollène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58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31864"/>
                  </a:ext>
                </a:extLst>
              </a:tr>
            </a:tbl>
          </a:graphicData>
        </a:graphic>
      </p:graphicFrame>
      <p:sp>
        <p:nvSpPr>
          <p:cNvPr id="84" name="ZoneTexte 83">
            <a:extLst>
              <a:ext uri="{FF2B5EF4-FFF2-40B4-BE49-F238E27FC236}">
                <a16:creationId xmlns:a16="http://schemas.microsoft.com/office/drawing/2014/main" id="{49A9B4E3-1D2F-4041-A90E-A8A84200BAC6}"/>
              </a:ext>
            </a:extLst>
          </p:cNvPr>
          <p:cNvSpPr txBox="1"/>
          <p:nvPr/>
        </p:nvSpPr>
        <p:spPr>
          <a:xfrm>
            <a:off x="799550" y="1922092"/>
            <a:ext cx="39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3946DCA-C36F-4DE4-B929-39E0F4B23642}"/>
              </a:ext>
            </a:extLst>
          </p:cNvPr>
          <p:cNvSpPr txBox="1"/>
          <p:nvPr/>
        </p:nvSpPr>
        <p:spPr>
          <a:xfrm>
            <a:off x="909430" y="4979504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Example : csv file, </a:t>
            </a:r>
            <a:r>
              <a:rPr lang="fr-FR" i="1" dirty="0" err="1"/>
              <a:t>measurement</a:t>
            </a:r>
            <a:r>
              <a:rPr lang="fr-FR" i="1" dirty="0"/>
              <a:t>, log, matrix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DE042E2F-CBB3-4D34-BFD7-EB5077BDD7BE}"/>
              </a:ext>
            </a:extLst>
          </p:cNvPr>
          <p:cNvSpPr txBox="1"/>
          <p:nvPr/>
        </p:nvSpPr>
        <p:spPr>
          <a:xfrm>
            <a:off x="909430" y="6106120"/>
            <a:ext cx="91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Note : </a:t>
            </a:r>
            <a:r>
              <a:rPr lang="fr-FR" i="1" dirty="0" err="1"/>
              <a:t>indexed</a:t>
            </a:r>
            <a:r>
              <a:rPr lang="fr-FR" i="1" dirty="0"/>
              <a:t> values and index values can </a:t>
            </a:r>
            <a:r>
              <a:rPr lang="fr-FR" i="1" dirty="0" err="1"/>
              <a:t>be</a:t>
            </a:r>
            <a:r>
              <a:rPr lang="fr-FR" i="1" dirty="0"/>
              <a:t> </a:t>
            </a:r>
            <a:r>
              <a:rPr lang="fr-FR" i="1" dirty="0" err="1"/>
              <a:t>every</a:t>
            </a:r>
            <a:r>
              <a:rPr lang="fr-FR" i="1" dirty="0"/>
              <a:t> </a:t>
            </a:r>
            <a:r>
              <a:rPr lang="fr-FR" i="1" dirty="0" err="1"/>
              <a:t>kind</a:t>
            </a:r>
            <a:r>
              <a:rPr lang="fr-FR" i="1" dirty="0"/>
              <a:t> of object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1E1D1F23-2BCB-447A-A363-A304744FCBFD}"/>
              </a:ext>
            </a:extLst>
          </p:cNvPr>
          <p:cNvSpPr/>
          <p:nvPr/>
        </p:nvSpPr>
        <p:spPr>
          <a:xfrm>
            <a:off x="799551" y="1560445"/>
            <a:ext cx="5102216" cy="2693505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0A96204B-F17F-49AA-B3FA-FE25FCC7B3F9}"/>
              </a:ext>
            </a:extLst>
          </p:cNvPr>
          <p:cNvSpPr/>
          <p:nvPr/>
        </p:nvSpPr>
        <p:spPr>
          <a:xfrm>
            <a:off x="889243" y="890143"/>
            <a:ext cx="9935463" cy="3536768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56D9ED9E-4FD3-42A5-92AD-47D586FC6783}"/>
              </a:ext>
            </a:extLst>
          </p:cNvPr>
          <p:cNvSpPr/>
          <p:nvPr/>
        </p:nvSpPr>
        <p:spPr>
          <a:xfrm>
            <a:off x="889243" y="4563480"/>
            <a:ext cx="9935463" cy="2196130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58603C-7191-437F-9B7A-BEB6C31E5377}"/>
              </a:ext>
            </a:extLst>
          </p:cNvPr>
          <p:cNvSpPr/>
          <p:nvPr/>
        </p:nvSpPr>
        <p:spPr>
          <a:xfrm>
            <a:off x="5295749" y="3636516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B1416-BDA0-4143-9C5A-CFEA1ED5BCCA}"/>
              </a:ext>
            </a:extLst>
          </p:cNvPr>
          <p:cNvSpPr/>
          <p:nvPr/>
        </p:nvSpPr>
        <p:spPr>
          <a:xfrm>
            <a:off x="5308678" y="3074608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EC7311-26BC-4AE5-9D5E-FA15AEB70B71}"/>
              </a:ext>
            </a:extLst>
          </p:cNvPr>
          <p:cNvSpPr/>
          <p:nvPr/>
        </p:nvSpPr>
        <p:spPr>
          <a:xfrm>
            <a:off x="5308678" y="2519704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ED8D85-2F51-46DC-AC6F-F02E73CD1BC2}"/>
              </a:ext>
            </a:extLst>
          </p:cNvPr>
          <p:cNvSpPr txBox="1"/>
          <p:nvPr/>
        </p:nvSpPr>
        <p:spPr>
          <a:xfrm>
            <a:off x="5721722" y="251644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values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204A8E-C877-4006-ADC5-BCF6406E2F6E}"/>
              </a:ext>
            </a:extLst>
          </p:cNvPr>
          <p:cNvSpPr txBox="1"/>
          <p:nvPr/>
        </p:nvSpPr>
        <p:spPr>
          <a:xfrm>
            <a:off x="7258025" y="251644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5E8E251-0B7E-425B-8498-A5C3C4097B2B}"/>
              </a:ext>
            </a:extLst>
          </p:cNvPr>
          <p:cNvSpPr txBox="1"/>
          <p:nvPr/>
        </p:nvSpPr>
        <p:spPr>
          <a:xfrm>
            <a:off x="5874809" y="363325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214005B-59E2-4761-A129-B0BF53723DDB}"/>
              </a:ext>
            </a:extLst>
          </p:cNvPr>
          <p:cNvSpPr txBox="1"/>
          <p:nvPr/>
        </p:nvSpPr>
        <p:spPr>
          <a:xfrm>
            <a:off x="7355808" y="363325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keys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B21BDFA-3947-4FE9-B2B8-9495164FB7E6}"/>
              </a:ext>
            </a:extLst>
          </p:cNvPr>
          <p:cNvSpPr txBox="1"/>
          <p:nvPr/>
        </p:nvSpPr>
        <p:spPr>
          <a:xfrm>
            <a:off x="5738554" y="307134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codec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3B0FCB5-B493-47AC-8641-B6578F53C672}"/>
              </a:ext>
            </a:extLst>
          </p:cNvPr>
          <p:cNvSpPr txBox="1"/>
          <p:nvPr/>
        </p:nvSpPr>
        <p:spPr>
          <a:xfrm>
            <a:off x="7243598" y="307134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F0B071-0910-478A-BF0D-DA53CD42487B}"/>
              </a:ext>
            </a:extLst>
          </p:cNvPr>
          <p:cNvSpPr/>
          <p:nvPr/>
        </p:nvSpPr>
        <p:spPr>
          <a:xfrm>
            <a:off x="5308678" y="1974219"/>
            <a:ext cx="4904527" cy="37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B76431-2F57-40BE-8197-A62347BE5563}"/>
              </a:ext>
            </a:extLst>
          </p:cNvPr>
          <p:cNvSpPr txBox="1"/>
          <p:nvPr/>
        </p:nvSpPr>
        <p:spPr>
          <a:xfrm>
            <a:off x="5746736" y="197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470B98A-03AA-4F3C-A0CE-0D160A617E48}"/>
              </a:ext>
            </a:extLst>
          </p:cNvPr>
          <p:cNvSpPr txBox="1"/>
          <p:nvPr/>
        </p:nvSpPr>
        <p:spPr>
          <a:xfrm>
            <a:off x="7287681" y="197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21A726-8F8B-47E6-926D-8CCFD58858E3}"/>
              </a:ext>
            </a:extLst>
          </p:cNvPr>
          <p:cNvSpPr txBox="1"/>
          <p:nvPr/>
        </p:nvSpPr>
        <p:spPr>
          <a:xfrm>
            <a:off x="3996798" y="2458354"/>
            <a:ext cx="148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  <a:p>
            <a:r>
              <a:rPr lang="fr-FR" sz="1400" i="1" dirty="0"/>
              <a:t>(object)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7E0A1D5-D3FD-4ECE-B5FF-E9BF2553F724}"/>
              </a:ext>
            </a:extLst>
          </p:cNvPr>
          <p:cNvSpPr txBox="1"/>
          <p:nvPr/>
        </p:nvSpPr>
        <p:spPr>
          <a:xfrm>
            <a:off x="3996799" y="3575166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 (integer)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E8A1575-BD0B-4B02-AB81-D5AC691E6AB2}"/>
              </a:ext>
            </a:extLst>
          </p:cNvPr>
          <p:cNvSpPr txBox="1"/>
          <p:nvPr/>
        </p:nvSpPr>
        <p:spPr>
          <a:xfrm>
            <a:off x="3996799" y="3013258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 </a:t>
            </a:r>
          </a:p>
          <a:p>
            <a:r>
              <a:rPr lang="fr-FR" sz="1400" i="1" dirty="0"/>
              <a:t>(int / ext)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EF6842-1ABD-41EA-8812-C3CDF147291C}"/>
              </a:ext>
            </a:extLst>
          </p:cNvPr>
          <p:cNvSpPr txBox="1"/>
          <p:nvPr/>
        </p:nvSpPr>
        <p:spPr>
          <a:xfrm>
            <a:off x="3996799" y="1912869"/>
            <a:ext cx="135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Name </a:t>
            </a:r>
          </a:p>
          <a:p>
            <a:r>
              <a:rPr lang="fr-FR" sz="1400" i="1" dirty="0"/>
              <a:t>(string)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9CF91D-A55E-4078-B361-336A1558ED8D}"/>
              </a:ext>
            </a:extLst>
          </p:cNvPr>
          <p:cNvSpPr txBox="1"/>
          <p:nvPr/>
        </p:nvSpPr>
        <p:spPr>
          <a:xfrm>
            <a:off x="5482155" y="4122317"/>
            <a:ext cx="1562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Indexed values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B2E2BAF-B152-48A3-8381-EC40EC5B4D2F}"/>
              </a:ext>
            </a:extLst>
          </p:cNvPr>
          <p:cNvSpPr txBox="1"/>
          <p:nvPr/>
        </p:nvSpPr>
        <p:spPr>
          <a:xfrm>
            <a:off x="7925851" y="4122317"/>
            <a:ext cx="124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IndexSet</a:t>
            </a:r>
            <a:endParaRPr lang="fr-FR" sz="1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DEDAB-8526-49EC-8374-186E341C0454}"/>
              </a:ext>
            </a:extLst>
          </p:cNvPr>
          <p:cNvSpPr/>
          <p:nvPr/>
        </p:nvSpPr>
        <p:spPr>
          <a:xfrm>
            <a:off x="6959124" y="1492603"/>
            <a:ext cx="3166709" cy="2647277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84EB52E-459D-40F7-852F-2222E989DA0F}"/>
              </a:ext>
            </a:extLst>
          </p:cNvPr>
          <p:cNvSpPr txBox="1"/>
          <p:nvPr/>
        </p:nvSpPr>
        <p:spPr>
          <a:xfrm>
            <a:off x="8293690" y="24395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5B0F36A-6CBC-479E-A179-53F252E26144}"/>
              </a:ext>
            </a:extLst>
          </p:cNvPr>
          <p:cNvSpPr txBox="1"/>
          <p:nvPr/>
        </p:nvSpPr>
        <p:spPr>
          <a:xfrm>
            <a:off x="8301718" y="912067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n : number of indexes</a:t>
            </a:r>
          </a:p>
          <a:p>
            <a:r>
              <a:rPr lang="fr-FR" sz="1400" i="1" dirty="0"/>
              <a:t>m : number of values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9851052F-86CC-48F0-8298-F71827A587DC}"/>
              </a:ext>
            </a:extLst>
          </p:cNvPr>
          <p:cNvCxnSpPr>
            <a:cxnSpLocks/>
            <a:stCxn id="17" idx="3"/>
            <a:endCxn id="4" idx="3"/>
          </p:cNvCxnSpPr>
          <p:nvPr/>
        </p:nvCxnSpPr>
        <p:spPr>
          <a:xfrm flipV="1">
            <a:off x="10213205" y="2707825"/>
            <a:ext cx="12700" cy="554904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A0EB89E8-69AE-4550-B581-29A68B55A5A8}"/>
              </a:ext>
            </a:extLst>
          </p:cNvPr>
          <p:cNvCxnSpPr>
            <a:cxnSpLocks/>
            <a:stCxn id="17" idx="3"/>
            <a:endCxn id="26" idx="3"/>
          </p:cNvCxnSpPr>
          <p:nvPr/>
        </p:nvCxnSpPr>
        <p:spPr>
          <a:xfrm flipH="1">
            <a:off x="10200276" y="3262729"/>
            <a:ext cx="12929" cy="561908"/>
          </a:xfrm>
          <a:prstGeom prst="curvedConnector3">
            <a:avLst>
              <a:gd name="adj1" fmla="val -176811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68EFB5A-8B20-4EA9-B01B-150C377662D3}"/>
              </a:ext>
            </a:extLst>
          </p:cNvPr>
          <p:cNvSpPr txBox="1"/>
          <p:nvPr/>
        </p:nvSpPr>
        <p:spPr>
          <a:xfrm>
            <a:off x="10443789" y="2020590"/>
            <a:ext cx="38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837B2B2-E74B-4A68-9798-C1DDF3D6A63E}"/>
              </a:ext>
            </a:extLst>
          </p:cNvPr>
          <p:cNvSpPr txBox="1"/>
          <p:nvPr/>
        </p:nvSpPr>
        <p:spPr>
          <a:xfrm>
            <a:off x="10424875" y="2568131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3931706-8F71-4653-B415-81A43E8849B2}"/>
              </a:ext>
            </a:extLst>
          </p:cNvPr>
          <p:cNvSpPr txBox="1"/>
          <p:nvPr/>
        </p:nvSpPr>
        <p:spPr>
          <a:xfrm>
            <a:off x="6096000" y="910826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>
                <a:solidFill>
                  <a:srgbClr val="C00000"/>
                </a:solidFill>
              </a:rPr>
              <a:t>Red    </a:t>
            </a:r>
            <a:r>
              <a:rPr lang="fr-FR" sz="1400" i="1" dirty="0"/>
              <a:t>: static value</a:t>
            </a:r>
          </a:p>
          <a:p>
            <a:r>
              <a:rPr lang="fr-FR" sz="1400" i="1" dirty="0"/>
              <a:t>Black : dynamic value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86B8847-7DCE-465C-9407-731154996D7C}"/>
              </a:ext>
            </a:extLst>
          </p:cNvPr>
          <p:cNvSpPr txBox="1"/>
          <p:nvPr/>
        </p:nvSpPr>
        <p:spPr>
          <a:xfrm>
            <a:off x="10439307" y="3633256"/>
            <a:ext cx="32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m</a:t>
            </a:r>
          </a:p>
        </p:txBody>
      </p:sp>
      <p:graphicFrame>
        <p:nvGraphicFramePr>
          <p:cNvPr id="62" name="Tableau 62">
            <a:extLst>
              <a:ext uri="{FF2B5EF4-FFF2-40B4-BE49-F238E27FC236}">
                <a16:creationId xmlns:a16="http://schemas.microsoft.com/office/drawing/2014/main" id="{9021E832-ECCF-4EC3-9B89-94704F630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08053"/>
              </p:ext>
            </p:extLst>
          </p:nvPr>
        </p:nvGraphicFramePr>
        <p:xfrm>
          <a:off x="5233160" y="5090447"/>
          <a:ext cx="22316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872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743872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graphicFrame>
        <p:nvGraphicFramePr>
          <p:cNvPr id="63" name="Tableau 62">
            <a:extLst>
              <a:ext uri="{FF2B5EF4-FFF2-40B4-BE49-F238E27FC236}">
                <a16:creationId xmlns:a16="http://schemas.microsoft.com/office/drawing/2014/main" id="{C533C18F-9A44-45BC-A504-C6D2F12F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11376"/>
              </p:ext>
            </p:extLst>
          </p:nvPr>
        </p:nvGraphicFramePr>
        <p:xfrm>
          <a:off x="8664015" y="5104959"/>
          <a:ext cx="115266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21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  <a:gridCol w="384221">
                  <a:extLst>
                    <a:ext uri="{9D8B030D-6E8A-4147-A177-3AD203B41FA5}">
                      <a16:colId xmlns:a16="http://schemas.microsoft.com/office/drawing/2014/main" val="3463711490"/>
                    </a:ext>
                  </a:extLst>
                </a:gridCol>
                <a:gridCol w="384221">
                  <a:extLst>
                    <a:ext uri="{9D8B030D-6E8A-4147-A177-3AD203B41FA5}">
                      <a16:colId xmlns:a16="http://schemas.microsoft.com/office/drawing/2014/main" val="2397393474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64" name="ZoneTexte 63">
            <a:extLst>
              <a:ext uri="{FF2B5EF4-FFF2-40B4-BE49-F238E27FC236}">
                <a16:creationId xmlns:a16="http://schemas.microsoft.com/office/drawing/2014/main" id="{E6E603C6-2BC8-4C99-845A-F36208EA33FB}"/>
              </a:ext>
            </a:extLst>
          </p:cNvPr>
          <p:cNvSpPr txBox="1"/>
          <p:nvPr/>
        </p:nvSpPr>
        <p:spPr>
          <a:xfrm>
            <a:off x="5650363" y="6284860"/>
            <a:ext cx="1308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values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2F18FC-63AF-4A83-B72C-7C9E3C1E4030}"/>
              </a:ext>
            </a:extLst>
          </p:cNvPr>
          <p:cNvSpPr txBox="1"/>
          <p:nvPr/>
        </p:nvSpPr>
        <p:spPr>
          <a:xfrm>
            <a:off x="8946751" y="6270942"/>
            <a:ext cx="114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keys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376A2F89-3C0B-4195-A54F-90BEA9140DDD}"/>
              </a:ext>
            </a:extLst>
          </p:cNvPr>
          <p:cNvCxnSpPr/>
          <p:nvPr/>
        </p:nvCxnSpPr>
        <p:spPr>
          <a:xfrm>
            <a:off x="7580933" y="5585893"/>
            <a:ext cx="948952" cy="0"/>
          </a:xfrm>
          <a:prstGeom prst="straightConnector1">
            <a:avLst/>
          </a:prstGeom>
          <a:ln w="38100">
            <a:solidFill>
              <a:srgbClr val="002060"/>
            </a:solidFill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itre 1">
            <a:extLst>
              <a:ext uri="{FF2B5EF4-FFF2-40B4-BE49-F238E27FC236}">
                <a16:creationId xmlns:a16="http://schemas.microsoft.com/office/drawing/2014/main" id="{D118B1E9-E099-4A4D-91B3-4131F39A1B0F}"/>
              </a:ext>
            </a:extLst>
          </p:cNvPr>
          <p:cNvSpPr txBox="1">
            <a:spLocks/>
          </p:cNvSpPr>
          <p:nvPr/>
        </p:nvSpPr>
        <p:spPr>
          <a:xfrm>
            <a:off x="1031006" y="5390754"/>
            <a:ext cx="3712533" cy="687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A6C99EFD-81F3-4308-9C71-8F7BD0039DFD}"/>
              </a:ext>
            </a:extLst>
          </p:cNvPr>
          <p:cNvSpPr txBox="1"/>
          <p:nvPr/>
        </p:nvSpPr>
        <p:spPr>
          <a:xfrm>
            <a:off x="7679938" y="5250908"/>
            <a:ext cx="76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codec</a:t>
            </a:r>
          </a:p>
        </p:txBody>
      </p:sp>
      <p:graphicFrame>
        <p:nvGraphicFramePr>
          <p:cNvPr id="66" name="Tableau 62">
            <a:extLst>
              <a:ext uri="{FF2B5EF4-FFF2-40B4-BE49-F238E27FC236}">
                <a16:creationId xmlns:a16="http://schemas.microsoft.com/office/drawing/2014/main" id="{0DBCC123-9E85-4BCB-B89C-9926D25AC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080648"/>
              </p:ext>
            </p:extLst>
          </p:nvPr>
        </p:nvGraphicFramePr>
        <p:xfrm>
          <a:off x="3594197" y="5086751"/>
          <a:ext cx="10474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93">
                  <a:extLst>
                    <a:ext uri="{9D8B030D-6E8A-4147-A177-3AD203B41FA5}">
                      <a16:colId xmlns:a16="http://schemas.microsoft.com/office/drawing/2014/main" val="3846305173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7964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8149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0899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fr-FR" sz="1200" dirty="0"/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47664"/>
                  </a:ext>
                </a:extLst>
              </a:tr>
            </a:tbl>
          </a:graphicData>
        </a:graphic>
      </p:graphicFrame>
      <p:sp>
        <p:nvSpPr>
          <p:cNvPr id="71" name="ZoneTexte 63">
            <a:extLst>
              <a:ext uri="{FF2B5EF4-FFF2-40B4-BE49-F238E27FC236}">
                <a16:creationId xmlns:a16="http://schemas.microsoft.com/office/drawing/2014/main" id="{7116D363-BB4E-4FD2-B93C-7D1BCCBF8E89}"/>
              </a:ext>
            </a:extLst>
          </p:cNvPr>
          <p:cNvSpPr txBox="1"/>
          <p:nvPr/>
        </p:nvSpPr>
        <p:spPr>
          <a:xfrm>
            <a:off x="3663847" y="6284860"/>
            <a:ext cx="977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name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25F7C9DB-949E-4EC2-9EEC-15C8E991513C}"/>
              </a:ext>
            </a:extLst>
          </p:cNvPr>
          <p:cNvSpPr txBox="1"/>
          <p:nvPr/>
        </p:nvSpPr>
        <p:spPr>
          <a:xfrm>
            <a:off x="5535428" y="4737773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External</a:t>
            </a:r>
            <a:r>
              <a:rPr lang="fr-FR" sz="1400" i="1" dirty="0"/>
              <a:t> value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3B7D90C-03EB-44EA-BC43-3CA9D6EA1463}"/>
              </a:ext>
            </a:extLst>
          </p:cNvPr>
          <p:cNvSpPr txBox="1"/>
          <p:nvPr/>
        </p:nvSpPr>
        <p:spPr>
          <a:xfrm>
            <a:off x="8720232" y="4699673"/>
            <a:ext cx="142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Internal</a:t>
            </a:r>
            <a:r>
              <a:rPr lang="fr-FR" sz="1400" i="1" dirty="0"/>
              <a:t> key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048A0D6-3F99-4965-BF02-7E70BDE1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5" y="102155"/>
            <a:ext cx="4791045" cy="701077"/>
          </a:xfrm>
        </p:spPr>
        <p:txBody>
          <a:bodyPr/>
          <a:lstStyle/>
          <a:p>
            <a:r>
              <a:rPr lang="fr-FR" dirty="0"/>
              <a:t>0 – Data structure</a:t>
            </a:r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6D716EB7-2922-4273-A2A4-306FD03C4ACD}"/>
              </a:ext>
            </a:extLst>
          </p:cNvPr>
          <p:cNvSpPr txBox="1">
            <a:spLocks/>
          </p:cNvSpPr>
          <p:nvPr/>
        </p:nvSpPr>
        <p:spPr>
          <a:xfrm>
            <a:off x="1013324" y="1825547"/>
            <a:ext cx="3712533" cy="17836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 err="1">
                <a:solidFill>
                  <a:srgbClr val="0070C0"/>
                </a:solidFill>
              </a:rPr>
              <a:t>Two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r>
              <a:rPr lang="fr-FR" sz="3200" dirty="0" err="1">
                <a:solidFill>
                  <a:srgbClr val="0070C0"/>
                </a:solidFill>
              </a:rPr>
              <a:t>levels</a:t>
            </a:r>
            <a:endParaRPr lang="fr-FR" sz="3200" dirty="0">
              <a:solidFill>
                <a:srgbClr val="0070C0"/>
              </a:solidFill>
            </a:endParaRPr>
          </a:p>
          <a:p>
            <a:endParaRPr lang="fr-FR" sz="32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External</a:t>
            </a:r>
            <a:r>
              <a:rPr lang="fr-FR" sz="2600" dirty="0">
                <a:solidFill>
                  <a:srgbClr val="0070C0"/>
                </a:solidFill>
              </a:rPr>
              <a:t> values</a:t>
            </a:r>
          </a:p>
          <a:p>
            <a:pPr marL="457200" indent="-457200">
              <a:buFontTx/>
              <a:buChar char="-"/>
            </a:pPr>
            <a:endParaRPr lang="fr-FR" sz="26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fr-FR" sz="2600" dirty="0" err="1">
                <a:solidFill>
                  <a:srgbClr val="0070C0"/>
                </a:solidFill>
              </a:rPr>
              <a:t>Internal</a:t>
            </a:r>
            <a:r>
              <a:rPr lang="fr-FR" sz="2600" dirty="0">
                <a:solidFill>
                  <a:srgbClr val="0070C0"/>
                </a:solidFill>
              </a:rPr>
              <a:t> keys</a:t>
            </a:r>
          </a:p>
          <a:p>
            <a:r>
              <a:rPr lang="fr-FR" sz="1900" b="0" dirty="0">
                <a:solidFill>
                  <a:srgbClr val="0070C0"/>
                </a:solidFill>
              </a:rPr>
              <a:t>	 (no duplication)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5B9750-CD5A-473E-BAF5-3B64C0BC0ABE}"/>
              </a:ext>
            </a:extLst>
          </p:cNvPr>
          <p:cNvSpPr/>
          <p:nvPr/>
        </p:nvSpPr>
        <p:spPr>
          <a:xfrm>
            <a:off x="5586922" y="1567432"/>
            <a:ext cx="1122925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5D36FE1-01B3-4536-9A1D-5F97D54C14BD}"/>
              </a:ext>
            </a:extLst>
          </p:cNvPr>
          <p:cNvSpPr txBox="1"/>
          <p:nvPr/>
        </p:nvSpPr>
        <p:spPr>
          <a:xfrm>
            <a:off x="5590514" y="158966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variable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FBEF021-D473-4C41-8A8D-7EFFB8E5504D}"/>
              </a:ext>
            </a:extLst>
          </p:cNvPr>
          <p:cNvSpPr/>
          <p:nvPr/>
        </p:nvSpPr>
        <p:spPr>
          <a:xfrm>
            <a:off x="7112335" y="1560808"/>
            <a:ext cx="1189383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7BFDB30-7CE7-4ABA-A559-2D12B194F16C}"/>
              </a:ext>
            </a:extLst>
          </p:cNvPr>
          <p:cNvSpPr txBox="1"/>
          <p:nvPr/>
        </p:nvSpPr>
        <p:spPr>
          <a:xfrm>
            <a:off x="7160242" y="158243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Index[0]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B5283D5-9870-4776-8E8C-01FA47BCF39E}"/>
              </a:ext>
            </a:extLst>
          </p:cNvPr>
          <p:cNvSpPr txBox="1"/>
          <p:nvPr/>
        </p:nvSpPr>
        <p:spPr>
          <a:xfrm>
            <a:off x="8965048" y="252306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values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4BE8947-8D7A-4110-BF87-43854F78F8CD}"/>
              </a:ext>
            </a:extLst>
          </p:cNvPr>
          <p:cNvSpPr txBox="1"/>
          <p:nvPr/>
        </p:nvSpPr>
        <p:spPr>
          <a:xfrm>
            <a:off x="9062831" y="363987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keys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2D86143-950E-4246-BD60-13F45CE122F1}"/>
              </a:ext>
            </a:extLst>
          </p:cNvPr>
          <p:cNvSpPr txBox="1"/>
          <p:nvPr/>
        </p:nvSpPr>
        <p:spPr>
          <a:xfrm>
            <a:off x="8950621" y="307797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codec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8B165066-B5EF-4B0C-96E2-489CA840EF9A}"/>
              </a:ext>
            </a:extLst>
          </p:cNvPr>
          <p:cNvSpPr txBox="1"/>
          <p:nvPr/>
        </p:nvSpPr>
        <p:spPr>
          <a:xfrm>
            <a:off x="8994704" y="197758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name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A0140E-EE6E-4537-B003-DB7C6E062FC2}"/>
              </a:ext>
            </a:extLst>
          </p:cNvPr>
          <p:cNvSpPr/>
          <p:nvPr/>
        </p:nvSpPr>
        <p:spPr>
          <a:xfrm>
            <a:off x="8819358" y="1567431"/>
            <a:ext cx="1189383" cy="2530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BCFD8E5-8C50-4ED9-A23A-DAC6E23D9791}"/>
              </a:ext>
            </a:extLst>
          </p:cNvPr>
          <p:cNvSpPr txBox="1"/>
          <p:nvPr/>
        </p:nvSpPr>
        <p:spPr>
          <a:xfrm>
            <a:off x="8750245" y="1589661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Index[n-1]</a:t>
            </a:r>
          </a:p>
        </p:txBody>
      </p:sp>
    </p:spTree>
    <p:extLst>
      <p:ext uri="{BB962C8B-B14F-4D97-AF65-F5344CB8AC3E}">
        <p14:creationId xmlns:p14="http://schemas.microsoft.com/office/powerpoint/2010/main" val="346809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F0FF2A8-CB18-4D1F-914C-9432E19401DF}"/>
              </a:ext>
            </a:extLst>
          </p:cNvPr>
          <p:cNvSpPr/>
          <p:nvPr/>
        </p:nvSpPr>
        <p:spPr>
          <a:xfrm>
            <a:off x="818485" y="1062825"/>
            <a:ext cx="7707707" cy="3091733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7" y="275319"/>
            <a:ext cx="8911687" cy="771056"/>
          </a:xfrm>
        </p:spPr>
        <p:txBody>
          <a:bodyPr/>
          <a:lstStyle/>
          <a:p>
            <a:r>
              <a:rPr lang="fr-FR" dirty="0"/>
              <a:t>1 - Index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80694"/>
              </p:ext>
            </p:extLst>
          </p:nvPr>
        </p:nvGraphicFramePr>
        <p:xfrm>
          <a:off x="2865036" y="1693600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838573" y="1134494"/>
            <a:ext cx="116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Values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838572" y="1805063"/>
            <a:ext cx="1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Codec</a:t>
            </a:r>
          </a:p>
          <a:p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row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838572" y="2912852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838571" y="3386086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2205157" y="1134494"/>
            <a:ext cx="229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Anne]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2504049" y="2921014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complete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2504049" y="3383729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ACE107-3786-4735-BAED-601E7B09F6BF}"/>
              </a:ext>
            </a:extLst>
          </p:cNvPr>
          <p:cNvSpPr txBox="1"/>
          <p:nvPr/>
        </p:nvSpPr>
        <p:spPr>
          <a:xfrm>
            <a:off x="9095435" y="1693600"/>
            <a:ext cx="2198568" cy="738664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b="1" dirty="0"/>
              <a:t>Max = </a:t>
            </a:r>
            <a:r>
              <a:rPr lang="fr-FR" sz="1400" b="1" dirty="0" err="1"/>
              <a:t>len</a:t>
            </a:r>
            <a:r>
              <a:rPr lang="fr-FR" sz="1400" b="1" dirty="0"/>
              <a:t>(values)</a:t>
            </a:r>
          </a:p>
          <a:p>
            <a:r>
              <a:rPr lang="fr-FR" sz="1400" b="1" dirty="0"/>
              <a:t>min = 1</a:t>
            </a:r>
          </a:p>
          <a:p>
            <a:r>
              <a:rPr lang="fr-FR" sz="1400" b="1" dirty="0"/>
              <a:t>x = </a:t>
            </a:r>
            <a:r>
              <a:rPr lang="fr-FR" sz="1400" b="1" dirty="0" err="1"/>
              <a:t>len</a:t>
            </a:r>
            <a:r>
              <a:rPr lang="fr-FR" sz="1400" b="1" dirty="0"/>
              <a:t>(codec)</a:t>
            </a:r>
          </a:p>
        </p:txBody>
      </p:sp>
      <p:graphicFrame>
        <p:nvGraphicFramePr>
          <p:cNvPr id="14" name="Tableau 3">
            <a:extLst>
              <a:ext uri="{FF2B5EF4-FFF2-40B4-BE49-F238E27FC236}">
                <a16:creationId xmlns:a16="http://schemas.microsoft.com/office/drawing/2014/main" id="{62E94FC1-EAD0-482A-B8DC-C122A53BB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98020"/>
              </p:ext>
            </p:extLst>
          </p:nvPr>
        </p:nvGraphicFramePr>
        <p:xfrm>
          <a:off x="5138650" y="1706285"/>
          <a:ext cx="3718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2A0A3774-7ABB-493E-92EE-8A0FA5074A6F}"/>
              </a:ext>
            </a:extLst>
          </p:cNvPr>
          <p:cNvSpPr txBox="1"/>
          <p:nvPr/>
        </p:nvSpPr>
        <p:spPr>
          <a:xfrm>
            <a:off x="4260112" y="1147179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Anne, Anne]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4777663" y="293369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unique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4777663" y="3396414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39617"/>
              </p:ext>
            </p:extLst>
          </p:nvPr>
        </p:nvGraphicFramePr>
        <p:xfrm>
          <a:off x="7262541" y="170704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DDFF8AC-9A64-4B90-A9BA-C48061CA4784}"/>
              </a:ext>
            </a:extLst>
          </p:cNvPr>
          <p:cNvSpPr txBox="1"/>
          <p:nvPr/>
        </p:nvSpPr>
        <p:spPr>
          <a:xfrm>
            <a:off x="6443636" y="1147939"/>
            <a:ext cx="2472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[ Anne, Paul, Anne]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6901554" y="293445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mixte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6901554" y="3397174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 &lt; </a:t>
            </a:r>
            <a:r>
              <a:rPr lang="fr-FR" sz="1600" dirty="0" err="1"/>
              <a:t>dist</a:t>
            </a:r>
            <a:r>
              <a:rPr lang="fr-FR" sz="1600" dirty="0"/>
              <a:t> &lt; M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434FC01-AC8C-4E2A-B42C-111E6A75E671}"/>
              </a:ext>
            </a:extLst>
          </p:cNvPr>
          <p:cNvSpPr txBox="1"/>
          <p:nvPr/>
        </p:nvSpPr>
        <p:spPr>
          <a:xfrm>
            <a:off x="2048775" y="1155572"/>
            <a:ext cx="60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A058464-006C-430C-ADF3-ABD629084900}"/>
              </a:ext>
            </a:extLst>
          </p:cNvPr>
          <p:cNvSpPr txBox="1"/>
          <p:nvPr/>
        </p:nvSpPr>
        <p:spPr>
          <a:xfrm>
            <a:off x="2092022" y="1824150"/>
            <a:ext cx="605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i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AC18DE-50A6-4276-98AC-11A628F80A7C}"/>
              </a:ext>
            </a:extLst>
          </p:cNvPr>
          <p:cNvSpPr txBox="1"/>
          <p:nvPr/>
        </p:nvSpPr>
        <p:spPr>
          <a:xfrm>
            <a:off x="9095435" y="3066572"/>
            <a:ext cx="2564611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(M – x)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8ED0B7-C5EC-434A-AB8D-A6A0B5A4FD44}"/>
              </a:ext>
            </a:extLst>
          </p:cNvPr>
          <p:cNvSpPr txBox="1"/>
          <p:nvPr/>
        </p:nvSpPr>
        <p:spPr>
          <a:xfrm>
            <a:off x="277471" y="4159196"/>
            <a:ext cx="12066927" cy="2469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Definition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Default codec : 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differents</a:t>
            </a:r>
            <a:r>
              <a:rPr lang="fr-FR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Full codec : </a:t>
            </a:r>
            <a:r>
              <a:rPr lang="fr-FR" dirty="0" err="1"/>
              <a:t>list</a:t>
            </a:r>
            <a:r>
              <a:rPr lang="fr-FR" dirty="0"/>
              <a:t> of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</a:t>
            </a:r>
            <a:r>
              <a:rPr lang="fr-FR" dirty="0" err="1"/>
              <a:t>with</a:t>
            </a:r>
            <a:r>
              <a:rPr lang="fr-FR" dirty="0"/>
              <a:t> full codec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Any</a:t>
            </a:r>
            <a:r>
              <a:rPr lang="fr-FR" dirty="0"/>
              <a:t> index have a default codec and a full codec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Default codec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shortest</a:t>
            </a:r>
            <a:r>
              <a:rPr lang="fr-FR" dirty="0"/>
              <a:t>, full codec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longest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DF05F5-9935-493B-A8F8-9FE842036289}"/>
              </a:ext>
            </a:extLst>
          </p:cNvPr>
          <p:cNvSpPr txBox="1"/>
          <p:nvPr/>
        </p:nvSpPr>
        <p:spPr>
          <a:xfrm>
            <a:off x="8160537" y="4417091"/>
            <a:ext cx="4031463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i="1" dirty="0"/>
              <a:t>A codec </a:t>
            </a:r>
            <a:r>
              <a:rPr lang="fr-FR" sz="1600" i="1" dirty="0" err="1"/>
              <a:t>defines</a:t>
            </a:r>
            <a:r>
              <a:rPr lang="fr-FR" sz="1600" i="1" dirty="0"/>
              <a:t> the </a:t>
            </a:r>
            <a:r>
              <a:rPr lang="fr-FR" sz="1600" i="1" dirty="0" err="1"/>
              <a:t>correspondence</a:t>
            </a:r>
            <a:r>
              <a:rPr lang="fr-FR" sz="1600" i="1" dirty="0"/>
              <a:t> </a:t>
            </a:r>
            <a:r>
              <a:rPr lang="fr-FR" sz="1600" i="1" dirty="0" err="1"/>
              <a:t>between</a:t>
            </a:r>
            <a:r>
              <a:rPr lang="fr-FR" sz="1600" i="1" dirty="0"/>
              <a:t> values and keys (e.g.)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1 : Anne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0 : Paul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2 : John</a:t>
            </a:r>
          </a:p>
          <a:p>
            <a:r>
              <a:rPr lang="en-US" sz="1600" i="1" dirty="0"/>
              <a:t>A codec may not be bijective (e.g.)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0 : Anne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1 : Paul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i="1" dirty="0"/>
              <a:t>2 : Anne</a:t>
            </a:r>
          </a:p>
        </p:txBody>
      </p:sp>
    </p:spTree>
    <p:extLst>
      <p:ext uri="{BB962C8B-B14F-4D97-AF65-F5344CB8AC3E}">
        <p14:creationId xmlns:p14="http://schemas.microsoft.com/office/powerpoint/2010/main" val="14922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D075F488-C09E-47AE-B037-E8AC9B97EECB}"/>
              </a:ext>
            </a:extLst>
          </p:cNvPr>
          <p:cNvSpPr/>
          <p:nvPr/>
        </p:nvSpPr>
        <p:spPr>
          <a:xfrm>
            <a:off x="305748" y="819177"/>
            <a:ext cx="9040277" cy="3845541"/>
          </a:xfrm>
          <a:prstGeom prst="roundRect">
            <a:avLst>
              <a:gd name="adj" fmla="val 6269"/>
            </a:avLst>
          </a:prstGeom>
          <a:solidFill>
            <a:srgbClr val="A53010">
              <a:alpha val="1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72" y="27011"/>
            <a:ext cx="8911687" cy="627568"/>
          </a:xfrm>
        </p:spPr>
        <p:txBody>
          <a:bodyPr>
            <a:normAutofit fontScale="90000"/>
          </a:bodyPr>
          <a:lstStyle/>
          <a:p>
            <a:r>
              <a:rPr lang="fr-FR" dirty="0"/>
              <a:t>1 - </a:t>
            </a:r>
            <a:r>
              <a:rPr lang="fr-FR" dirty="0" err="1"/>
              <a:t>linking</a:t>
            </a:r>
            <a:r>
              <a:rPr lang="fr-FR" dirty="0"/>
              <a:t> </a:t>
            </a:r>
            <a:r>
              <a:rPr lang="fr-FR" dirty="0" err="1"/>
              <a:t>categories</a:t>
            </a:r>
            <a:endParaRPr lang="fr-FR" dirty="0"/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0A5586FB-F3D0-4E9F-8195-A2DAFA3D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25498"/>
              </p:ext>
            </p:extLst>
          </p:nvPr>
        </p:nvGraphicFramePr>
        <p:xfrm>
          <a:off x="1759780" y="1482663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F9A57BA8-6405-4AB0-B846-1E7D56B62DBB}"/>
              </a:ext>
            </a:extLst>
          </p:cNvPr>
          <p:cNvSpPr txBox="1"/>
          <p:nvPr/>
        </p:nvSpPr>
        <p:spPr>
          <a:xfrm>
            <a:off x="266003" y="908628"/>
            <a:ext cx="112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Values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48615E-AE63-4248-A734-642869ED1F8C}"/>
              </a:ext>
            </a:extLst>
          </p:cNvPr>
          <p:cNvSpPr txBox="1"/>
          <p:nvPr/>
        </p:nvSpPr>
        <p:spPr>
          <a:xfrm>
            <a:off x="266002" y="1549380"/>
            <a:ext cx="112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Codec</a:t>
            </a:r>
          </a:p>
          <a:p>
            <a:r>
              <a:rPr lang="fr-FR" b="1" dirty="0">
                <a:solidFill>
                  <a:srgbClr val="0070C0"/>
                </a:solidFill>
              </a:rPr>
              <a:t>(</a:t>
            </a:r>
            <a:r>
              <a:rPr lang="fr-FR" b="1" dirty="0" err="1">
                <a:solidFill>
                  <a:srgbClr val="0070C0"/>
                </a:solidFill>
              </a:rPr>
              <a:t>row</a:t>
            </a:r>
            <a:r>
              <a:rPr lang="fr-FR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C2C026-EAD9-46C5-B95C-71A8797E0E80}"/>
              </a:ext>
            </a:extLst>
          </p:cNvPr>
          <p:cNvSpPr txBox="1"/>
          <p:nvPr/>
        </p:nvSpPr>
        <p:spPr>
          <a:xfrm>
            <a:off x="295819" y="3203820"/>
            <a:ext cx="102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693CDC-780C-476D-9BAC-1D41C801A207}"/>
              </a:ext>
            </a:extLst>
          </p:cNvPr>
          <p:cNvSpPr txBox="1"/>
          <p:nvPr/>
        </p:nvSpPr>
        <p:spPr>
          <a:xfrm>
            <a:off x="266001" y="3806261"/>
            <a:ext cx="116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Property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CC49DF-F46F-43EC-8A71-C0D1AD99B5DE}"/>
              </a:ext>
            </a:extLst>
          </p:cNvPr>
          <p:cNvSpPr txBox="1"/>
          <p:nvPr/>
        </p:nvSpPr>
        <p:spPr>
          <a:xfrm>
            <a:off x="1592829" y="888750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26, 15, 35]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FB496F-C212-4BCD-8055-73A1A5C502FD}"/>
              </a:ext>
            </a:extLst>
          </p:cNvPr>
          <p:cNvSpPr txBox="1"/>
          <p:nvPr/>
        </p:nvSpPr>
        <p:spPr>
          <a:xfrm>
            <a:off x="1752576" y="3192104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coupled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28843F-CA33-4270-9BDC-53635964FD07}"/>
              </a:ext>
            </a:extLst>
          </p:cNvPr>
          <p:cNvSpPr txBox="1"/>
          <p:nvPr/>
        </p:nvSpPr>
        <p:spPr>
          <a:xfrm>
            <a:off x="1683003" y="3833721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  <a:p>
            <a:r>
              <a:rPr lang="fr-FR" sz="1600" dirty="0"/>
              <a:t>diff : 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3FFC0F1-EC57-4DDF-99E2-9AEADB8DF414}"/>
              </a:ext>
            </a:extLst>
          </p:cNvPr>
          <p:cNvSpPr txBox="1"/>
          <p:nvPr/>
        </p:nvSpPr>
        <p:spPr>
          <a:xfrm>
            <a:off x="9448644" y="3642242"/>
            <a:ext cx="2655267" cy="830997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/>
              <a:t>Rate :  (x – m) / (M – m)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min : x - m</a:t>
            </a:r>
          </a:p>
          <a:p>
            <a:r>
              <a:rPr lang="fr-FR" sz="1600" b="1" dirty="0" err="1"/>
              <a:t>Dist</a:t>
            </a:r>
            <a:r>
              <a:rPr lang="fr-FR" sz="1600" b="1" dirty="0"/>
              <a:t> to max : M - 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2C4D4F-93EF-49BE-A5D5-0F9F53550987}"/>
              </a:ext>
            </a:extLst>
          </p:cNvPr>
          <p:cNvSpPr txBox="1"/>
          <p:nvPr/>
        </p:nvSpPr>
        <p:spPr>
          <a:xfrm>
            <a:off x="9448644" y="2402202"/>
            <a:ext cx="2661879" cy="1015663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/>
              <a:t>Max = </a:t>
            </a:r>
            <a:r>
              <a:rPr lang="fr-FR" sz="1500" b="1" dirty="0" err="1"/>
              <a:t>len</a:t>
            </a:r>
            <a:r>
              <a:rPr lang="fr-FR" sz="1500" b="1" dirty="0"/>
              <a:t>(i1) * </a:t>
            </a:r>
            <a:r>
              <a:rPr lang="fr-FR" sz="1500" b="1" dirty="0" err="1"/>
              <a:t>len</a:t>
            </a:r>
            <a:r>
              <a:rPr lang="fr-FR" sz="1500" b="1" dirty="0"/>
              <a:t>(i2)</a:t>
            </a:r>
          </a:p>
          <a:p>
            <a:r>
              <a:rPr lang="fr-FR" sz="1500" b="1" dirty="0"/>
              <a:t>min = max(</a:t>
            </a:r>
            <a:r>
              <a:rPr lang="fr-FR" sz="1500" b="1" dirty="0" err="1"/>
              <a:t>len</a:t>
            </a:r>
            <a:r>
              <a:rPr lang="fr-FR" sz="1500" b="1" dirty="0"/>
              <a:t>(i1), </a:t>
            </a:r>
            <a:r>
              <a:rPr lang="fr-FR" sz="1500" b="1" dirty="0" err="1"/>
              <a:t>len</a:t>
            </a:r>
            <a:r>
              <a:rPr lang="fr-FR" sz="1500" b="1" dirty="0"/>
              <a:t>(i2)</a:t>
            </a:r>
          </a:p>
          <a:p>
            <a:r>
              <a:rPr lang="fr-FR" sz="1500" b="1" dirty="0"/>
              <a:t>diff  = abs(</a:t>
            </a:r>
            <a:r>
              <a:rPr lang="fr-FR" sz="1500" b="1" dirty="0" err="1"/>
              <a:t>len</a:t>
            </a:r>
            <a:r>
              <a:rPr lang="fr-FR" sz="1500" b="1" dirty="0"/>
              <a:t>(i1) – </a:t>
            </a:r>
            <a:r>
              <a:rPr lang="fr-FR" sz="1500" b="1" dirty="0" err="1"/>
              <a:t>len</a:t>
            </a:r>
            <a:r>
              <a:rPr lang="fr-FR" sz="1500" b="1" dirty="0"/>
              <a:t>(i2))</a:t>
            </a:r>
          </a:p>
          <a:p>
            <a:r>
              <a:rPr lang="fr-FR" sz="1500" b="1" dirty="0"/>
              <a:t>x = </a:t>
            </a:r>
            <a:r>
              <a:rPr lang="fr-FR" sz="1500" b="1" dirty="0" err="1"/>
              <a:t>len</a:t>
            </a:r>
            <a:r>
              <a:rPr lang="fr-FR" sz="1500" b="1" dirty="0"/>
              <a:t>(index(v1, v2))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6C3CDF9-94A2-427A-8DAE-B1B6219EF06E}"/>
              </a:ext>
            </a:extLst>
          </p:cNvPr>
          <p:cNvSpPr txBox="1"/>
          <p:nvPr/>
        </p:nvSpPr>
        <p:spPr>
          <a:xfrm>
            <a:off x="3799541" y="3204789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derived</a:t>
            </a:r>
          </a:p>
          <a:p>
            <a:r>
              <a:rPr lang="fr-FR" sz="1200" dirty="0"/>
              <a:t>(</a:t>
            </a:r>
            <a:r>
              <a:rPr lang="fr-FR" sz="1200" dirty="0" err="1"/>
              <a:t>asymmetrical</a:t>
            </a:r>
            <a:r>
              <a:rPr lang="fr-FR" sz="12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09920F-87E8-4F54-B6A3-E6D629F2444C}"/>
              </a:ext>
            </a:extLst>
          </p:cNvPr>
          <p:cNvSpPr txBox="1"/>
          <p:nvPr/>
        </p:nvSpPr>
        <p:spPr>
          <a:xfrm>
            <a:off x="3729968" y="3846406"/>
            <a:ext cx="1443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0</a:t>
            </a:r>
          </a:p>
          <a:p>
            <a:r>
              <a:rPr lang="fr-FR" sz="1600" dirty="0" err="1"/>
              <a:t>Disttomin</a:t>
            </a:r>
            <a:r>
              <a:rPr lang="fr-FR" sz="1600" dirty="0"/>
              <a:t> : 0</a:t>
            </a:r>
          </a:p>
          <a:p>
            <a:r>
              <a:rPr lang="fr-FR" sz="1600" dirty="0"/>
              <a:t>0 &lt; diff &lt; min</a:t>
            </a:r>
          </a:p>
        </p:txBody>
      </p: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8E8ED636-4EB7-4CA9-93DD-99D71957D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23452"/>
              </p:ext>
            </p:extLst>
          </p:nvPr>
        </p:nvGraphicFramePr>
        <p:xfrm>
          <a:off x="5690232" y="183558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091B84FC-FA85-4B01-8CCE-EE4A69EB874D}"/>
              </a:ext>
            </a:extLst>
          </p:cNvPr>
          <p:cNvSpPr txBox="1"/>
          <p:nvPr/>
        </p:nvSpPr>
        <p:spPr>
          <a:xfrm>
            <a:off x="5691713" y="320554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crossed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A7D200A-DB9F-4BB1-AE4F-47CDB1E19579}"/>
              </a:ext>
            </a:extLst>
          </p:cNvPr>
          <p:cNvSpPr txBox="1"/>
          <p:nvPr/>
        </p:nvSpPr>
        <p:spPr>
          <a:xfrm>
            <a:off x="5622140" y="3847166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Rate : 1</a:t>
            </a:r>
          </a:p>
          <a:p>
            <a:r>
              <a:rPr lang="fr-FR" sz="1600" dirty="0" err="1"/>
              <a:t>Disttomax</a:t>
            </a:r>
            <a:r>
              <a:rPr lang="fr-FR" sz="1600" dirty="0"/>
              <a:t> : 0</a:t>
            </a:r>
          </a:p>
        </p:txBody>
      </p:sp>
      <p:graphicFrame>
        <p:nvGraphicFramePr>
          <p:cNvPr id="22" name="Tableau 3">
            <a:extLst>
              <a:ext uri="{FF2B5EF4-FFF2-40B4-BE49-F238E27FC236}">
                <a16:creationId xmlns:a16="http://schemas.microsoft.com/office/drawing/2014/main" id="{7435BE0A-E525-43BE-9D90-C79A5A49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67489"/>
              </p:ext>
            </p:extLst>
          </p:nvPr>
        </p:nvGraphicFramePr>
        <p:xfrm>
          <a:off x="2565133" y="1482663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08995"/>
                  </a:ext>
                </a:extLst>
              </a:tr>
            </a:tbl>
          </a:graphicData>
        </a:graphic>
      </p:graphicFrame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AD2A215-4237-4C1C-8009-4CE1E7F70B9D}"/>
              </a:ext>
            </a:extLst>
          </p:cNvPr>
          <p:cNvCxnSpPr/>
          <p:nvPr/>
        </p:nvCxnSpPr>
        <p:spPr>
          <a:xfrm>
            <a:off x="2131615" y="1680768"/>
            <a:ext cx="433518" cy="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B1E6991-B0BB-43AF-AA94-7D797A047E95}"/>
              </a:ext>
            </a:extLst>
          </p:cNvPr>
          <p:cNvCxnSpPr>
            <a:cxnSpLocks/>
          </p:cNvCxnSpPr>
          <p:nvPr/>
        </p:nvCxnSpPr>
        <p:spPr>
          <a:xfrm flipV="1">
            <a:off x="2131615" y="2038923"/>
            <a:ext cx="433518" cy="338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3319068-5B96-4B40-8BEB-BFC3204BE9EC}"/>
              </a:ext>
            </a:extLst>
          </p:cNvPr>
          <p:cNvCxnSpPr>
            <a:cxnSpLocks/>
          </p:cNvCxnSpPr>
          <p:nvPr/>
        </p:nvCxnSpPr>
        <p:spPr>
          <a:xfrm flipV="1">
            <a:off x="2131615" y="2400044"/>
            <a:ext cx="433518" cy="3666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D59719-FF17-41CC-95E0-0F464342B296}"/>
              </a:ext>
            </a:extLst>
          </p:cNvPr>
          <p:cNvSpPr txBox="1"/>
          <p:nvPr/>
        </p:nvSpPr>
        <p:spPr>
          <a:xfrm>
            <a:off x="3505581" y="882562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2D495C0-CC12-4994-B1ED-D8D2768EA94B}"/>
              </a:ext>
            </a:extLst>
          </p:cNvPr>
          <p:cNvCxnSpPr>
            <a:cxnSpLocks/>
          </p:cNvCxnSpPr>
          <p:nvPr/>
        </p:nvCxnSpPr>
        <p:spPr>
          <a:xfrm>
            <a:off x="2131615" y="2019309"/>
            <a:ext cx="433518" cy="752277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au 3">
            <a:extLst>
              <a:ext uri="{FF2B5EF4-FFF2-40B4-BE49-F238E27FC236}">
                <a16:creationId xmlns:a16="http://schemas.microsoft.com/office/drawing/2014/main" id="{439719BC-0363-4D53-9E94-E85E1C1AA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46427"/>
              </p:ext>
            </p:extLst>
          </p:nvPr>
        </p:nvGraphicFramePr>
        <p:xfrm>
          <a:off x="3786528" y="1477777"/>
          <a:ext cx="37183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35" name="Tableau 3">
            <a:extLst>
              <a:ext uri="{FF2B5EF4-FFF2-40B4-BE49-F238E27FC236}">
                <a16:creationId xmlns:a16="http://schemas.microsoft.com/office/drawing/2014/main" id="{473025EE-392D-46B5-BACC-627A4D7E6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03515"/>
              </p:ext>
            </p:extLst>
          </p:nvPr>
        </p:nvGraphicFramePr>
        <p:xfrm>
          <a:off x="4591881" y="183558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808F880-4A10-4935-95DC-999AFC958D9F}"/>
              </a:ext>
            </a:extLst>
          </p:cNvPr>
          <p:cNvCxnSpPr>
            <a:cxnSpLocks/>
          </p:cNvCxnSpPr>
          <p:nvPr/>
        </p:nvCxnSpPr>
        <p:spPr>
          <a:xfrm>
            <a:off x="4158363" y="1675882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0A3FD91-3409-424D-B546-EB6388179789}"/>
              </a:ext>
            </a:extLst>
          </p:cNvPr>
          <p:cNvCxnSpPr>
            <a:cxnSpLocks/>
          </p:cNvCxnSpPr>
          <p:nvPr/>
        </p:nvCxnSpPr>
        <p:spPr>
          <a:xfrm>
            <a:off x="4158363" y="2034038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E4FF085-8BD4-4B64-99B6-6466FABB7D99}"/>
              </a:ext>
            </a:extLst>
          </p:cNvPr>
          <p:cNvCxnSpPr>
            <a:cxnSpLocks/>
          </p:cNvCxnSpPr>
          <p:nvPr/>
        </p:nvCxnSpPr>
        <p:spPr>
          <a:xfrm flipV="1">
            <a:off x="4158363" y="2020074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8909E0C3-FFDD-4292-84BC-790D7BC75E8D}"/>
              </a:ext>
            </a:extLst>
          </p:cNvPr>
          <p:cNvCxnSpPr>
            <a:cxnSpLocks/>
          </p:cNvCxnSpPr>
          <p:nvPr/>
        </p:nvCxnSpPr>
        <p:spPr>
          <a:xfrm flipV="1">
            <a:off x="4158363" y="2395158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7A76793-2DA7-4CBD-B940-53A58ED16753}"/>
              </a:ext>
            </a:extLst>
          </p:cNvPr>
          <p:cNvSpPr txBox="1"/>
          <p:nvPr/>
        </p:nvSpPr>
        <p:spPr>
          <a:xfrm>
            <a:off x="5423202" y="876374"/>
            <a:ext cx="208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Paul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0A591929-BE7F-47AA-9F40-C5B8CE2B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78839"/>
              </p:ext>
            </p:extLst>
          </p:nvPr>
        </p:nvGraphicFramePr>
        <p:xfrm>
          <a:off x="6516412" y="183558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3191B1A-422D-4457-AC1A-3387CD9E6452}"/>
              </a:ext>
            </a:extLst>
          </p:cNvPr>
          <p:cNvCxnSpPr>
            <a:cxnSpLocks/>
          </p:cNvCxnSpPr>
          <p:nvPr/>
        </p:nvCxnSpPr>
        <p:spPr>
          <a:xfrm flipV="1">
            <a:off x="6079997" y="1988285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B6EE973-6605-4983-B1C2-03DE3AEBC5DA}"/>
              </a:ext>
            </a:extLst>
          </p:cNvPr>
          <p:cNvCxnSpPr>
            <a:cxnSpLocks/>
          </p:cNvCxnSpPr>
          <p:nvPr/>
        </p:nvCxnSpPr>
        <p:spPr>
          <a:xfrm>
            <a:off x="6079997" y="2019309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67C116C-EE4A-4CFD-9078-5F79D790582A}"/>
              </a:ext>
            </a:extLst>
          </p:cNvPr>
          <p:cNvCxnSpPr>
            <a:cxnSpLocks/>
          </p:cNvCxnSpPr>
          <p:nvPr/>
        </p:nvCxnSpPr>
        <p:spPr>
          <a:xfrm>
            <a:off x="6048083" y="1907766"/>
            <a:ext cx="439807" cy="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90A6B43-FD34-46BC-8FCD-7CB62717629E}"/>
              </a:ext>
            </a:extLst>
          </p:cNvPr>
          <p:cNvCxnSpPr>
            <a:cxnSpLocks/>
          </p:cNvCxnSpPr>
          <p:nvPr/>
        </p:nvCxnSpPr>
        <p:spPr>
          <a:xfrm>
            <a:off x="6051586" y="2474922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au 3">
            <a:extLst>
              <a:ext uri="{FF2B5EF4-FFF2-40B4-BE49-F238E27FC236}">
                <a16:creationId xmlns:a16="http://schemas.microsoft.com/office/drawing/2014/main" id="{E8130467-4332-4C41-87E4-138A48A5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916149"/>
              </p:ext>
            </p:extLst>
          </p:nvPr>
        </p:nvGraphicFramePr>
        <p:xfrm>
          <a:off x="7703044" y="1835585"/>
          <a:ext cx="3718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37877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F07F4492-BC3C-4572-85F7-E7475FFAE258}"/>
              </a:ext>
            </a:extLst>
          </p:cNvPr>
          <p:cNvSpPr txBox="1"/>
          <p:nvPr/>
        </p:nvSpPr>
        <p:spPr>
          <a:xfrm>
            <a:off x="7617022" y="320554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5C06230-9108-44DD-B72F-87E2BC7EE293}"/>
              </a:ext>
            </a:extLst>
          </p:cNvPr>
          <p:cNvSpPr txBox="1"/>
          <p:nvPr/>
        </p:nvSpPr>
        <p:spPr>
          <a:xfrm>
            <a:off x="7418084" y="876374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graphicFrame>
        <p:nvGraphicFramePr>
          <p:cNvPr id="56" name="Tableau 3">
            <a:extLst>
              <a:ext uri="{FF2B5EF4-FFF2-40B4-BE49-F238E27FC236}">
                <a16:creationId xmlns:a16="http://schemas.microsoft.com/office/drawing/2014/main" id="{C5AD431E-1021-4B0D-B91D-EBB16211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378"/>
              </p:ext>
            </p:extLst>
          </p:nvPr>
        </p:nvGraphicFramePr>
        <p:xfrm>
          <a:off x="8511294" y="1835585"/>
          <a:ext cx="371835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35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259339"/>
                  </a:ext>
                </a:extLst>
              </a:tr>
            </a:tbl>
          </a:graphicData>
        </a:graphic>
      </p:graphicFrame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F1974B7-7E61-4CA4-8461-8C226671788E}"/>
              </a:ext>
            </a:extLst>
          </p:cNvPr>
          <p:cNvCxnSpPr>
            <a:cxnSpLocks/>
          </p:cNvCxnSpPr>
          <p:nvPr/>
        </p:nvCxnSpPr>
        <p:spPr>
          <a:xfrm flipV="1">
            <a:off x="8074879" y="1988285"/>
            <a:ext cx="433518" cy="371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DA877AE-768C-47AC-94D9-309296472294}"/>
              </a:ext>
            </a:extLst>
          </p:cNvPr>
          <p:cNvCxnSpPr>
            <a:cxnSpLocks/>
          </p:cNvCxnSpPr>
          <p:nvPr/>
        </p:nvCxnSpPr>
        <p:spPr>
          <a:xfrm>
            <a:off x="8074879" y="2019309"/>
            <a:ext cx="433518" cy="358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C5B4CB2-D609-43FB-BD10-678A88125CDD}"/>
              </a:ext>
            </a:extLst>
          </p:cNvPr>
          <p:cNvCxnSpPr>
            <a:cxnSpLocks/>
          </p:cNvCxnSpPr>
          <p:nvPr/>
        </p:nvCxnSpPr>
        <p:spPr>
          <a:xfrm>
            <a:off x="8060895" y="1907766"/>
            <a:ext cx="433518" cy="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B27E79C-2F58-41B6-8FF7-F8992EC753CC}"/>
              </a:ext>
            </a:extLst>
          </p:cNvPr>
          <p:cNvCxnSpPr>
            <a:cxnSpLocks/>
          </p:cNvCxnSpPr>
          <p:nvPr/>
        </p:nvCxnSpPr>
        <p:spPr>
          <a:xfrm flipV="1">
            <a:off x="8060895" y="2479807"/>
            <a:ext cx="437021" cy="28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A8704D15-9524-419E-8F28-41B76AAADB64}"/>
              </a:ext>
            </a:extLst>
          </p:cNvPr>
          <p:cNvSpPr txBox="1"/>
          <p:nvPr/>
        </p:nvSpPr>
        <p:spPr>
          <a:xfrm>
            <a:off x="7573503" y="3815615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0 &lt; Rate &lt; 1</a:t>
            </a:r>
          </a:p>
          <a:p>
            <a:r>
              <a:rPr lang="fr-FR" sz="1600" dirty="0"/>
              <a:t>min &lt; </a:t>
            </a:r>
            <a:r>
              <a:rPr lang="fr-FR" sz="1600" dirty="0" err="1"/>
              <a:t>dist</a:t>
            </a:r>
            <a:r>
              <a:rPr lang="fr-FR" sz="1600" dirty="0"/>
              <a:t> &lt; Max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0D4C427-6BDC-4A5A-A6F9-3AF7218391D5}"/>
              </a:ext>
            </a:extLst>
          </p:cNvPr>
          <p:cNvSpPr txBox="1"/>
          <p:nvPr/>
        </p:nvSpPr>
        <p:spPr>
          <a:xfrm>
            <a:off x="1211496" y="850194"/>
            <a:ext cx="605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v1 </a:t>
            </a:r>
          </a:p>
          <a:p>
            <a:r>
              <a:rPr lang="fr-FR" sz="1400" b="1" dirty="0">
                <a:solidFill>
                  <a:srgbClr val="0070C0"/>
                </a:solidFill>
              </a:rPr>
              <a:t>v2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F42C119-4453-467D-9365-2315470CA5C1}"/>
              </a:ext>
            </a:extLst>
          </p:cNvPr>
          <p:cNvSpPr txBox="1"/>
          <p:nvPr/>
        </p:nvSpPr>
        <p:spPr>
          <a:xfrm>
            <a:off x="197959" y="4676093"/>
            <a:ext cx="12066927" cy="1915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Indicators</a:t>
            </a:r>
            <a:r>
              <a:rPr lang="fr-FR" dirty="0"/>
              <a:t> are </a:t>
            </a:r>
            <a:r>
              <a:rPr lang="fr-FR" dirty="0" err="1"/>
              <a:t>independant</a:t>
            </a:r>
            <a:r>
              <a:rPr lang="fr-FR" dirty="0"/>
              <a:t> of values (</a:t>
            </a:r>
            <a:r>
              <a:rPr lang="fr-FR" dirty="0" err="1"/>
              <a:t>length</a:t>
            </a:r>
            <a:r>
              <a:rPr lang="fr-FR" dirty="0"/>
              <a:t> or value)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one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complete</a:t>
            </a:r>
            <a:r>
              <a:rPr lang="fr-FR" dirty="0"/>
              <a:t>, all the indexes are derived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one index </a:t>
            </a:r>
            <a:r>
              <a:rPr lang="fr-FR" dirty="0" err="1"/>
              <a:t>is</a:t>
            </a:r>
            <a:r>
              <a:rPr lang="fr-FR" dirty="0"/>
              <a:t> unique,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derived </a:t>
            </a:r>
            <a:r>
              <a:rPr lang="fr-FR" dirty="0" err="1"/>
              <a:t>from</a:t>
            </a:r>
            <a:r>
              <a:rPr lang="fr-FR" dirty="0"/>
              <a:t> all </a:t>
            </a:r>
            <a:r>
              <a:rPr lang="fr-FR" dirty="0" err="1"/>
              <a:t>other</a:t>
            </a:r>
            <a:r>
              <a:rPr lang="fr-FR" dirty="0"/>
              <a:t>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B and B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C, A </a:t>
            </a:r>
            <a:r>
              <a:rPr lang="fr-FR" dirty="0" err="1"/>
              <a:t>is</a:t>
            </a:r>
            <a:r>
              <a:rPr lang="fr-FR" dirty="0"/>
              <a:t> derived (coupled) </a:t>
            </a:r>
            <a:r>
              <a:rPr lang="fr-FR" dirty="0" err="1"/>
              <a:t>from</a:t>
            </a:r>
            <a:r>
              <a:rPr lang="fr-FR" dirty="0"/>
              <a:t>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A </a:t>
            </a:r>
            <a:r>
              <a:rPr lang="fr-FR" dirty="0" err="1"/>
              <a:t>is</a:t>
            </a:r>
            <a:r>
              <a:rPr lang="fr-FR" dirty="0"/>
              <a:t> coupled to B, all the </a:t>
            </a:r>
            <a:r>
              <a:rPr lang="fr-FR" dirty="0" err="1"/>
              <a:t>relationships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indexes are </a:t>
            </a:r>
            <a:r>
              <a:rPr lang="fr-FR" dirty="0" err="1"/>
              <a:t>identical</a:t>
            </a:r>
            <a:endParaRPr lang="fr-FR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275BD3-931A-4D28-A39A-552CF8065750}"/>
              </a:ext>
            </a:extLst>
          </p:cNvPr>
          <p:cNvSpPr txBox="1"/>
          <p:nvPr/>
        </p:nvSpPr>
        <p:spPr>
          <a:xfrm>
            <a:off x="533195" y="2130947"/>
            <a:ext cx="760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70C0"/>
                </a:solidFill>
              </a:rPr>
              <a:t>i1   i2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16080CC-7430-45A7-8EEB-02A50B5115F6}"/>
              </a:ext>
            </a:extLst>
          </p:cNvPr>
          <p:cNvSpPr txBox="1"/>
          <p:nvPr/>
        </p:nvSpPr>
        <p:spPr>
          <a:xfrm>
            <a:off x="1691089" y="2964309"/>
            <a:ext cx="1461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I2 coupled to i1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A3B8AAF-93EB-4898-B3E6-0D23D8FD4930}"/>
              </a:ext>
            </a:extLst>
          </p:cNvPr>
          <p:cNvSpPr txBox="1"/>
          <p:nvPr/>
        </p:nvSpPr>
        <p:spPr>
          <a:xfrm>
            <a:off x="3703222" y="2957857"/>
            <a:ext cx="1461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0070C0"/>
                </a:solidFill>
              </a:rPr>
              <a:t>I2 derived </a:t>
            </a:r>
            <a:r>
              <a:rPr lang="fr-FR" sz="1100" b="1" dirty="0" err="1">
                <a:solidFill>
                  <a:srgbClr val="0070C0"/>
                </a:solidFill>
              </a:rPr>
              <a:t>from</a:t>
            </a:r>
            <a:r>
              <a:rPr lang="fr-FR" sz="1100" b="1" dirty="0">
                <a:solidFill>
                  <a:srgbClr val="0070C0"/>
                </a:solidFill>
              </a:rPr>
              <a:t> i1</a:t>
            </a:r>
          </a:p>
        </p:txBody>
      </p:sp>
    </p:spTree>
    <p:extLst>
      <p:ext uri="{BB962C8B-B14F-4D97-AF65-F5344CB8AC3E}">
        <p14:creationId xmlns:p14="http://schemas.microsoft.com/office/powerpoint/2010/main" val="412488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CE1CDE-4611-4AB3-AFAC-B91E05750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2439"/>
              </p:ext>
            </p:extLst>
          </p:nvPr>
        </p:nvGraphicFramePr>
        <p:xfrm>
          <a:off x="3676948" y="784833"/>
          <a:ext cx="8127999" cy="431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400950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732995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397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047056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217013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49956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1254415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44026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5976083"/>
                    </a:ext>
                  </a:extLst>
                </a:gridCol>
              </a:tblGrid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first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last 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 name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surname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examen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11541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720661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361159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175574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570029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skyler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546032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6908492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White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heisenberg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61302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6129144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5070360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8386008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Camille Red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268581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735886"/>
                  </a:ext>
                </a:extLst>
              </a:tr>
              <a:tr h="30799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Philippe Black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8666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B28C08B-110B-45F1-8CF3-6287E01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53" y="190477"/>
            <a:ext cx="2676660" cy="733350"/>
          </a:xfrm>
        </p:spPr>
        <p:txBody>
          <a:bodyPr>
            <a:normAutofit fontScale="90000"/>
          </a:bodyPr>
          <a:lstStyle/>
          <a:p>
            <a:r>
              <a:rPr lang="fr-FR" dirty="0"/>
              <a:t>1 -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058146-FA26-4BDB-9813-00AD6E2E0AE4}"/>
              </a:ext>
            </a:extLst>
          </p:cNvPr>
          <p:cNvSpPr/>
          <p:nvPr/>
        </p:nvSpPr>
        <p:spPr>
          <a:xfrm>
            <a:off x="367645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DDC5B-EE76-4FC8-A90A-2EA5D4B79543}"/>
              </a:ext>
            </a:extLst>
          </p:cNvPr>
          <p:cNvSpPr/>
          <p:nvPr/>
        </p:nvSpPr>
        <p:spPr>
          <a:xfrm>
            <a:off x="458057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227B9-0793-4B08-921B-64E161E6105B}"/>
              </a:ext>
            </a:extLst>
          </p:cNvPr>
          <p:cNvSpPr/>
          <p:nvPr/>
        </p:nvSpPr>
        <p:spPr>
          <a:xfrm>
            <a:off x="6388808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17404-0E9A-4F29-B83F-3B6705C388C7}"/>
              </a:ext>
            </a:extLst>
          </p:cNvPr>
          <p:cNvSpPr/>
          <p:nvPr/>
        </p:nvSpPr>
        <p:spPr>
          <a:xfrm>
            <a:off x="7292926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ABAB30-4628-4EA7-B88D-1436837D3593}"/>
              </a:ext>
            </a:extLst>
          </p:cNvPr>
          <p:cNvSpPr/>
          <p:nvPr/>
        </p:nvSpPr>
        <p:spPr>
          <a:xfrm>
            <a:off x="8197044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EE6DE-41A7-4726-BEBD-ED65EEDAC85F}"/>
              </a:ext>
            </a:extLst>
          </p:cNvPr>
          <p:cNvSpPr/>
          <p:nvPr/>
        </p:nvSpPr>
        <p:spPr>
          <a:xfrm>
            <a:off x="9101162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5947B0-EB55-4C81-B81B-BFF21D7127BA}"/>
              </a:ext>
            </a:extLst>
          </p:cNvPr>
          <p:cNvSpPr/>
          <p:nvPr/>
        </p:nvSpPr>
        <p:spPr>
          <a:xfrm>
            <a:off x="1000528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AF7A0-FC89-46D0-84AA-FF009EE65700}"/>
              </a:ext>
            </a:extLst>
          </p:cNvPr>
          <p:cNvSpPr/>
          <p:nvPr/>
        </p:nvSpPr>
        <p:spPr>
          <a:xfrm>
            <a:off x="10909401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B003E6-9D2A-46AF-AE78-5012728C3255}"/>
              </a:ext>
            </a:extLst>
          </p:cNvPr>
          <p:cNvSpPr/>
          <p:nvPr/>
        </p:nvSpPr>
        <p:spPr>
          <a:xfrm>
            <a:off x="5484690" y="4845373"/>
            <a:ext cx="895546" cy="245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1E57A1B-250C-4F12-B3CD-E924AB1D2A27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6200000" flipH="1">
            <a:off x="4576286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47BA186-1915-4330-BEE5-71A2FA801A27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rot="16200000" flipH="1">
            <a:off x="5480404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4FEBBE5-CB1E-4210-A979-FCBA9B7DBFD6}"/>
              </a:ext>
            </a:extLst>
          </p:cNvPr>
          <p:cNvCxnSpPr>
            <a:cxnSpLocks/>
            <a:stCxn id="11" idx="2"/>
            <a:endCxn id="17" idx="2"/>
          </p:cNvCxnSpPr>
          <p:nvPr/>
        </p:nvCxnSpPr>
        <p:spPr>
          <a:xfrm rot="5400000">
            <a:off x="6384522" y="4638410"/>
            <a:ext cx="12700" cy="904118"/>
          </a:xfrm>
          <a:prstGeom prst="curvedConnector3">
            <a:avLst>
              <a:gd name="adj1" fmla="val 1800000"/>
            </a:avLst>
          </a:prstGeom>
          <a:ln w="3810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1B886C-688E-4C36-BC01-BBE23E6E7DE6}"/>
              </a:ext>
            </a:extLst>
          </p:cNvPr>
          <p:cNvCxnSpPr>
            <a:cxnSpLocks/>
            <a:stCxn id="12" idx="2"/>
            <a:endCxn id="17" idx="2"/>
          </p:cNvCxnSpPr>
          <p:nvPr/>
        </p:nvCxnSpPr>
        <p:spPr>
          <a:xfrm rot="5400000">
            <a:off x="6836581" y="4186351"/>
            <a:ext cx="12700" cy="1808236"/>
          </a:xfrm>
          <a:prstGeom prst="curvedConnector3">
            <a:avLst>
              <a:gd name="adj1" fmla="val 580825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F2A88-BA27-472F-86F8-83F463DE04D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48935" y="5090469"/>
            <a:ext cx="0" cy="3393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D1AE8C-0194-41AB-A7A6-01D09CEA55E3}"/>
              </a:ext>
            </a:extLst>
          </p:cNvPr>
          <p:cNvSpPr txBox="1"/>
          <p:nvPr/>
        </p:nvSpPr>
        <p:spPr>
          <a:xfrm>
            <a:off x="9092591" y="5382699"/>
            <a:ext cx="9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unique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DEEAB-3815-462A-9D21-86816AE02F38}"/>
              </a:ext>
            </a:extLst>
          </p:cNvPr>
          <p:cNvSpPr txBox="1"/>
          <p:nvPr/>
        </p:nvSpPr>
        <p:spPr>
          <a:xfrm>
            <a:off x="4943927" y="5382699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derived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74E508-E5D8-4D3C-B02D-C462562E6CAD}"/>
              </a:ext>
            </a:extLst>
          </p:cNvPr>
          <p:cNvSpPr txBox="1"/>
          <p:nvPr/>
        </p:nvSpPr>
        <p:spPr>
          <a:xfrm>
            <a:off x="6380236" y="5213017"/>
            <a:ext cx="118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coupled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B775C4-1765-4DD5-A5A0-F4B45C8B8EC1}"/>
              </a:ext>
            </a:extLst>
          </p:cNvPr>
          <p:cNvSpPr txBox="1"/>
          <p:nvPr/>
        </p:nvSpPr>
        <p:spPr>
          <a:xfrm>
            <a:off x="321066" y="923827"/>
            <a:ext cx="35562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</a:t>
            </a:r>
            <a:r>
              <a:rPr lang="fr-FR" b="1" dirty="0" err="1">
                <a:solidFill>
                  <a:srgbClr val="002060"/>
                </a:solidFill>
              </a:rPr>
              <a:t>linked</a:t>
            </a:r>
            <a:r>
              <a:rPr lang="fr-FR" b="1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Full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Examen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3 </a:t>
            </a:r>
            <a:r>
              <a:rPr lang="fr-FR" b="1" dirty="0" err="1">
                <a:solidFill>
                  <a:srgbClr val="002060"/>
                </a:solidFill>
              </a:rPr>
              <a:t>columns</a:t>
            </a:r>
            <a:r>
              <a:rPr lang="fr-FR" b="1" dirty="0">
                <a:solidFill>
                  <a:srgbClr val="002060"/>
                </a:solidFill>
              </a:rPr>
              <a:t> are derived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coupled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1 </a:t>
            </a:r>
            <a:r>
              <a:rPr lang="fr-FR" b="1" dirty="0" err="1">
                <a:solidFill>
                  <a:srgbClr val="002060"/>
                </a:solidFill>
              </a:rPr>
              <a:t>column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is</a:t>
            </a:r>
            <a:r>
              <a:rPr lang="fr-FR" b="1" dirty="0">
                <a:solidFill>
                  <a:srgbClr val="002060"/>
                </a:solidFill>
              </a:rPr>
              <a:t>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Course : 37,5 %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Name – Examen : 62,5 %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Course – Examen : 83,7 %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D91AF2-05DD-4BF5-9DDA-497C39AA57AF}"/>
              </a:ext>
            </a:extLst>
          </p:cNvPr>
          <p:cNvCxnSpPr/>
          <p:nvPr/>
        </p:nvCxnSpPr>
        <p:spPr>
          <a:xfrm>
            <a:off x="10900826" y="179108"/>
            <a:ext cx="0" cy="493021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91185F-1A13-42CC-ADBB-775FC4FE88B4}"/>
              </a:ext>
            </a:extLst>
          </p:cNvPr>
          <p:cNvSpPr txBox="1"/>
          <p:nvPr/>
        </p:nvSpPr>
        <p:spPr>
          <a:xfrm>
            <a:off x="3783456" y="386359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IndexSet</a:t>
            </a:r>
            <a:endParaRPr lang="fr-FR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37C718-3F74-46C2-9A95-6F8C43977E1C}"/>
              </a:ext>
            </a:extLst>
          </p:cNvPr>
          <p:cNvSpPr txBox="1"/>
          <p:nvPr/>
        </p:nvSpPr>
        <p:spPr>
          <a:xfrm>
            <a:off x="10998952" y="369917"/>
            <a:ext cx="127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</a:t>
            </a:r>
          </a:p>
        </p:txBody>
      </p:sp>
      <p:cxnSp>
        <p:nvCxnSpPr>
          <p:cNvPr id="25" name="Connector: Curved 18">
            <a:extLst>
              <a:ext uri="{FF2B5EF4-FFF2-40B4-BE49-F238E27FC236}">
                <a16:creationId xmlns:a16="http://schemas.microsoft.com/office/drawing/2014/main" id="{333AC0EE-EDDE-4FD5-9BD5-F14F0A67B6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1218" y="-594136"/>
            <a:ext cx="12700" cy="2712354"/>
          </a:xfrm>
          <a:prstGeom prst="curvedConnector3">
            <a:avLst>
              <a:gd name="adj1" fmla="val -495463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8">
            <a:extLst>
              <a:ext uri="{FF2B5EF4-FFF2-40B4-BE49-F238E27FC236}">
                <a16:creationId xmlns:a16="http://schemas.microsoft.com/office/drawing/2014/main" id="{145B3269-17CF-473F-A8A9-A8170866A4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90337" y="-131985"/>
            <a:ext cx="12700" cy="1808236"/>
          </a:xfrm>
          <a:prstGeom prst="curvedConnector3">
            <a:avLst>
              <a:gd name="adj1" fmla="val -4726543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3">
            <a:extLst>
              <a:ext uri="{FF2B5EF4-FFF2-40B4-BE49-F238E27FC236}">
                <a16:creationId xmlns:a16="http://schemas.microsoft.com/office/drawing/2014/main" id="{0B2C2257-9AFE-4722-9A6B-53A9EA99AD58}"/>
              </a:ext>
            </a:extLst>
          </p:cNvPr>
          <p:cNvSpPr txBox="1"/>
          <p:nvPr/>
        </p:nvSpPr>
        <p:spPr>
          <a:xfrm>
            <a:off x="6733252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37%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derived or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linked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53">
            <a:extLst>
              <a:ext uri="{FF2B5EF4-FFF2-40B4-BE49-F238E27FC236}">
                <a16:creationId xmlns:a16="http://schemas.microsoft.com/office/drawing/2014/main" id="{C626B8E4-9817-4BB9-BC26-CC3565B98940}"/>
              </a:ext>
            </a:extLst>
          </p:cNvPr>
          <p:cNvSpPr txBox="1"/>
          <p:nvPr/>
        </p:nvSpPr>
        <p:spPr>
          <a:xfrm>
            <a:off x="9044996" y="216264"/>
            <a:ext cx="166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83%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almost</a:t>
            </a:r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1200" b="1" dirty="0" err="1">
                <a:solidFill>
                  <a:schemeClr val="accent1">
                    <a:lumMod val="75000"/>
                  </a:schemeClr>
                </a:solidFill>
              </a:rPr>
              <a:t>crossed</a:t>
            </a:r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1ACAD90-1B8E-444F-86C9-E2FD4A088E22}"/>
              </a:ext>
            </a:extLst>
          </p:cNvPr>
          <p:cNvCxnSpPr>
            <a:cxnSpLocks/>
          </p:cNvCxnSpPr>
          <p:nvPr/>
        </p:nvCxnSpPr>
        <p:spPr>
          <a:xfrm>
            <a:off x="6226712" y="3554316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37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– Codec extension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863729" y="1273857"/>
            <a:ext cx="402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to coupled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Extension of index codec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0B30B8C-F726-4BBB-A28E-46B24C763AED}"/>
              </a:ext>
            </a:extLst>
          </p:cNvPr>
          <p:cNvSpPr txBox="1"/>
          <p:nvPr/>
        </p:nvSpPr>
        <p:spPr>
          <a:xfrm>
            <a:off x="5482352" y="817637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447D17A-9E5E-4BB6-BE57-5B7B08619042}"/>
              </a:ext>
            </a:extLst>
          </p:cNvPr>
          <p:cNvCxnSpPr>
            <a:cxnSpLocks/>
          </p:cNvCxnSpPr>
          <p:nvPr/>
        </p:nvCxnSpPr>
        <p:spPr>
          <a:xfrm>
            <a:off x="6231423" y="1387283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B2002C8-7FBB-46C1-9072-904CCB6BDC65}"/>
              </a:ext>
            </a:extLst>
          </p:cNvPr>
          <p:cNvCxnSpPr>
            <a:cxnSpLocks/>
          </p:cNvCxnSpPr>
          <p:nvPr/>
        </p:nvCxnSpPr>
        <p:spPr>
          <a:xfrm>
            <a:off x="6231423" y="1745439"/>
            <a:ext cx="433518" cy="4885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5E64848-0D54-416E-8835-415B3518A7E2}"/>
              </a:ext>
            </a:extLst>
          </p:cNvPr>
          <p:cNvCxnSpPr>
            <a:cxnSpLocks/>
          </p:cNvCxnSpPr>
          <p:nvPr/>
        </p:nvCxnSpPr>
        <p:spPr>
          <a:xfrm flipV="1">
            <a:off x="6231423" y="1731475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FA8AC25-D11E-4210-B7F7-C1A5DD10718C}"/>
              </a:ext>
            </a:extLst>
          </p:cNvPr>
          <p:cNvCxnSpPr>
            <a:cxnSpLocks/>
          </p:cNvCxnSpPr>
          <p:nvPr/>
        </p:nvCxnSpPr>
        <p:spPr>
          <a:xfrm flipV="1">
            <a:off x="6249108" y="1984691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au 3">
            <a:extLst>
              <a:ext uri="{FF2B5EF4-FFF2-40B4-BE49-F238E27FC236}">
                <a16:creationId xmlns:a16="http://schemas.microsoft.com/office/drawing/2014/main" id="{760E6C54-2027-453E-889B-709519FD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98659"/>
              </p:ext>
            </p:extLst>
          </p:nvPr>
        </p:nvGraphicFramePr>
        <p:xfrm>
          <a:off x="6664941" y="1579969"/>
          <a:ext cx="234724" cy="583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91789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11" name="Tableau 3">
            <a:extLst>
              <a:ext uri="{FF2B5EF4-FFF2-40B4-BE49-F238E27FC236}">
                <a16:creationId xmlns:a16="http://schemas.microsoft.com/office/drawing/2014/main" id="{F9FB1B55-2B00-4AA0-A098-E7359EAF0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38200"/>
              </p:ext>
            </p:extLst>
          </p:nvPr>
        </p:nvGraphicFramePr>
        <p:xfrm>
          <a:off x="6096096" y="1288179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7EC793BA-94D2-4308-B480-F5D72F077166}"/>
              </a:ext>
            </a:extLst>
          </p:cNvPr>
          <p:cNvSpPr txBox="1"/>
          <p:nvPr/>
        </p:nvSpPr>
        <p:spPr>
          <a:xfrm>
            <a:off x="7614216" y="817776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John,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25, 12 ]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9994DEE-093B-42EF-AF56-6560D830E6D4}"/>
              </a:ext>
            </a:extLst>
          </p:cNvPr>
          <p:cNvCxnSpPr>
            <a:cxnSpLocks/>
          </p:cNvCxnSpPr>
          <p:nvPr/>
        </p:nvCxnSpPr>
        <p:spPr>
          <a:xfrm>
            <a:off x="8363287" y="1745578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3">
            <a:extLst>
              <a:ext uri="{FF2B5EF4-FFF2-40B4-BE49-F238E27FC236}">
                <a16:creationId xmlns:a16="http://schemas.microsoft.com/office/drawing/2014/main" id="{14AA04F2-9405-4764-B25E-934370EB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92728"/>
              </p:ext>
            </p:extLst>
          </p:nvPr>
        </p:nvGraphicFramePr>
        <p:xfrm>
          <a:off x="8787525" y="1327936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D55C506-B0DA-487C-A008-E3E6F78E052C}"/>
              </a:ext>
            </a:extLst>
          </p:cNvPr>
          <p:cNvCxnSpPr>
            <a:cxnSpLocks/>
          </p:cNvCxnSpPr>
          <p:nvPr/>
        </p:nvCxnSpPr>
        <p:spPr>
          <a:xfrm>
            <a:off x="8356662" y="1420899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7A901B5-6D9E-4A67-9979-282C324ADB7B}"/>
              </a:ext>
            </a:extLst>
          </p:cNvPr>
          <p:cNvCxnSpPr>
            <a:cxnSpLocks/>
          </p:cNvCxnSpPr>
          <p:nvPr/>
        </p:nvCxnSpPr>
        <p:spPr>
          <a:xfrm>
            <a:off x="8372095" y="2034513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7057041-92EB-4ADC-A9D1-3823FCDFF780}"/>
              </a:ext>
            </a:extLst>
          </p:cNvPr>
          <p:cNvCxnSpPr>
            <a:cxnSpLocks/>
          </p:cNvCxnSpPr>
          <p:nvPr/>
        </p:nvCxnSpPr>
        <p:spPr>
          <a:xfrm>
            <a:off x="8354007" y="2294008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au 3">
            <a:extLst>
              <a:ext uri="{FF2B5EF4-FFF2-40B4-BE49-F238E27FC236}">
                <a16:creationId xmlns:a16="http://schemas.microsoft.com/office/drawing/2014/main" id="{21F164D9-214F-44DC-A772-441F394B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40116"/>
              </p:ext>
            </p:extLst>
          </p:nvPr>
        </p:nvGraphicFramePr>
        <p:xfrm>
          <a:off x="8227960" y="1328075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F9DEDA73-72D2-4F59-811F-9F2899F6A2E3}"/>
              </a:ext>
            </a:extLst>
          </p:cNvPr>
          <p:cNvSpPr txBox="1"/>
          <p:nvPr/>
        </p:nvSpPr>
        <p:spPr>
          <a:xfrm>
            <a:off x="9022249" y="1288180"/>
            <a:ext cx="3456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D495684-546D-43F1-88EE-DDC2E0702C47}"/>
              </a:ext>
            </a:extLst>
          </p:cNvPr>
          <p:cNvSpPr txBox="1"/>
          <p:nvPr/>
        </p:nvSpPr>
        <p:spPr>
          <a:xfrm>
            <a:off x="5531651" y="3027921"/>
            <a:ext cx="2055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 Anne, Paul, Anne, </a:t>
            </a:r>
            <a:r>
              <a:rPr lang="fr-FR" sz="1200" b="1" dirty="0" err="1"/>
              <a:t>Lea</a:t>
            </a:r>
            <a:r>
              <a:rPr lang="fr-FR" sz="1200" b="1" dirty="0"/>
              <a:t> ]</a:t>
            </a:r>
          </a:p>
          <a:p>
            <a:r>
              <a:rPr lang="fr-FR" sz="1200" b="1" dirty="0"/>
              <a:t>[25, 25, 12, 12 ]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F948082-6499-4589-98D2-AF85BF50FFFB}"/>
              </a:ext>
            </a:extLst>
          </p:cNvPr>
          <p:cNvCxnSpPr>
            <a:cxnSpLocks/>
          </p:cNvCxnSpPr>
          <p:nvPr/>
        </p:nvCxnSpPr>
        <p:spPr>
          <a:xfrm>
            <a:off x="6243275" y="3531680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FA4728A-0DB9-47D1-B8C3-A5781BF3E45E}"/>
              </a:ext>
            </a:extLst>
          </p:cNvPr>
          <p:cNvCxnSpPr>
            <a:cxnSpLocks/>
          </p:cNvCxnSpPr>
          <p:nvPr/>
        </p:nvCxnSpPr>
        <p:spPr>
          <a:xfrm flipV="1">
            <a:off x="6266690" y="3564260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A23459B-538C-472D-862E-AAAD060F910E}"/>
              </a:ext>
            </a:extLst>
          </p:cNvPr>
          <p:cNvCxnSpPr>
            <a:cxnSpLocks/>
          </p:cNvCxnSpPr>
          <p:nvPr/>
        </p:nvCxnSpPr>
        <p:spPr>
          <a:xfrm flipV="1">
            <a:off x="6251373" y="3937831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au 3">
            <a:extLst>
              <a:ext uri="{FF2B5EF4-FFF2-40B4-BE49-F238E27FC236}">
                <a16:creationId xmlns:a16="http://schemas.microsoft.com/office/drawing/2014/main" id="{F9B34482-B4E8-4B78-94DD-E91BFF7B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787628"/>
              </p:ext>
            </p:extLst>
          </p:nvPr>
        </p:nvGraphicFramePr>
        <p:xfrm>
          <a:off x="6667206" y="3489275"/>
          <a:ext cx="208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graphicFrame>
        <p:nvGraphicFramePr>
          <p:cNvPr id="42" name="Tableau 3">
            <a:extLst>
              <a:ext uri="{FF2B5EF4-FFF2-40B4-BE49-F238E27FC236}">
                <a16:creationId xmlns:a16="http://schemas.microsoft.com/office/drawing/2014/main" id="{6BCC5986-8143-4B7A-82C1-FA9726063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06021"/>
              </p:ext>
            </p:extLst>
          </p:nvPr>
        </p:nvGraphicFramePr>
        <p:xfrm>
          <a:off x="6098361" y="3489586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D737055-949E-4FB4-881C-0451D4AAB8B5}"/>
              </a:ext>
            </a:extLst>
          </p:cNvPr>
          <p:cNvCxnSpPr>
            <a:cxnSpLocks/>
          </p:cNvCxnSpPr>
          <p:nvPr/>
        </p:nvCxnSpPr>
        <p:spPr>
          <a:xfrm>
            <a:off x="8656548" y="3332287"/>
            <a:ext cx="433518" cy="35815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7872B28-B2C6-4376-A54C-3A584416DD0D}"/>
              </a:ext>
            </a:extLst>
          </p:cNvPr>
          <p:cNvCxnSpPr>
            <a:cxnSpLocks/>
          </p:cNvCxnSpPr>
          <p:nvPr/>
        </p:nvCxnSpPr>
        <p:spPr>
          <a:xfrm>
            <a:off x="8656548" y="3682982"/>
            <a:ext cx="465765" cy="28859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A4AE6BE-CF6B-4AFD-8911-8DC5A957AACF}"/>
              </a:ext>
            </a:extLst>
          </p:cNvPr>
          <p:cNvCxnSpPr>
            <a:cxnSpLocks/>
          </p:cNvCxnSpPr>
          <p:nvPr/>
        </p:nvCxnSpPr>
        <p:spPr>
          <a:xfrm flipV="1">
            <a:off x="8656548" y="3676479"/>
            <a:ext cx="433518" cy="37508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3B25CDB-DAF6-49DB-B009-E37CAD0AEB56}"/>
              </a:ext>
            </a:extLst>
          </p:cNvPr>
          <p:cNvCxnSpPr>
            <a:cxnSpLocks/>
          </p:cNvCxnSpPr>
          <p:nvPr/>
        </p:nvCxnSpPr>
        <p:spPr>
          <a:xfrm flipV="1">
            <a:off x="8674233" y="3929695"/>
            <a:ext cx="433518" cy="371542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3">
            <a:extLst>
              <a:ext uri="{FF2B5EF4-FFF2-40B4-BE49-F238E27FC236}">
                <a16:creationId xmlns:a16="http://schemas.microsoft.com/office/drawing/2014/main" id="{6B12E7C3-D554-478E-AF60-858130C1C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265620"/>
              </p:ext>
            </p:extLst>
          </p:nvPr>
        </p:nvGraphicFramePr>
        <p:xfrm>
          <a:off x="9090066" y="3524973"/>
          <a:ext cx="23472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</a:tbl>
          </a:graphicData>
        </a:graphic>
      </p:graphicFrame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CCDE93A-8EEE-4AD1-A7BA-DA2572F35494}"/>
              </a:ext>
            </a:extLst>
          </p:cNvPr>
          <p:cNvCxnSpPr>
            <a:cxnSpLocks/>
          </p:cNvCxnSpPr>
          <p:nvPr/>
        </p:nvCxnSpPr>
        <p:spPr>
          <a:xfrm flipV="1">
            <a:off x="7914235" y="3370264"/>
            <a:ext cx="479927" cy="249951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B6E178D-D96D-47F9-96C2-38B85581692A}"/>
              </a:ext>
            </a:extLst>
          </p:cNvPr>
          <p:cNvCxnSpPr>
            <a:cxnSpLocks/>
          </p:cNvCxnSpPr>
          <p:nvPr/>
        </p:nvCxnSpPr>
        <p:spPr>
          <a:xfrm>
            <a:off x="7895444" y="3620215"/>
            <a:ext cx="547503" cy="41044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D6F9EB3-84E1-41E5-B2A5-B7FA9DD56552}"/>
              </a:ext>
            </a:extLst>
          </p:cNvPr>
          <p:cNvCxnSpPr>
            <a:cxnSpLocks/>
          </p:cNvCxnSpPr>
          <p:nvPr/>
        </p:nvCxnSpPr>
        <p:spPr>
          <a:xfrm>
            <a:off x="7914235" y="3875909"/>
            <a:ext cx="479927" cy="5378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05E166C5-7584-4DCE-83E5-5FEB49922AD7}"/>
              </a:ext>
            </a:extLst>
          </p:cNvPr>
          <p:cNvCxnSpPr>
            <a:cxnSpLocks/>
          </p:cNvCxnSpPr>
          <p:nvPr/>
        </p:nvCxnSpPr>
        <p:spPr>
          <a:xfrm>
            <a:off x="7895444" y="4097704"/>
            <a:ext cx="566104" cy="15111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au 3">
            <a:extLst>
              <a:ext uri="{FF2B5EF4-FFF2-40B4-BE49-F238E27FC236}">
                <a16:creationId xmlns:a16="http://schemas.microsoft.com/office/drawing/2014/main" id="{8BEB45AD-A6A9-4AE3-853A-1AB073DAD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85912"/>
              </p:ext>
            </p:extLst>
          </p:nvPr>
        </p:nvGraphicFramePr>
        <p:xfrm>
          <a:off x="8356579" y="3254333"/>
          <a:ext cx="40512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23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0,1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1,0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60793">
                <a:tc>
                  <a:txBody>
                    <a:bodyPr/>
                    <a:lstStyle/>
                    <a:p>
                      <a:r>
                        <a:rPr lang="fr-FR" sz="1200" dirty="0"/>
                        <a:t>2,1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018462"/>
                  </a:ext>
                </a:extLst>
              </a:tr>
            </a:tbl>
          </a:graphicData>
        </a:graphic>
      </p:graphicFrame>
      <p:graphicFrame>
        <p:nvGraphicFramePr>
          <p:cNvPr id="53" name="Tableau 3">
            <a:extLst>
              <a:ext uri="{FF2B5EF4-FFF2-40B4-BE49-F238E27FC236}">
                <a16:creationId xmlns:a16="http://schemas.microsoft.com/office/drawing/2014/main" id="{5338B2B6-BE36-4A82-9704-9DF5F6DE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49532"/>
              </p:ext>
            </p:extLst>
          </p:nvPr>
        </p:nvGraphicFramePr>
        <p:xfrm>
          <a:off x="7795449" y="3464428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132287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67" name="Flèche : droite 66">
            <a:extLst>
              <a:ext uri="{FF2B5EF4-FFF2-40B4-BE49-F238E27FC236}">
                <a16:creationId xmlns:a16="http://schemas.microsoft.com/office/drawing/2014/main" id="{679ADDBD-3B31-4C65-99ED-F23F5FE1F93E}"/>
              </a:ext>
            </a:extLst>
          </p:cNvPr>
          <p:cNvSpPr/>
          <p:nvPr/>
        </p:nvSpPr>
        <p:spPr>
          <a:xfrm>
            <a:off x="7160709" y="169851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6B4BF348-C0EE-490B-86A6-9BED9CC9AEA8}"/>
              </a:ext>
            </a:extLst>
          </p:cNvPr>
          <p:cNvSpPr/>
          <p:nvPr/>
        </p:nvSpPr>
        <p:spPr>
          <a:xfrm>
            <a:off x="7071889" y="368078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C48F5D47-9362-4F81-A3A6-54F228852664}"/>
              </a:ext>
            </a:extLst>
          </p:cNvPr>
          <p:cNvSpPr txBox="1"/>
          <p:nvPr/>
        </p:nvSpPr>
        <p:spPr>
          <a:xfrm>
            <a:off x="852915" y="2941218"/>
            <a:ext cx="443661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Coupling</a:t>
            </a:r>
            <a:r>
              <a:rPr lang="fr-FR" b="1" dirty="0"/>
              <a:t> (</a:t>
            </a:r>
            <a:r>
              <a:rPr lang="fr-FR" b="1" dirty="0" err="1"/>
              <a:t>linked</a:t>
            </a:r>
            <a:r>
              <a:rPr lang="fr-FR" b="1" dirty="0"/>
              <a:t> to coupled)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Index A and B are derived </a:t>
            </a:r>
            <a:r>
              <a:rPr lang="fr-FR" dirty="0" err="1"/>
              <a:t>from</a:t>
            </a:r>
            <a:r>
              <a:rPr lang="fr-FR" dirty="0"/>
              <a:t> Index (A,B)</a:t>
            </a:r>
          </a:p>
          <a:p>
            <a:pPr lvl="2"/>
            <a:r>
              <a:rPr lang="fr-FR" sz="1600" i="1" dirty="0"/>
              <a:t>-&gt; </a:t>
            </a:r>
            <a:r>
              <a:rPr lang="fr-FR" sz="1600" i="1" dirty="0" err="1"/>
              <a:t>eg</a:t>
            </a:r>
            <a:r>
              <a:rPr lang="fr-FR" sz="1600" i="1" dirty="0"/>
              <a:t> replace </a:t>
            </a:r>
            <a:r>
              <a:rPr lang="fr-FR" sz="1600" i="1" dirty="0" err="1"/>
              <a:t>two</a:t>
            </a:r>
            <a:r>
              <a:rPr lang="fr-FR" sz="1600" i="1" dirty="0"/>
              <a:t> </a:t>
            </a:r>
            <a:r>
              <a:rPr lang="fr-FR" sz="1600" i="1" dirty="0" err="1"/>
              <a:t>primary</a:t>
            </a:r>
            <a:r>
              <a:rPr lang="fr-FR" sz="1600" i="1" dirty="0"/>
              <a:t> indexes by one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EB37C51-48AA-4C89-BB0F-0918AFB1B25B}"/>
              </a:ext>
            </a:extLst>
          </p:cNvPr>
          <p:cNvSpPr txBox="1"/>
          <p:nvPr/>
        </p:nvSpPr>
        <p:spPr>
          <a:xfrm>
            <a:off x="367748" y="4483972"/>
            <a:ext cx="11824252" cy="1915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Properties</a:t>
            </a:r>
            <a:endParaRPr lang="fr-FR" b="1" dirty="0"/>
          </a:p>
          <a:p>
            <a:endParaRPr lang="fr-FR" sz="105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All indexes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transformed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coupled index (codec extension)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csv data </a:t>
            </a:r>
            <a:r>
              <a:rPr lang="fr-FR" dirty="0" err="1"/>
              <a:t>is</a:t>
            </a:r>
            <a:r>
              <a:rPr lang="fr-FR" dirty="0"/>
              <a:t> all </a:t>
            </a:r>
            <a:r>
              <a:rPr lang="fr-FR" dirty="0" err="1"/>
              <a:t>composed</a:t>
            </a:r>
            <a:r>
              <a:rPr lang="fr-FR" dirty="0"/>
              <a:t> of coupled indexes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 derived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by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extended</a:t>
            </a:r>
            <a:r>
              <a:rPr lang="fr-FR" dirty="0"/>
              <a:t> codec (no duplication)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 index derived </a:t>
            </a:r>
            <a:r>
              <a:rPr lang="fr-FR" dirty="0" err="1"/>
              <a:t>from</a:t>
            </a:r>
            <a:r>
              <a:rPr lang="fr-FR" dirty="0"/>
              <a:t> multiple indexes has minimal codec if the </a:t>
            </a:r>
            <a:r>
              <a:rPr lang="fr-FR" dirty="0" err="1"/>
              <a:t>dist_to_max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minimal </a:t>
            </a:r>
          </a:p>
          <a:p>
            <a:pPr lvl="1"/>
            <a:endParaRPr lang="fr-FR" dirty="0"/>
          </a:p>
        </p:txBody>
      </p:sp>
      <p:sp>
        <p:nvSpPr>
          <p:cNvPr id="85" name="Flèche : droite 84">
            <a:extLst>
              <a:ext uri="{FF2B5EF4-FFF2-40B4-BE49-F238E27FC236}">
                <a16:creationId xmlns:a16="http://schemas.microsoft.com/office/drawing/2014/main" id="{34903A90-2B34-4CB3-8755-320843A89A9C}"/>
              </a:ext>
            </a:extLst>
          </p:cNvPr>
          <p:cNvSpPr/>
          <p:nvPr/>
        </p:nvSpPr>
        <p:spPr>
          <a:xfrm>
            <a:off x="9517836" y="3680784"/>
            <a:ext cx="515878" cy="2160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380ADA7-FFB3-412E-B273-057614A9236C}"/>
              </a:ext>
            </a:extLst>
          </p:cNvPr>
          <p:cNvCxnSpPr>
            <a:cxnSpLocks/>
          </p:cNvCxnSpPr>
          <p:nvPr/>
        </p:nvCxnSpPr>
        <p:spPr>
          <a:xfrm>
            <a:off x="10745829" y="3687980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au 3">
            <a:extLst>
              <a:ext uri="{FF2B5EF4-FFF2-40B4-BE49-F238E27FC236}">
                <a16:creationId xmlns:a16="http://schemas.microsoft.com/office/drawing/2014/main" id="{C1A28FD8-286A-4C5C-9B84-B0EDBAC8C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981002"/>
              </p:ext>
            </p:extLst>
          </p:nvPr>
        </p:nvGraphicFramePr>
        <p:xfrm>
          <a:off x="11170067" y="3270338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B340C0B-419E-48C9-8D51-BC35926FDB4D}"/>
              </a:ext>
            </a:extLst>
          </p:cNvPr>
          <p:cNvCxnSpPr>
            <a:cxnSpLocks/>
          </p:cNvCxnSpPr>
          <p:nvPr/>
        </p:nvCxnSpPr>
        <p:spPr>
          <a:xfrm>
            <a:off x="10739204" y="3363301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F7A8014-2DF3-46E9-BA11-B6B37A461140}"/>
              </a:ext>
            </a:extLst>
          </p:cNvPr>
          <p:cNvCxnSpPr>
            <a:cxnSpLocks/>
          </p:cNvCxnSpPr>
          <p:nvPr/>
        </p:nvCxnSpPr>
        <p:spPr>
          <a:xfrm>
            <a:off x="10754637" y="3976915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FF49FC64-E46D-4E9B-9557-757E7B382A49}"/>
              </a:ext>
            </a:extLst>
          </p:cNvPr>
          <p:cNvCxnSpPr>
            <a:cxnSpLocks/>
          </p:cNvCxnSpPr>
          <p:nvPr/>
        </p:nvCxnSpPr>
        <p:spPr>
          <a:xfrm>
            <a:off x="10736549" y="4236410"/>
            <a:ext cx="433518" cy="4885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au 3">
            <a:extLst>
              <a:ext uri="{FF2B5EF4-FFF2-40B4-BE49-F238E27FC236}">
                <a16:creationId xmlns:a16="http://schemas.microsoft.com/office/drawing/2014/main" id="{379CCAFA-5181-41F0-A5BF-8B1B3517E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70511"/>
              </p:ext>
            </p:extLst>
          </p:nvPr>
        </p:nvGraphicFramePr>
        <p:xfrm>
          <a:off x="10610502" y="3270477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sp>
        <p:nvSpPr>
          <p:cNvPr id="110" name="ZoneTexte 109">
            <a:extLst>
              <a:ext uri="{FF2B5EF4-FFF2-40B4-BE49-F238E27FC236}">
                <a16:creationId xmlns:a16="http://schemas.microsoft.com/office/drawing/2014/main" id="{7E89C364-2733-47D5-9D13-1719F12670A4}"/>
              </a:ext>
            </a:extLst>
          </p:cNvPr>
          <p:cNvSpPr txBox="1"/>
          <p:nvPr/>
        </p:nvSpPr>
        <p:spPr>
          <a:xfrm>
            <a:off x="11404791" y="3230582"/>
            <a:ext cx="34567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  <a:p>
            <a:endParaRPr lang="fr-FR" sz="900" dirty="0"/>
          </a:p>
          <a:p>
            <a:r>
              <a:rPr lang="fr-FR" sz="1100" dirty="0"/>
              <a:t>25</a:t>
            </a:r>
          </a:p>
          <a:p>
            <a:endParaRPr lang="fr-FR" sz="900" dirty="0"/>
          </a:p>
          <a:p>
            <a:r>
              <a:rPr lang="fr-FR" sz="1100" dirty="0"/>
              <a:t>12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D997492B-422F-4E68-9AAE-396A7FA5381C}"/>
              </a:ext>
            </a:extLst>
          </p:cNvPr>
          <p:cNvSpPr txBox="1"/>
          <p:nvPr/>
        </p:nvSpPr>
        <p:spPr>
          <a:xfrm>
            <a:off x="10061496" y="3230582"/>
            <a:ext cx="610833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Paul</a:t>
            </a:r>
          </a:p>
          <a:p>
            <a:endParaRPr lang="fr-FR" sz="900" dirty="0"/>
          </a:p>
          <a:p>
            <a:r>
              <a:rPr lang="fr-FR" sz="1100" dirty="0" err="1"/>
              <a:t>Lea</a:t>
            </a:r>
            <a:endParaRPr lang="fr-FR" sz="11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92F766C-625E-4597-94CF-E5ADD30739C6}"/>
              </a:ext>
            </a:extLst>
          </p:cNvPr>
          <p:cNvSpPr/>
          <p:nvPr/>
        </p:nvSpPr>
        <p:spPr>
          <a:xfrm>
            <a:off x="7255566" y="1944935"/>
            <a:ext cx="291644" cy="289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3B8C6E68-149D-4269-81C6-C96C49DE2F25}"/>
              </a:ext>
            </a:extLst>
          </p:cNvPr>
          <p:cNvSpPr/>
          <p:nvPr/>
        </p:nvSpPr>
        <p:spPr>
          <a:xfrm>
            <a:off x="7168959" y="3916307"/>
            <a:ext cx="291644" cy="289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2</a:t>
            </a: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F9ED1FC-C24B-4109-B1C0-0BD578587BCC}"/>
              </a:ext>
            </a:extLst>
          </p:cNvPr>
          <p:cNvSpPr/>
          <p:nvPr/>
        </p:nvSpPr>
        <p:spPr>
          <a:xfrm>
            <a:off x="9635892" y="3916307"/>
            <a:ext cx="291644" cy="289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6CFE0A02-481A-4445-A336-2A7AB70CAE83}"/>
              </a:ext>
            </a:extLst>
          </p:cNvPr>
          <p:cNvSpPr txBox="1"/>
          <p:nvPr/>
        </p:nvSpPr>
        <p:spPr>
          <a:xfrm>
            <a:off x="5581233" y="3471387"/>
            <a:ext cx="61083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Anne</a:t>
            </a:r>
          </a:p>
          <a:p>
            <a:endParaRPr lang="fr-FR" sz="900" dirty="0"/>
          </a:p>
          <a:p>
            <a:r>
              <a:rPr lang="fr-FR" sz="1100" dirty="0"/>
              <a:t>Paul</a:t>
            </a:r>
          </a:p>
          <a:p>
            <a:endParaRPr lang="fr-FR" sz="900" dirty="0"/>
          </a:p>
          <a:p>
            <a:r>
              <a:rPr lang="fr-FR" sz="1100" dirty="0" err="1"/>
              <a:t>Lea</a:t>
            </a:r>
            <a:endParaRPr lang="fr-FR" sz="11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86A8F07-CF67-4ABA-8E2B-944324C3F9D2}"/>
              </a:ext>
            </a:extLst>
          </p:cNvPr>
          <p:cNvSpPr txBox="1"/>
          <p:nvPr/>
        </p:nvSpPr>
        <p:spPr>
          <a:xfrm>
            <a:off x="849277" y="1992721"/>
            <a:ext cx="5026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Derived to derived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Minimale extension </a:t>
            </a:r>
            <a:r>
              <a:rPr lang="fr-FR" dirty="0" err="1"/>
              <a:t>with</a:t>
            </a:r>
            <a:r>
              <a:rPr lang="fr-FR" dirty="0"/>
              <a:t> all keys information (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slide)</a:t>
            </a:r>
          </a:p>
        </p:txBody>
      </p:sp>
    </p:spTree>
    <p:extLst>
      <p:ext uri="{BB962C8B-B14F-4D97-AF65-F5344CB8AC3E}">
        <p14:creationId xmlns:p14="http://schemas.microsoft.com/office/powerpoint/2010/main" val="163712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7D3E3-FBB7-4773-AB0C-371A5A27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25" y="38539"/>
            <a:ext cx="5354349" cy="771056"/>
          </a:xfrm>
        </p:spPr>
        <p:txBody>
          <a:bodyPr>
            <a:normAutofit/>
          </a:bodyPr>
          <a:lstStyle/>
          <a:p>
            <a:r>
              <a:rPr lang="fr-FR" dirty="0"/>
              <a:t>1 – Derived to derived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9859AF-584D-48DA-AC9A-B120FFDBC4D2}"/>
              </a:ext>
            </a:extLst>
          </p:cNvPr>
          <p:cNvSpPr txBox="1"/>
          <p:nvPr/>
        </p:nvSpPr>
        <p:spPr>
          <a:xfrm>
            <a:off x="-24273" y="2041675"/>
            <a:ext cx="471145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I1 : [d1, d1, d2, d3, d4, d5, d6]</a:t>
            </a:r>
          </a:p>
          <a:p>
            <a:pPr lvl="2"/>
            <a:r>
              <a:rPr lang="fr-FR" sz="1600" dirty="0"/>
              <a:t>   [0, 0, 1, 2, 3, 4, 5]</a:t>
            </a:r>
          </a:p>
          <a:p>
            <a:pPr lvl="2"/>
            <a:r>
              <a:rPr lang="fr-FR" sz="1600" dirty="0"/>
              <a:t>   [d1, d2, d3, d4, d5, d6]</a:t>
            </a:r>
          </a:p>
          <a:p>
            <a:pPr lvl="2"/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I4 : [ j,   j,   f,   f,  m,  s,  s]</a:t>
            </a:r>
          </a:p>
          <a:p>
            <a:pPr lvl="2"/>
            <a:r>
              <a:rPr lang="fr-FR" sz="1600" dirty="0"/>
              <a:t>   [0, 0, 1, 1, 2, 3, 3]</a:t>
            </a:r>
          </a:p>
          <a:p>
            <a:pPr lvl="2"/>
            <a:r>
              <a:rPr lang="fr-FR" sz="1600" dirty="0"/>
              <a:t>   [ j,   f,  m,  s]</a:t>
            </a:r>
          </a:p>
          <a:p>
            <a:pPr lvl="2"/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I3 : [t1, t1, t1, t1, t2, t3, t3]</a:t>
            </a:r>
          </a:p>
          <a:p>
            <a:pPr lvl="1"/>
            <a:r>
              <a:rPr lang="fr-FR" sz="1600" dirty="0"/>
              <a:t>	   [0, 0, 0, 0, 1, 2, 2]</a:t>
            </a:r>
          </a:p>
          <a:p>
            <a:pPr lvl="1"/>
            <a:r>
              <a:rPr lang="fr-FR" sz="1600" dirty="0"/>
              <a:t>          [t1, t2, t3]</a:t>
            </a:r>
          </a:p>
          <a:p>
            <a:pPr lvl="1"/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I2 : [s1, s1, s1, s1, s1, s2, s2]</a:t>
            </a:r>
          </a:p>
          <a:p>
            <a:pPr lvl="2"/>
            <a:r>
              <a:rPr lang="fr-FR" sz="1600" dirty="0"/>
              <a:t>   [0, 0, 0, 0, 0, 1, 1]</a:t>
            </a:r>
          </a:p>
          <a:p>
            <a:pPr lvl="2"/>
            <a:r>
              <a:rPr lang="fr-FR" sz="1600" dirty="0"/>
              <a:t>   [s1, s2]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5CB889C-190F-45F3-9BDB-2188BE26949B}"/>
              </a:ext>
            </a:extLst>
          </p:cNvPr>
          <p:cNvSpPr txBox="1"/>
          <p:nvPr/>
        </p:nvSpPr>
        <p:spPr>
          <a:xfrm>
            <a:off x="4657931" y="4974433"/>
            <a:ext cx="3044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[s1, s1, s1, s1, s1, s2, s2]</a:t>
            </a:r>
          </a:p>
          <a:p>
            <a:r>
              <a:rPr lang="fr-FR" sz="1600" dirty="0"/>
              <a:t>[0, 0, 0, 0, 1, 2, 2]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[s1, s1, s2]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6D044AC-D772-404C-A929-983A4DF1AD06}"/>
              </a:ext>
            </a:extLst>
          </p:cNvPr>
          <p:cNvSpPr txBox="1"/>
          <p:nvPr/>
        </p:nvSpPr>
        <p:spPr>
          <a:xfrm>
            <a:off x="4657931" y="3999453"/>
            <a:ext cx="2964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[t1, t1, t1, t1, t2, t3, t3]</a:t>
            </a:r>
          </a:p>
          <a:p>
            <a:r>
              <a:rPr lang="fr-FR" sz="1600" dirty="0"/>
              <a:t>[0, 0, 1, 1, 2, 3, 3]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[t1, t1, t2, t3]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41A0310-690B-46DE-915D-EC2EF8ED9733}"/>
              </a:ext>
            </a:extLst>
          </p:cNvPr>
          <p:cNvSpPr txBox="1"/>
          <p:nvPr/>
        </p:nvSpPr>
        <p:spPr>
          <a:xfrm>
            <a:off x="4657931" y="3024473"/>
            <a:ext cx="33398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 j,   j,   f,   f,  m,  s,  s]</a:t>
            </a:r>
          </a:p>
          <a:p>
            <a:r>
              <a:rPr lang="fr-FR" sz="1600" dirty="0"/>
              <a:t>[0, 0, 1, 2, 3, 4, 5]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[ j,  f,   f,  m,   s,   s]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ED89765-387B-4CC8-A038-EEE2F9B544BF}"/>
              </a:ext>
            </a:extLst>
          </p:cNvPr>
          <p:cNvSpPr/>
          <p:nvPr/>
        </p:nvSpPr>
        <p:spPr>
          <a:xfrm>
            <a:off x="6834123" y="3215203"/>
            <a:ext cx="555811" cy="536518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11" h="564776">
                <a:moveTo>
                  <a:pt x="134470" y="0"/>
                </a:moveTo>
                <a:lnTo>
                  <a:pt x="555811" y="0"/>
                </a:lnTo>
                <a:lnTo>
                  <a:pt x="546847" y="564776"/>
                </a:lnTo>
                <a:lnTo>
                  <a:pt x="0" y="5558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8" name="Forme libre : forme 67">
            <a:extLst>
              <a:ext uri="{FF2B5EF4-FFF2-40B4-BE49-F238E27FC236}">
                <a16:creationId xmlns:a16="http://schemas.microsoft.com/office/drawing/2014/main" id="{EE422C56-748B-4DE1-9842-B57D4808E3FE}"/>
              </a:ext>
            </a:extLst>
          </p:cNvPr>
          <p:cNvSpPr/>
          <p:nvPr/>
        </p:nvSpPr>
        <p:spPr>
          <a:xfrm>
            <a:off x="6834123" y="3446387"/>
            <a:ext cx="311143" cy="209943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11" h="564776">
                <a:moveTo>
                  <a:pt x="134470" y="0"/>
                </a:moveTo>
                <a:lnTo>
                  <a:pt x="555811" y="0"/>
                </a:lnTo>
                <a:lnTo>
                  <a:pt x="546847" y="564776"/>
                </a:lnTo>
                <a:lnTo>
                  <a:pt x="0" y="5558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69" name="Forme libre : forme 68">
            <a:extLst>
              <a:ext uri="{FF2B5EF4-FFF2-40B4-BE49-F238E27FC236}">
                <a16:creationId xmlns:a16="http://schemas.microsoft.com/office/drawing/2014/main" id="{19667332-EC8B-445F-8B96-79B7935B27D6}"/>
              </a:ext>
            </a:extLst>
          </p:cNvPr>
          <p:cNvSpPr/>
          <p:nvPr/>
        </p:nvSpPr>
        <p:spPr>
          <a:xfrm>
            <a:off x="6848156" y="4161104"/>
            <a:ext cx="555811" cy="564565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11" h="564776">
                <a:moveTo>
                  <a:pt x="134470" y="0"/>
                </a:moveTo>
                <a:lnTo>
                  <a:pt x="555811" y="0"/>
                </a:lnTo>
                <a:lnTo>
                  <a:pt x="546847" y="564776"/>
                </a:lnTo>
                <a:lnTo>
                  <a:pt x="0" y="5558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3" name="Forme libre : forme 72">
            <a:extLst>
              <a:ext uri="{FF2B5EF4-FFF2-40B4-BE49-F238E27FC236}">
                <a16:creationId xmlns:a16="http://schemas.microsoft.com/office/drawing/2014/main" id="{DC8F9AE6-E88B-469F-8992-E6001D83D2EA}"/>
              </a:ext>
            </a:extLst>
          </p:cNvPr>
          <p:cNvSpPr/>
          <p:nvPr/>
        </p:nvSpPr>
        <p:spPr>
          <a:xfrm>
            <a:off x="6848156" y="4409361"/>
            <a:ext cx="311143" cy="220917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11" h="564776">
                <a:moveTo>
                  <a:pt x="134470" y="0"/>
                </a:moveTo>
                <a:lnTo>
                  <a:pt x="555811" y="0"/>
                </a:lnTo>
                <a:lnTo>
                  <a:pt x="546847" y="564776"/>
                </a:lnTo>
                <a:lnTo>
                  <a:pt x="0" y="5558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8" name="Forme libre : forme 77">
            <a:extLst>
              <a:ext uri="{FF2B5EF4-FFF2-40B4-BE49-F238E27FC236}">
                <a16:creationId xmlns:a16="http://schemas.microsoft.com/office/drawing/2014/main" id="{8F4C5FE2-51E0-41DE-96B7-3B54F0BE283E}"/>
              </a:ext>
            </a:extLst>
          </p:cNvPr>
          <p:cNvSpPr/>
          <p:nvPr/>
        </p:nvSpPr>
        <p:spPr>
          <a:xfrm>
            <a:off x="6887912" y="5183858"/>
            <a:ext cx="555811" cy="529696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11" h="564776">
                <a:moveTo>
                  <a:pt x="134470" y="0"/>
                </a:moveTo>
                <a:lnTo>
                  <a:pt x="555811" y="0"/>
                </a:lnTo>
                <a:lnTo>
                  <a:pt x="546847" y="564776"/>
                </a:lnTo>
                <a:lnTo>
                  <a:pt x="0" y="5558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79" name="Forme libre : forme 78">
            <a:extLst>
              <a:ext uri="{FF2B5EF4-FFF2-40B4-BE49-F238E27FC236}">
                <a16:creationId xmlns:a16="http://schemas.microsoft.com/office/drawing/2014/main" id="{6806C1E3-5625-47BA-A23C-9C9E66FD4DFB}"/>
              </a:ext>
            </a:extLst>
          </p:cNvPr>
          <p:cNvSpPr/>
          <p:nvPr/>
        </p:nvSpPr>
        <p:spPr>
          <a:xfrm>
            <a:off x="6887912" y="5410890"/>
            <a:ext cx="311143" cy="207273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811" h="564776">
                <a:moveTo>
                  <a:pt x="134470" y="0"/>
                </a:moveTo>
                <a:lnTo>
                  <a:pt x="555811" y="0"/>
                </a:lnTo>
                <a:lnTo>
                  <a:pt x="546847" y="564776"/>
                </a:lnTo>
                <a:lnTo>
                  <a:pt x="0" y="5558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DE4614D-1F3C-4C82-9EA6-C5A127F946FF}"/>
              </a:ext>
            </a:extLst>
          </p:cNvPr>
          <p:cNvSpPr txBox="1"/>
          <p:nvPr/>
        </p:nvSpPr>
        <p:spPr>
          <a:xfrm>
            <a:off x="8356938" y="4993773"/>
            <a:ext cx="3044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[s1, s1, s1, s1, s1, s2, s2]</a:t>
            </a:r>
          </a:p>
          <a:p>
            <a:r>
              <a:rPr lang="fr-FR" sz="1600" dirty="0"/>
              <a:t>[0, 0, 0, 0, 1, 2, 2]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[s1, s1, s2]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F66C802-8E16-4CF2-B70F-D9E40E3FFF34}"/>
              </a:ext>
            </a:extLst>
          </p:cNvPr>
          <p:cNvSpPr txBox="1"/>
          <p:nvPr/>
        </p:nvSpPr>
        <p:spPr>
          <a:xfrm>
            <a:off x="8356938" y="4021944"/>
            <a:ext cx="2964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[t1, t1, t1, t1, t2, t3, t3]</a:t>
            </a:r>
          </a:p>
          <a:p>
            <a:r>
              <a:rPr lang="fr-FR" sz="1600" dirty="0"/>
              <a:t>[0, 0, 1, 1, 2, 3, 3]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[t1, t1, t2, t3]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3431567B-3596-494A-B16B-8A7AA16115FF}"/>
              </a:ext>
            </a:extLst>
          </p:cNvPr>
          <p:cNvSpPr txBox="1"/>
          <p:nvPr/>
        </p:nvSpPr>
        <p:spPr>
          <a:xfrm>
            <a:off x="8356938" y="3050114"/>
            <a:ext cx="33398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 j,   j,   f,   f,  m,  s,  s]</a:t>
            </a:r>
          </a:p>
          <a:p>
            <a:r>
              <a:rPr lang="fr-FR" sz="1600" dirty="0"/>
              <a:t>[0, 0, 1, 2, 3, 4, 5]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[ j,  f,   f,  m,   s,   s]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9F3843CE-905E-421E-B138-3069CA695B50}"/>
              </a:ext>
            </a:extLst>
          </p:cNvPr>
          <p:cNvSpPr txBox="1"/>
          <p:nvPr/>
        </p:nvSpPr>
        <p:spPr>
          <a:xfrm>
            <a:off x="8356938" y="2078284"/>
            <a:ext cx="28345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[d1, d1, d2, d3, d4, d5, d6]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[0, 0, 1, 2, 3, 4, 5]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[d1, d2, d3, d4, d5, d6]</a:t>
            </a:r>
          </a:p>
        </p:txBody>
      </p:sp>
      <p:sp>
        <p:nvSpPr>
          <p:cNvPr id="107" name="Forme libre : forme 106">
            <a:extLst>
              <a:ext uri="{FF2B5EF4-FFF2-40B4-BE49-F238E27FC236}">
                <a16:creationId xmlns:a16="http://schemas.microsoft.com/office/drawing/2014/main" id="{800214A9-04A9-4581-B945-B3057CA18FCB}"/>
              </a:ext>
            </a:extLst>
          </p:cNvPr>
          <p:cNvSpPr/>
          <p:nvPr/>
        </p:nvSpPr>
        <p:spPr>
          <a:xfrm flipH="1">
            <a:off x="8073780" y="2300069"/>
            <a:ext cx="338199" cy="1194207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5811 h 564776"/>
              <a:gd name="connsiteX0" fmla="*/ 0 w 679686"/>
              <a:gd name="connsiteY0" fmla="*/ 0 h 570224"/>
              <a:gd name="connsiteX1" fmla="*/ 679686 w 679686"/>
              <a:gd name="connsiteY1" fmla="*/ 0 h 570224"/>
              <a:gd name="connsiteX2" fmla="*/ 670722 w 679686"/>
              <a:gd name="connsiteY2" fmla="*/ 564776 h 570224"/>
              <a:gd name="connsiteX3" fmla="*/ 123875 w 679686"/>
              <a:gd name="connsiteY3" fmla="*/ 570224 h 570224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9414 h 564776"/>
              <a:gd name="connsiteX0" fmla="*/ 0 w 679686"/>
              <a:gd name="connsiteY0" fmla="*/ 0 h 561173"/>
              <a:gd name="connsiteX1" fmla="*/ 679686 w 679686"/>
              <a:gd name="connsiteY1" fmla="*/ 0 h 561173"/>
              <a:gd name="connsiteX2" fmla="*/ 670722 w 679686"/>
              <a:gd name="connsiteY2" fmla="*/ 561173 h 561173"/>
              <a:gd name="connsiteX3" fmla="*/ 123875 w 679686"/>
              <a:gd name="connsiteY3" fmla="*/ 559414 h 561173"/>
              <a:gd name="connsiteX0" fmla="*/ 0 w 573308"/>
              <a:gd name="connsiteY0" fmla="*/ 0 h 561173"/>
              <a:gd name="connsiteX1" fmla="*/ 573308 w 573308"/>
              <a:gd name="connsiteY1" fmla="*/ 0 h 561173"/>
              <a:gd name="connsiteX2" fmla="*/ 564344 w 573308"/>
              <a:gd name="connsiteY2" fmla="*/ 561173 h 561173"/>
              <a:gd name="connsiteX3" fmla="*/ 17497 w 573308"/>
              <a:gd name="connsiteY3" fmla="*/ 559414 h 56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08" h="561173">
                <a:moveTo>
                  <a:pt x="0" y="0"/>
                </a:moveTo>
                <a:lnTo>
                  <a:pt x="573308" y="0"/>
                </a:lnTo>
                <a:lnTo>
                  <a:pt x="564344" y="561173"/>
                </a:lnTo>
                <a:lnTo>
                  <a:pt x="17497" y="55941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1" name="Forme libre : forme 110">
            <a:extLst>
              <a:ext uri="{FF2B5EF4-FFF2-40B4-BE49-F238E27FC236}">
                <a16:creationId xmlns:a16="http://schemas.microsoft.com/office/drawing/2014/main" id="{DD33E2F9-8B4B-4B04-8B9B-B8CBD2011135}"/>
              </a:ext>
            </a:extLst>
          </p:cNvPr>
          <p:cNvSpPr/>
          <p:nvPr/>
        </p:nvSpPr>
        <p:spPr>
          <a:xfrm flipH="1">
            <a:off x="8280937" y="3257302"/>
            <a:ext cx="157931" cy="1196880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5811 h 564776"/>
              <a:gd name="connsiteX0" fmla="*/ 0 w 679686"/>
              <a:gd name="connsiteY0" fmla="*/ 0 h 570224"/>
              <a:gd name="connsiteX1" fmla="*/ 679686 w 679686"/>
              <a:gd name="connsiteY1" fmla="*/ 0 h 570224"/>
              <a:gd name="connsiteX2" fmla="*/ 670722 w 679686"/>
              <a:gd name="connsiteY2" fmla="*/ 564776 h 570224"/>
              <a:gd name="connsiteX3" fmla="*/ 123875 w 679686"/>
              <a:gd name="connsiteY3" fmla="*/ 570224 h 570224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9414 h 564776"/>
              <a:gd name="connsiteX0" fmla="*/ 0 w 679686"/>
              <a:gd name="connsiteY0" fmla="*/ 0 h 561173"/>
              <a:gd name="connsiteX1" fmla="*/ 679686 w 679686"/>
              <a:gd name="connsiteY1" fmla="*/ 0 h 561173"/>
              <a:gd name="connsiteX2" fmla="*/ 670722 w 679686"/>
              <a:gd name="connsiteY2" fmla="*/ 561173 h 561173"/>
              <a:gd name="connsiteX3" fmla="*/ 123875 w 679686"/>
              <a:gd name="connsiteY3" fmla="*/ 559414 h 561173"/>
              <a:gd name="connsiteX0" fmla="*/ 0 w 573308"/>
              <a:gd name="connsiteY0" fmla="*/ 0 h 561173"/>
              <a:gd name="connsiteX1" fmla="*/ 573308 w 573308"/>
              <a:gd name="connsiteY1" fmla="*/ 0 h 561173"/>
              <a:gd name="connsiteX2" fmla="*/ 564344 w 573308"/>
              <a:gd name="connsiteY2" fmla="*/ 561173 h 561173"/>
              <a:gd name="connsiteX3" fmla="*/ 17497 w 573308"/>
              <a:gd name="connsiteY3" fmla="*/ 559414 h 56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08" h="561173">
                <a:moveTo>
                  <a:pt x="0" y="0"/>
                </a:moveTo>
                <a:lnTo>
                  <a:pt x="573308" y="0"/>
                </a:lnTo>
                <a:lnTo>
                  <a:pt x="564344" y="561173"/>
                </a:lnTo>
                <a:lnTo>
                  <a:pt x="17497" y="55941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15" name="Forme libre : forme 114">
            <a:extLst>
              <a:ext uri="{FF2B5EF4-FFF2-40B4-BE49-F238E27FC236}">
                <a16:creationId xmlns:a16="http://schemas.microsoft.com/office/drawing/2014/main" id="{07B91FA8-816A-44DC-A416-B923FCE22E23}"/>
              </a:ext>
            </a:extLst>
          </p:cNvPr>
          <p:cNvSpPr/>
          <p:nvPr/>
        </p:nvSpPr>
        <p:spPr>
          <a:xfrm flipH="1">
            <a:off x="8043166" y="4229132"/>
            <a:ext cx="377775" cy="1222283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5811 h 564776"/>
              <a:gd name="connsiteX0" fmla="*/ 0 w 679686"/>
              <a:gd name="connsiteY0" fmla="*/ 0 h 570224"/>
              <a:gd name="connsiteX1" fmla="*/ 679686 w 679686"/>
              <a:gd name="connsiteY1" fmla="*/ 0 h 570224"/>
              <a:gd name="connsiteX2" fmla="*/ 670722 w 679686"/>
              <a:gd name="connsiteY2" fmla="*/ 564776 h 570224"/>
              <a:gd name="connsiteX3" fmla="*/ 123875 w 679686"/>
              <a:gd name="connsiteY3" fmla="*/ 570224 h 570224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9414 h 564776"/>
              <a:gd name="connsiteX0" fmla="*/ 0 w 679686"/>
              <a:gd name="connsiteY0" fmla="*/ 0 h 561173"/>
              <a:gd name="connsiteX1" fmla="*/ 679686 w 679686"/>
              <a:gd name="connsiteY1" fmla="*/ 0 h 561173"/>
              <a:gd name="connsiteX2" fmla="*/ 670722 w 679686"/>
              <a:gd name="connsiteY2" fmla="*/ 561173 h 561173"/>
              <a:gd name="connsiteX3" fmla="*/ 123875 w 679686"/>
              <a:gd name="connsiteY3" fmla="*/ 559414 h 561173"/>
              <a:gd name="connsiteX0" fmla="*/ 0 w 573308"/>
              <a:gd name="connsiteY0" fmla="*/ 0 h 561173"/>
              <a:gd name="connsiteX1" fmla="*/ 573308 w 573308"/>
              <a:gd name="connsiteY1" fmla="*/ 0 h 561173"/>
              <a:gd name="connsiteX2" fmla="*/ 564344 w 573308"/>
              <a:gd name="connsiteY2" fmla="*/ 561173 h 561173"/>
              <a:gd name="connsiteX3" fmla="*/ 17497 w 573308"/>
              <a:gd name="connsiteY3" fmla="*/ 559414 h 56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08" h="561173">
                <a:moveTo>
                  <a:pt x="0" y="0"/>
                </a:moveTo>
                <a:lnTo>
                  <a:pt x="573308" y="0"/>
                </a:lnTo>
                <a:lnTo>
                  <a:pt x="564344" y="561173"/>
                </a:lnTo>
                <a:lnTo>
                  <a:pt x="17497" y="55941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A116B51-DCC0-4429-A197-BC867FAC1B06}"/>
              </a:ext>
            </a:extLst>
          </p:cNvPr>
          <p:cNvSpPr txBox="1"/>
          <p:nvPr/>
        </p:nvSpPr>
        <p:spPr>
          <a:xfrm>
            <a:off x="4657931" y="5785285"/>
            <a:ext cx="304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Calculation of the </a:t>
            </a:r>
            <a:r>
              <a:rPr lang="fr-FR" b="1" dirty="0" err="1">
                <a:solidFill>
                  <a:srgbClr val="0070C0"/>
                </a:solidFill>
              </a:rPr>
              <a:t>extended</a:t>
            </a:r>
            <a:r>
              <a:rPr lang="fr-FR" b="1" dirty="0">
                <a:solidFill>
                  <a:srgbClr val="0070C0"/>
                </a:solidFill>
              </a:rPr>
              <a:t> codec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F43BC87D-177F-4B73-937A-33024933DEBC}"/>
              </a:ext>
            </a:extLst>
          </p:cNvPr>
          <p:cNvSpPr txBox="1"/>
          <p:nvPr/>
        </p:nvSpPr>
        <p:spPr>
          <a:xfrm>
            <a:off x="8318828" y="5844919"/>
            <a:ext cx="345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Calculation of keys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511EA2D-38F2-4D3D-9434-8EA23E533D50}"/>
              </a:ext>
            </a:extLst>
          </p:cNvPr>
          <p:cNvSpPr/>
          <p:nvPr/>
        </p:nvSpPr>
        <p:spPr>
          <a:xfrm>
            <a:off x="6549527" y="5271659"/>
            <a:ext cx="338199" cy="361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1</a:t>
            </a: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C497CC82-918D-4EB8-A6F6-13D192235828}"/>
              </a:ext>
            </a:extLst>
          </p:cNvPr>
          <p:cNvSpPr/>
          <p:nvPr/>
        </p:nvSpPr>
        <p:spPr>
          <a:xfrm>
            <a:off x="6559546" y="4279841"/>
            <a:ext cx="338199" cy="361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2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474B8BA7-77EF-4D6A-A8FD-E7E710B6B9DA}"/>
              </a:ext>
            </a:extLst>
          </p:cNvPr>
          <p:cNvSpPr/>
          <p:nvPr/>
        </p:nvSpPr>
        <p:spPr>
          <a:xfrm>
            <a:off x="6549527" y="3345437"/>
            <a:ext cx="338199" cy="361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3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8E8C298A-D6E5-443E-993A-A7BDC3E7F465}"/>
              </a:ext>
            </a:extLst>
          </p:cNvPr>
          <p:cNvSpPr txBox="1"/>
          <p:nvPr/>
        </p:nvSpPr>
        <p:spPr>
          <a:xfrm>
            <a:off x="4637607" y="2078284"/>
            <a:ext cx="37651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[d1, d1, d2, d3, d4, d5, d6]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[0, 0, 1, 2, 3, 4, 5]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[d1, d2, d3, d4, d5, d6]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3E0641A-6B97-4277-808B-0B0AFD4378F1}"/>
              </a:ext>
            </a:extLst>
          </p:cNvPr>
          <p:cNvCxnSpPr>
            <a:endCxn id="56" idx="1"/>
          </p:cNvCxnSpPr>
          <p:nvPr/>
        </p:nvCxnSpPr>
        <p:spPr>
          <a:xfrm>
            <a:off x="3039035" y="4398170"/>
            <a:ext cx="1618896" cy="1007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0BBAB0C4-13CA-4837-9E09-45669A83499A}"/>
              </a:ext>
            </a:extLst>
          </p:cNvPr>
          <p:cNvCxnSpPr/>
          <p:nvPr/>
        </p:nvCxnSpPr>
        <p:spPr>
          <a:xfrm>
            <a:off x="2998861" y="3422879"/>
            <a:ext cx="1618896" cy="1037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C5302659-03F7-4BA5-A530-05777337C13B}"/>
              </a:ext>
            </a:extLst>
          </p:cNvPr>
          <p:cNvCxnSpPr/>
          <p:nvPr/>
        </p:nvCxnSpPr>
        <p:spPr>
          <a:xfrm>
            <a:off x="2999753" y="2447971"/>
            <a:ext cx="1618896" cy="1037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e 135">
            <a:extLst>
              <a:ext uri="{FF2B5EF4-FFF2-40B4-BE49-F238E27FC236}">
                <a16:creationId xmlns:a16="http://schemas.microsoft.com/office/drawing/2014/main" id="{42D57334-FC7F-4750-9024-99FDA3593D3D}"/>
              </a:ext>
            </a:extLst>
          </p:cNvPr>
          <p:cNvSpPr/>
          <p:nvPr/>
        </p:nvSpPr>
        <p:spPr>
          <a:xfrm>
            <a:off x="10417427" y="5271193"/>
            <a:ext cx="338199" cy="361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3</a:t>
            </a: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2F73A585-B788-46CE-9AFA-F4E252E40B36}"/>
              </a:ext>
            </a:extLst>
          </p:cNvPr>
          <p:cNvSpPr/>
          <p:nvPr/>
        </p:nvSpPr>
        <p:spPr>
          <a:xfrm>
            <a:off x="10399500" y="4286543"/>
            <a:ext cx="338199" cy="361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2</a:t>
            </a: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13C8C6F0-3450-4331-9401-1E9B666C659A}"/>
              </a:ext>
            </a:extLst>
          </p:cNvPr>
          <p:cNvSpPr/>
          <p:nvPr/>
        </p:nvSpPr>
        <p:spPr>
          <a:xfrm>
            <a:off x="10385444" y="3280817"/>
            <a:ext cx="338199" cy="3619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1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AEA166A-22D0-4EAF-B449-7B4A12EB9F76}"/>
              </a:ext>
            </a:extLst>
          </p:cNvPr>
          <p:cNvCxnSpPr/>
          <p:nvPr/>
        </p:nvCxnSpPr>
        <p:spPr>
          <a:xfrm flipV="1">
            <a:off x="878541" y="4351926"/>
            <a:ext cx="0" cy="6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57B8B76-C46E-4E07-A1FA-6F8C22FB27BB}"/>
              </a:ext>
            </a:extLst>
          </p:cNvPr>
          <p:cNvSpPr txBox="1"/>
          <p:nvPr/>
        </p:nvSpPr>
        <p:spPr>
          <a:xfrm>
            <a:off x="149089" y="4489992"/>
            <a:ext cx="815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Derived</a:t>
            </a:r>
          </a:p>
          <a:p>
            <a:r>
              <a:rPr lang="fr-FR" sz="1100" dirty="0"/>
              <a:t>E = 1</a:t>
            </a:r>
          </a:p>
        </p:txBody>
      </p: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F84222AF-876F-4895-AAA5-66CEF29A901F}"/>
              </a:ext>
            </a:extLst>
          </p:cNvPr>
          <p:cNvCxnSpPr/>
          <p:nvPr/>
        </p:nvCxnSpPr>
        <p:spPr>
          <a:xfrm flipV="1">
            <a:off x="881856" y="3361323"/>
            <a:ext cx="0" cy="6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AF8857BD-60B7-4707-A967-3AF44CAA4DB6}"/>
              </a:ext>
            </a:extLst>
          </p:cNvPr>
          <p:cNvSpPr txBox="1"/>
          <p:nvPr/>
        </p:nvSpPr>
        <p:spPr>
          <a:xfrm>
            <a:off x="152404" y="3499389"/>
            <a:ext cx="815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Derived</a:t>
            </a:r>
          </a:p>
          <a:p>
            <a:r>
              <a:rPr lang="fr-FR" sz="1100" dirty="0"/>
              <a:t>E = 1</a:t>
            </a: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B68CDDCA-0C41-4881-9CAE-A0FB27834609}"/>
              </a:ext>
            </a:extLst>
          </p:cNvPr>
          <p:cNvCxnSpPr/>
          <p:nvPr/>
        </p:nvCxnSpPr>
        <p:spPr>
          <a:xfrm flipV="1">
            <a:off x="875232" y="2390601"/>
            <a:ext cx="0" cy="6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>
            <a:extLst>
              <a:ext uri="{FF2B5EF4-FFF2-40B4-BE49-F238E27FC236}">
                <a16:creationId xmlns:a16="http://schemas.microsoft.com/office/drawing/2014/main" id="{12383170-B142-40AD-8EF2-0CD03AD0560A}"/>
              </a:ext>
            </a:extLst>
          </p:cNvPr>
          <p:cNvSpPr txBox="1"/>
          <p:nvPr/>
        </p:nvSpPr>
        <p:spPr>
          <a:xfrm>
            <a:off x="145780" y="2528667"/>
            <a:ext cx="8150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Derived</a:t>
            </a:r>
          </a:p>
          <a:p>
            <a:r>
              <a:rPr lang="fr-FR" sz="1100" dirty="0"/>
              <a:t>E = 2</a:t>
            </a:r>
          </a:p>
        </p:txBody>
      </p:sp>
      <p:cxnSp>
        <p:nvCxnSpPr>
          <p:cNvPr id="152" name="Connecteur droit avec flèche 151">
            <a:extLst>
              <a:ext uri="{FF2B5EF4-FFF2-40B4-BE49-F238E27FC236}">
                <a16:creationId xmlns:a16="http://schemas.microsoft.com/office/drawing/2014/main" id="{6AA0F327-EDE7-472B-A026-5489DFE19789}"/>
              </a:ext>
            </a:extLst>
          </p:cNvPr>
          <p:cNvCxnSpPr/>
          <p:nvPr/>
        </p:nvCxnSpPr>
        <p:spPr>
          <a:xfrm flipV="1">
            <a:off x="4640916" y="4641107"/>
            <a:ext cx="0" cy="6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ZoneTexte 152">
            <a:extLst>
              <a:ext uri="{FF2B5EF4-FFF2-40B4-BE49-F238E27FC236}">
                <a16:creationId xmlns:a16="http://schemas.microsoft.com/office/drawing/2014/main" id="{3FB4E5FA-FD9E-47A2-97B5-1B93D035402C}"/>
              </a:ext>
            </a:extLst>
          </p:cNvPr>
          <p:cNvSpPr txBox="1"/>
          <p:nvPr/>
        </p:nvSpPr>
        <p:spPr>
          <a:xfrm>
            <a:off x="3923618" y="4639721"/>
            <a:ext cx="889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Derived</a:t>
            </a:r>
          </a:p>
          <a:p>
            <a:r>
              <a:rPr lang="fr-FR" sz="1100" dirty="0"/>
              <a:t>E = 1</a:t>
            </a:r>
          </a:p>
        </p:txBody>
      </p: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086C1138-299A-448C-8EA5-4BBBDAD47538}"/>
              </a:ext>
            </a:extLst>
          </p:cNvPr>
          <p:cNvCxnSpPr/>
          <p:nvPr/>
        </p:nvCxnSpPr>
        <p:spPr>
          <a:xfrm flipV="1">
            <a:off x="4644231" y="3749894"/>
            <a:ext cx="0" cy="6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C1EC82DC-4B86-4541-9F25-F00AC9DB6A11}"/>
              </a:ext>
            </a:extLst>
          </p:cNvPr>
          <p:cNvSpPr txBox="1"/>
          <p:nvPr/>
        </p:nvSpPr>
        <p:spPr>
          <a:xfrm>
            <a:off x="3930057" y="3710339"/>
            <a:ext cx="889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Derived</a:t>
            </a:r>
          </a:p>
          <a:p>
            <a:r>
              <a:rPr lang="fr-FR" sz="1100" dirty="0"/>
              <a:t>E = 2</a:t>
            </a:r>
          </a:p>
        </p:txBody>
      </p: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87982585-740E-42C0-B295-A64D2150C724}"/>
              </a:ext>
            </a:extLst>
          </p:cNvPr>
          <p:cNvCxnSpPr/>
          <p:nvPr/>
        </p:nvCxnSpPr>
        <p:spPr>
          <a:xfrm flipV="1">
            <a:off x="4637607" y="2679782"/>
            <a:ext cx="0" cy="6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ADC590D4-ED6E-4BA9-943B-528013E30E09}"/>
              </a:ext>
            </a:extLst>
          </p:cNvPr>
          <p:cNvSpPr txBox="1"/>
          <p:nvPr/>
        </p:nvSpPr>
        <p:spPr>
          <a:xfrm>
            <a:off x="3873876" y="2689416"/>
            <a:ext cx="8894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Coupled</a:t>
            </a:r>
          </a:p>
          <a:p>
            <a:r>
              <a:rPr lang="fr-FR" sz="1100" dirty="0"/>
              <a:t>E = 0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7528FD28-312C-4A56-9F1C-7349E255C75C}"/>
              </a:ext>
            </a:extLst>
          </p:cNvPr>
          <p:cNvSpPr txBox="1"/>
          <p:nvPr/>
        </p:nvSpPr>
        <p:spPr>
          <a:xfrm>
            <a:off x="903897" y="5834980"/>
            <a:ext cx="304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Default codec</a:t>
            </a:r>
          </a:p>
        </p:txBody>
      </p: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id="{995900B7-7A53-4D11-8664-49E1FFEA6CD2}"/>
              </a:ext>
            </a:extLst>
          </p:cNvPr>
          <p:cNvSpPr/>
          <p:nvPr/>
        </p:nvSpPr>
        <p:spPr>
          <a:xfrm rot="5400000">
            <a:off x="5510455" y="2328095"/>
            <a:ext cx="369331" cy="8030817"/>
          </a:xfrm>
          <a:custGeom>
            <a:avLst/>
            <a:gdLst>
              <a:gd name="connsiteX0" fmla="*/ 134470 w 555811"/>
              <a:gd name="connsiteY0" fmla="*/ 0 h 564776"/>
              <a:gd name="connsiteX1" fmla="*/ 555811 w 555811"/>
              <a:gd name="connsiteY1" fmla="*/ 0 h 564776"/>
              <a:gd name="connsiteX2" fmla="*/ 546847 w 555811"/>
              <a:gd name="connsiteY2" fmla="*/ 564776 h 564776"/>
              <a:gd name="connsiteX3" fmla="*/ 0 w 555811"/>
              <a:gd name="connsiteY3" fmla="*/ 555811 h 564776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5811 h 564776"/>
              <a:gd name="connsiteX0" fmla="*/ 0 w 679686"/>
              <a:gd name="connsiteY0" fmla="*/ 0 h 570224"/>
              <a:gd name="connsiteX1" fmla="*/ 679686 w 679686"/>
              <a:gd name="connsiteY1" fmla="*/ 0 h 570224"/>
              <a:gd name="connsiteX2" fmla="*/ 670722 w 679686"/>
              <a:gd name="connsiteY2" fmla="*/ 564776 h 570224"/>
              <a:gd name="connsiteX3" fmla="*/ 123875 w 679686"/>
              <a:gd name="connsiteY3" fmla="*/ 570224 h 570224"/>
              <a:gd name="connsiteX0" fmla="*/ 0 w 679686"/>
              <a:gd name="connsiteY0" fmla="*/ 0 h 564776"/>
              <a:gd name="connsiteX1" fmla="*/ 679686 w 679686"/>
              <a:gd name="connsiteY1" fmla="*/ 0 h 564776"/>
              <a:gd name="connsiteX2" fmla="*/ 670722 w 679686"/>
              <a:gd name="connsiteY2" fmla="*/ 564776 h 564776"/>
              <a:gd name="connsiteX3" fmla="*/ 123875 w 679686"/>
              <a:gd name="connsiteY3" fmla="*/ 559414 h 564776"/>
              <a:gd name="connsiteX0" fmla="*/ 0 w 679686"/>
              <a:gd name="connsiteY0" fmla="*/ 0 h 561173"/>
              <a:gd name="connsiteX1" fmla="*/ 679686 w 679686"/>
              <a:gd name="connsiteY1" fmla="*/ 0 h 561173"/>
              <a:gd name="connsiteX2" fmla="*/ 670722 w 679686"/>
              <a:gd name="connsiteY2" fmla="*/ 561173 h 561173"/>
              <a:gd name="connsiteX3" fmla="*/ 123875 w 679686"/>
              <a:gd name="connsiteY3" fmla="*/ 559414 h 561173"/>
              <a:gd name="connsiteX0" fmla="*/ 0 w 573308"/>
              <a:gd name="connsiteY0" fmla="*/ 0 h 561173"/>
              <a:gd name="connsiteX1" fmla="*/ 573308 w 573308"/>
              <a:gd name="connsiteY1" fmla="*/ 0 h 561173"/>
              <a:gd name="connsiteX2" fmla="*/ 564344 w 573308"/>
              <a:gd name="connsiteY2" fmla="*/ 561173 h 561173"/>
              <a:gd name="connsiteX3" fmla="*/ 17497 w 573308"/>
              <a:gd name="connsiteY3" fmla="*/ 559414 h 56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308" h="561173">
                <a:moveTo>
                  <a:pt x="0" y="0"/>
                </a:moveTo>
                <a:lnTo>
                  <a:pt x="573308" y="0"/>
                </a:lnTo>
                <a:lnTo>
                  <a:pt x="564344" y="561173"/>
                </a:lnTo>
                <a:lnTo>
                  <a:pt x="17497" y="559414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7BE227FD-AC4B-49AA-B8A3-CFE3FF31E6EA}"/>
              </a:ext>
            </a:extLst>
          </p:cNvPr>
          <p:cNvSpPr txBox="1"/>
          <p:nvPr/>
        </p:nvSpPr>
        <p:spPr>
          <a:xfrm>
            <a:off x="4911528" y="6496768"/>
            <a:ext cx="156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Reset index</a:t>
            </a:r>
          </a:p>
        </p:txBody>
      </p: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C12A9592-1FB1-4D12-815E-A3DBAE64F1D3}"/>
              </a:ext>
            </a:extLst>
          </p:cNvPr>
          <p:cNvCxnSpPr>
            <a:cxnSpLocks/>
          </p:cNvCxnSpPr>
          <p:nvPr/>
        </p:nvCxnSpPr>
        <p:spPr>
          <a:xfrm>
            <a:off x="8953270" y="298433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A24C8850-50F3-420F-AB20-212BB86C4A48}"/>
              </a:ext>
            </a:extLst>
          </p:cNvPr>
          <p:cNvCxnSpPr>
            <a:cxnSpLocks/>
          </p:cNvCxnSpPr>
          <p:nvPr/>
        </p:nvCxnSpPr>
        <p:spPr>
          <a:xfrm flipV="1">
            <a:off x="9550689" y="1171518"/>
            <a:ext cx="424972" cy="5436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A5D52D63-49C5-46C8-BE0A-5D79B4C67107}"/>
              </a:ext>
            </a:extLst>
          </p:cNvPr>
          <p:cNvCxnSpPr>
            <a:cxnSpLocks/>
          </p:cNvCxnSpPr>
          <p:nvPr/>
        </p:nvCxnSpPr>
        <p:spPr>
          <a:xfrm flipV="1">
            <a:off x="9550689" y="617923"/>
            <a:ext cx="425987" cy="25303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CE0A08B2-45AB-4903-B922-0430957DC2E0}"/>
              </a:ext>
            </a:extLst>
          </p:cNvPr>
          <p:cNvCxnSpPr>
            <a:cxnSpLocks/>
          </p:cNvCxnSpPr>
          <p:nvPr/>
        </p:nvCxnSpPr>
        <p:spPr>
          <a:xfrm>
            <a:off x="8953270" y="617658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32F01192-1321-410F-AA3F-BB448E4D3664}"/>
              </a:ext>
            </a:extLst>
          </p:cNvPr>
          <p:cNvCxnSpPr>
            <a:cxnSpLocks/>
          </p:cNvCxnSpPr>
          <p:nvPr/>
        </p:nvCxnSpPr>
        <p:spPr>
          <a:xfrm>
            <a:off x="8953270" y="888760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51DA97FB-3B06-4B33-AD30-AD65D0DC63F5}"/>
              </a:ext>
            </a:extLst>
          </p:cNvPr>
          <p:cNvCxnSpPr>
            <a:cxnSpLocks/>
          </p:cNvCxnSpPr>
          <p:nvPr/>
        </p:nvCxnSpPr>
        <p:spPr>
          <a:xfrm>
            <a:off x="8953270" y="1159862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A0E9FE3B-025F-469B-83E3-2C4EC385B13C}"/>
              </a:ext>
            </a:extLst>
          </p:cNvPr>
          <p:cNvCxnSpPr>
            <a:cxnSpLocks/>
          </p:cNvCxnSpPr>
          <p:nvPr/>
        </p:nvCxnSpPr>
        <p:spPr>
          <a:xfrm>
            <a:off x="8953270" y="1430964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2A73BDAF-85FA-4951-9DCE-0F037613666C}"/>
              </a:ext>
            </a:extLst>
          </p:cNvPr>
          <p:cNvCxnSpPr>
            <a:cxnSpLocks/>
          </p:cNvCxnSpPr>
          <p:nvPr/>
        </p:nvCxnSpPr>
        <p:spPr>
          <a:xfrm>
            <a:off x="8953270" y="1702066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896FC071-31D6-4C31-9A77-0CBFF94B8507}"/>
              </a:ext>
            </a:extLst>
          </p:cNvPr>
          <p:cNvCxnSpPr>
            <a:cxnSpLocks/>
          </p:cNvCxnSpPr>
          <p:nvPr/>
        </p:nvCxnSpPr>
        <p:spPr>
          <a:xfrm>
            <a:off x="9523212" y="631155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F2F1F07E-72B7-4B50-B7C9-B44401A4897D}"/>
              </a:ext>
            </a:extLst>
          </p:cNvPr>
          <p:cNvCxnSpPr>
            <a:cxnSpLocks/>
          </p:cNvCxnSpPr>
          <p:nvPr/>
        </p:nvCxnSpPr>
        <p:spPr>
          <a:xfrm flipV="1">
            <a:off x="9543219" y="913855"/>
            <a:ext cx="425987" cy="25303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CCBBDB45-D086-4968-812A-9A2ABDAD370D}"/>
              </a:ext>
            </a:extLst>
          </p:cNvPr>
          <p:cNvCxnSpPr>
            <a:cxnSpLocks/>
          </p:cNvCxnSpPr>
          <p:nvPr/>
        </p:nvCxnSpPr>
        <p:spPr>
          <a:xfrm flipV="1">
            <a:off x="9512243" y="1183508"/>
            <a:ext cx="425987" cy="25303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17034B27-515C-40C9-8D15-41B0FFB16555}"/>
              </a:ext>
            </a:extLst>
          </p:cNvPr>
          <p:cNvCxnSpPr>
            <a:cxnSpLocks/>
          </p:cNvCxnSpPr>
          <p:nvPr/>
        </p:nvCxnSpPr>
        <p:spPr>
          <a:xfrm>
            <a:off x="9542143" y="302022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A26CE6E2-1250-41CC-87A3-037DE685DE45}"/>
              </a:ext>
            </a:extLst>
          </p:cNvPr>
          <p:cNvCxnSpPr>
            <a:cxnSpLocks/>
          </p:cNvCxnSpPr>
          <p:nvPr/>
        </p:nvCxnSpPr>
        <p:spPr>
          <a:xfrm>
            <a:off x="10168801" y="296532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7965144A-7326-4A83-86ED-BA58195F39F8}"/>
              </a:ext>
            </a:extLst>
          </p:cNvPr>
          <p:cNvCxnSpPr>
            <a:cxnSpLocks/>
          </p:cNvCxnSpPr>
          <p:nvPr/>
        </p:nvCxnSpPr>
        <p:spPr>
          <a:xfrm flipV="1">
            <a:off x="10142053" y="369004"/>
            <a:ext cx="425987" cy="25303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0E515910-57B7-4240-8ABE-893A9525AC90}"/>
              </a:ext>
            </a:extLst>
          </p:cNvPr>
          <p:cNvCxnSpPr>
            <a:cxnSpLocks/>
          </p:cNvCxnSpPr>
          <p:nvPr/>
        </p:nvCxnSpPr>
        <p:spPr>
          <a:xfrm flipV="1">
            <a:off x="10148811" y="922343"/>
            <a:ext cx="419229" cy="30066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A61A8ECB-9B4D-4BFB-96B5-6C5BB6B2892C}"/>
              </a:ext>
            </a:extLst>
          </p:cNvPr>
          <p:cNvCxnSpPr>
            <a:cxnSpLocks/>
          </p:cNvCxnSpPr>
          <p:nvPr/>
        </p:nvCxnSpPr>
        <p:spPr>
          <a:xfrm flipV="1">
            <a:off x="10120631" y="611110"/>
            <a:ext cx="415721" cy="31123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F1870F8-A492-4EA5-8DAD-3FC1626CFB98}"/>
              </a:ext>
            </a:extLst>
          </p:cNvPr>
          <p:cNvSpPr txBox="1"/>
          <p:nvPr/>
        </p:nvSpPr>
        <p:spPr>
          <a:xfrm>
            <a:off x="8743128" y="-34445"/>
            <a:ext cx="40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i1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D42CFCD5-2D09-4304-8803-73B77FFECCB3}"/>
              </a:ext>
            </a:extLst>
          </p:cNvPr>
          <p:cNvSpPr txBox="1"/>
          <p:nvPr/>
        </p:nvSpPr>
        <p:spPr>
          <a:xfrm>
            <a:off x="9330198" y="-34445"/>
            <a:ext cx="40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i4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F155B020-6B14-4242-9916-01903DC83506}"/>
              </a:ext>
            </a:extLst>
          </p:cNvPr>
          <p:cNvSpPr txBox="1"/>
          <p:nvPr/>
        </p:nvSpPr>
        <p:spPr>
          <a:xfrm>
            <a:off x="10504338" y="-34445"/>
            <a:ext cx="40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i2</a:t>
            </a: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196D889F-04F0-42AD-A890-ACB93DC59085}"/>
              </a:ext>
            </a:extLst>
          </p:cNvPr>
          <p:cNvSpPr txBox="1"/>
          <p:nvPr/>
        </p:nvSpPr>
        <p:spPr>
          <a:xfrm>
            <a:off x="9917268" y="-34445"/>
            <a:ext cx="40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i3</a:t>
            </a:r>
          </a:p>
        </p:txBody>
      </p:sp>
      <p:cxnSp>
        <p:nvCxnSpPr>
          <p:cNvPr id="186" name="Connecteur droit 185">
            <a:extLst>
              <a:ext uri="{FF2B5EF4-FFF2-40B4-BE49-F238E27FC236}">
                <a16:creationId xmlns:a16="http://schemas.microsoft.com/office/drawing/2014/main" id="{F78CBE36-EC24-4BC2-BBE7-BA4ABD306F75}"/>
              </a:ext>
            </a:extLst>
          </p:cNvPr>
          <p:cNvCxnSpPr>
            <a:cxnSpLocks/>
          </p:cNvCxnSpPr>
          <p:nvPr/>
        </p:nvCxnSpPr>
        <p:spPr>
          <a:xfrm flipV="1">
            <a:off x="10148513" y="430177"/>
            <a:ext cx="425987" cy="25303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B05E9734-0E2A-4FCB-A14B-7D536848377B}"/>
              </a:ext>
            </a:extLst>
          </p:cNvPr>
          <p:cNvCxnSpPr>
            <a:cxnSpLocks/>
          </p:cNvCxnSpPr>
          <p:nvPr/>
        </p:nvCxnSpPr>
        <p:spPr>
          <a:xfrm>
            <a:off x="8953270" y="380501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D8AF82B6-F9BD-421A-9722-B6582274F7A5}"/>
              </a:ext>
            </a:extLst>
          </p:cNvPr>
          <p:cNvCxnSpPr>
            <a:cxnSpLocks/>
          </p:cNvCxnSpPr>
          <p:nvPr/>
        </p:nvCxnSpPr>
        <p:spPr>
          <a:xfrm>
            <a:off x="9533115" y="378866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6EDDEB81-E538-4B8C-8A72-E1E5F2BF88A9}"/>
              </a:ext>
            </a:extLst>
          </p:cNvPr>
          <p:cNvCxnSpPr>
            <a:cxnSpLocks/>
          </p:cNvCxnSpPr>
          <p:nvPr/>
        </p:nvCxnSpPr>
        <p:spPr>
          <a:xfrm>
            <a:off x="10160018" y="378054"/>
            <a:ext cx="433518" cy="488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44A2D07F-A6DF-4BCF-AAD0-38E92814848C}"/>
              </a:ext>
            </a:extLst>
          </p:cNvPr>
          <p:cNvCxnSpPr>
            <a:cxnSpLocks/>
          </p:cNvCxnSpPr>
          <p:nvPr/>
        </p:nvCxnSpPr>
        <p:spPr>
          <a:xfrm flipV="1">
            <a:off x="10149092" y="833837"/>
            <a:ext cx="419229" cy="30066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Tableau 3">
            <a:extLst>
              <a:ext uri="{FF2B5EF4-FFF2-40B4-BE49-F238E27FC236}">
                <a16:creationId xmlns:a16="http://schemas.microsoft.com/office/drawing/2014/main" id="{BBF94772-EE34-46CC-9EE9-DCF93AEE5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43421"/>
              </p:ext>
            </p:extLst>
          </p:nvPr>
        </p:nvGraphicFramePr>
        <p:xfrm>
          <a:off x="8751470" y="204682"/>
          <a:ext cx="234724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358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59962"/>
                  </a:ext>
                </a:extLst>
              </a:tr>
            </a:tbl>
          </a:graphicData>
        </a:graphic>
      </p:graphicFrame>
      <p:graphicFrame>
        <p:nvGraphicFramePr>
          <p:cNvPr id="167" name="Tableau 3">
            <a:extLst>
              <a:ext uri="{FF2B5EF4-FFF2-40B4-BE49-F238E27FC236}">
                <a16:creationId xmlns:a16="http://schemas.microsoft.com/office/drawing/2014/main" id="{38F4117D-EDA5-4CD6-9AB9-44F93D636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909039"/>
              </p:ext>
            </p:extLst>
          </p:nvPr>
        </p:nvGraphicFramePr>
        <p:xfrm>
          <a:off x="9344850" y="204682"/>
          <a:ext cx="234724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358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59962"/>
                  </a:ext>
                </a:extLst>
              </a:tr>
            </a:tbl>
          </a:graphicData>
        </a:graphic>
      </p:graphicFrame>
      <p:graphicFrame>
        <p:nvGraphicFramePr>
          <p:cNvPr id="168" name="Tableau 3">
            <a:extLst>
              <a:ext uri="{FF2B5EF4-FFF2-40B4-BE49-F238E27FC236}">
                <a16:creationId xmlns:a16="http://schemas.microsoft.com/office/drawing/2014/main" id="{42D37D4B-EEEB-4732-9AE9-97CAFB575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86418"/>
              </p:ext>
            </p:extLst>
          </p:nvPr>
        </p:nvGraphicFramePr>
        <p:xfrm>
          <a:off x="9938230" y="204682"/>
          <a:ext cx="23472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697881"/>
                  </a:ext>
                </a:extLst>
              </a:tr>
            </a:tbl>
          </a:graphicData>
        </a:graphic>
      </p:graphicFrame>
      <p:graphicFrame>
        <p:nvGraphicFramePr>
          <p:cNvPr id="169" name="Tableau 3">
            <a:extLst>
              <a:ext uri="{FF2B5EF4-FFF2-40B4-BE49-F238E27FC236}">
                <a16:creationId xmlns:a16="http://schemas.microsoft.com/office/drawing/2014/main" id="{B18560E0-E6AF-4CA5-8E34-CAACED8FC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81223"/>
              </p:ext>
            </p:extLst>
          </p:nvPr>
        </p:nvGraphicFramePr>
        <p:xfrm>
          <a:off x="10531609" y="204682"/>
          <a:ext cx="23472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24">
                  <a:extLst>
                    <a:ext uri="{9D8B030D-6E8A-4147-A177-3AD203B41FA5}">
                      <a16:colId xmlns:a16="http://schemas.microsoft.com/office/drawing/2014/main" val="3684326043"/>
                    </a:ext>
                  </a:extLst>
                </a:gridCol>
              </a:tblGrid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2429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74474"/>
                  </a:ext>
                </a:extLst>
              </a:tr>
              <a:tr h="251764">
                <a:tc>
                  <a:txBody>
                    <a:bodyPr/>
                    <a:lstStyle/>
                    <a:p>
                      <a:r>
                        <a:rPr lang="fr-FR" sz="12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986504"/>
                  </a:ext>
                </a:extLst>
              </a:tr>
            </a:tbl>
          </a:graphicData>
        </a:graphic>
      </p:graphicFrame>
      <p:sp>
        <p:nvSpPr>
          <p:cNvPr id="191" name="ZoneTexte 190">
            <a:extLst>
              <a:ext uri="{FF2B5EF4-FFF2-40B4-BE49-F238E27FC236}">
                <a16:creationId xmlns:a16="http://schemas.microsoft.com/office/drawing/2014/main" id="{B1262667-2F5A-4E3E-BC1A-70C9FA6E6BE1}"/>
              </a:ext>
            </a:extLst>
          </p:cNvPr>
          <p:cNvSpPr txBox="1"/>
          <p:nvPr/>
        </p:nvSpPr>
        <p:spPr>
          <a:xfrm>
            <a:off x="395592" y="808168"/>
            <a:ext cx="858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Keys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codec and </a:t>
            </a:r>
            <a:r>
              <a:rPr lang="fr-FR" dirty="0" err="1"/>
              <a:t>reference</a:t>
            </a:r>
            <a:r>
              <a:rPr lang="fr-FR" dirty="0"/>
              <a:t> to parent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First derived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convert</a:t>
            </a:r>
            <a:r>
              <a:rPr lang="fr-FR" dirty="0"/>
              <a:t> in coupled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Codec </a:t>
            </a:r>
            <a:r>
              <a:rPr lang="fr-FR" dirty="0" err="1"/>
              <a:t>is</a:t>
            </a:r>
            <a:r>
              <a:rPr lang="fr-FR" dirty="0"/>
              <a:t> minimal</a:t>
            </a:r>
          </a:p>
        </p:txBody>
      </p:sp>
    </p:spTree>
    <p:extLst>
      <p:ext uri="{BB962C8B-B14F-4D97-AF65-F5344CB8AC3E}">
        <p14:creationId xmlns:p14="http://schemas.microsoft.com/office/powerpoint/2010/main" val="308762898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149629</TotalTime>
  <Words>3867</Words>
  <Application>Microsoft Office PowerPoint</Application>
  <PresentationFormat>Grand écran</PresentationFormat>
  <Paragraphs>1304</Paragraphs>
  <Slides>20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Brin</vt:lpstr>
      <vt:lpstr>Environnemental Sensing</vt:lpstr>
      <vt:lpstr>Présentation PowerPoint</vt:lpstr>
      <vt:lpstr>0 - Ilist (Indexed list)</vt:lpstr>
      <vt:lpstr>0 – Data structure</vt:lpstr>
      <vt:lpstr>1 - Index categories</vt:lpstr>
      <vt:lpstr>1 - linking categories</vt:lpstr>
      <vt:lpstr>1 - Example</vt:lpstr>
      <vt:lpstr>1 – Codec extension</vt:lpstr>
      <vt:lpstr>1 – Derived to derived</vt:lpstr>
      <vt:lpstr>1 – Variable extension</vt:lpstr>
      <vt:lpstr>1 – Representation</vt:lpstr>
      <vt:lpstr>2 – IndexSet (list of indexes)</vt:lpstr>
      <vt:lpstr>2 – Format</vt:lpstr>
      <vt:lpstr>2 - Matrix generation process</vt:lpstr>
      <vt:lpstr>Présentation PowerPoint</vt:lpstr>
      <vt:lpstr>3 - Aggregation process</vt:lpstr>
      <vt:lpstr>3 - Example</vt:lpstr>
      <vt:lpstr>4 – format</vt:lpstr>
      <vt:lpstr>4 – list size</vt:lpstr>
      <vt:lpstr>1 – Derived indexes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</dc:title>
  <dc:creator>THOMY Philippe</dc:creator>
  <cp:lastModifiedBy>THOMY Philippe</cp:lastModifiedBy>
  <cp:revision>4</cp:revision>
  <dcterms:created xsi:type="dcterms:W3CDTF">2021-08-07T19:49:12Z</dcterms:created>
  <dcterms:modified xsi:type="dcterms:W3CDTF">2022-06-04T19:56:14Z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1c0902-ed92-4fed-896d-2e7725de02d4_Enabled">
    <vt:lpwstr>true</vt:lpwstr>
  </property>
  <property fmtid="{D5CDD505-2E9C-101B-9397-08002B2CF9AE}" pid="3" name="MSIP_Label_fd1c0902-ed92-4fed-896d-2e7725de02d4_SetDate">
    <vt:lpwstr>2021-08-07T19:55:09Z</vt:lpwstr>
  </property>
  <property fmtid="{D5CDD505-2E9C-101B-9397-08002B2CF9AE}" pid="4" name="MSIP_Label_fd1c0902-ed92-4fed-896d-2e7725de02d4_Method">
    <vt:lpwstr>Standard</vt:lpwstr>
  </property>
  <property fmtid="{D5CDD505-2E9C-101B-9397-08002B2CF9AE}" pid="5" name="MSIP_Label_fd1c0902-ed92-4fed-896d-2e7725de02d4_Name">
    <vt:lpwstr>Anyone (not protected)</vt:lpwstr>
  </property>
  <property fmtid="{D5CDD505-2E9C-101B-9397-08002B2CF9AE}" pid="6" name="MSIP_Label_fd1c0902-ed92-4fed-896d-2e7725de02d4_SiteId">
    <vt:lpwstr>d6b0bbee-7cd9-4d60-bce6-4a67b543e2ae</vt:lpwstr>
  </property>
  <property fmtid="{D5CDD505-2E9C-101B-9397-08002B2CF9AE}" pid="7" name="MSIP_Label_fd1c0902-ed92-4fed-896d-2e7725de02d4_ActionId">
    <vt:lpwstr>1b745551-cd49-4ae9-adc7-f29a7e25d671</vt:lpwstr>
  </property>
  <property fmtid="{D5CDD505-2E9C-101B-9397-08002B2CF9AE}" pid="8" name="MSIP_Label_fd1c0902-ed92-4fed-896d-2e7725de02d4_ContentBits">
    <vt:lpwstr>2</vt:lpwstr>
  </property>
</Properties>
</file>