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693" r:id="rId3"/>
    <p:sldId id="694" r:id="rId4"/>
    <p:sldId id="695" r:id="rId5"/>
    <p:sldId id="689" r:id="rId6"/>
    <p:sldId id="677" r:id="rId7"/>
    <p:sldId id="687" r:id="rId8"/>
    <p:sldId id="683" r:id="rId9"/>
    <p:sldId id="684" r:id="rId10"/>
    <p:sldId id="685" r:id="rId11"/>
    <p:sldId id="692" r:id="rId12"/>
    <p:sldId id="680" r:id="rId13"/>
    <p:sldId id="686" r:id="rId14"/>
    <p:sldId id="688" r:id="rId15"/>
    <p:sldId id="670" r:id="rId16"/>
    <p:sldId id="682" r:id="rId17"/>
    <p:sldId id="669" r:id="rId18"/>
    <p:sldId id="691" r:id="rId19"/>
    <p:sldId id="690" r:id="rId20"/>
    <p:sldId id="696" r:id="rId2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79DCFF"/>
    <a:srgbClr val="002060"/>
    <a:srgbClr val="E24AC5"/>
    <a:srgbClr val="E1CDCC"/>
    <a:srgbClr val="F0E8E7"/>
    <a:srgbClr val="F8FAF4"/>
    <a:srgbClr val="F5F8EE"/>
    <a:srgbClr val="F3F6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7BF02-2626-445F-ABD6-FE79E3AEFF7D}" v="48" dt="2022-05-23T14:14:39.928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Y Philippe" userId="9df777e5-71f9-47e3-9421-f7a221646164" providerId="ADAL" clId="{64F7BF02-2626-445F-ABD6-FE79E3AEFF7D}"/>
    <pc:docChg chg="undo custSel addSld delSld modSld sldOrd">
      <pc:chgData name="THOMY Philippe" userId="9df777e5-71f9-47e3-9421-f7a221646164" providerId="ADAL" clId="{64F7BF02-2626-445F-ABD6-FE79E3AEFF7D}" dt="2022-05-23T14:20:05.487" v="1254" actId="20577"/>
      <pc:docMkLst>
        <pc:docMk/>
      </pc:docMkLst>
      <pc:sldChg chg="addSp delSp modSp mod">
        <pc:chgData name="THOMY Philippe" userId="9df777e5-71f9-47e3-9421-f7a221646164" providerId="ADAL" clId="{64F7BF02-2626-445F-ABD6-FE79E3AEFF7D}" dt="2022-05-23T14:14:14.702" v="1203" actId="20577"/>
        <pc:sldMkLst>
          <pc:docMk/>
          <pc:sldMk cId="4134524975" sldId="256"/>
        </pc:sldMkLst>
        <pc:spChg chg="mod">
          <ac:chgData name="THOMY Philippe" userId="9df777e5-71f9-47e3-9421-f7a221646164" providerId="ADAL" clId="{64F7BF02-2626-445F-ABD6-FE79E3AEFF7D}" dt="2022-05-23T14:14:14.702" v="1203" actId="20577"/>
          <ac:spMkLst>
            <pc:docMk/>
            <pc:sldMk cId="4134524975" sldId="256"/>
            <ac:spMk id="2" creationId="{955B17BE-10AD-425C-9D0B-FFB4D344A432}"/>
          </ac:spMkLst>
        </pc:spChg>
        <pc:spChg chg="del">
          <ac:chgData name="THOMY Philippe" userId="9df777e5-71f9-47e3-9421-f7a221646164" providerId="ADAL" clId="{64F7BF02-2626-445F-ABD6-FE79E3AEFF7D}" dt="2022-05-23T08:56:33.393" v="58" actId="478"/>
          <ac:spMkLst>
            <pc:docMk/>
            <pc:sldMk cId="4134524975" sldId="256"/>
            <ac:spMk id="3" creationId="{EA61F221-F89F-4D30-850E-58FA34AB9FC5}"/>
          </ac:spMkLst>
        </pc:spChg>
        <pc:spChg chg="add del mod">
          <ac:chgData name="THOMY Philippe" userId="9df777e5-71f9-47e3-9421-f7a221646164" providerId="ADAL" clId="{64F7BF02-2626-445F-ABD6-FE79E3AEFF7D}" dt="2022-05-23T08:56:40.206" v="59" actId="478"/>
          <ac:spMkLst>
            <pc:docMk/>
            <pc:sldMk cId="4134524975" sldId="256"/>
            <ac:spMk id="5" creationId="{78A0115A-51BA-4A7C-AA57-BDBDC09C067C}"/>
          </ac:spMkLst>
        </pc:spChg>
      </pc:sldChg>
      <pc:sldChg chg="addSp delSp modSp mod">
        <pc:chgData name="THOMY Philippe" userId="9df777e5-71f9-47e3-9421-f7a221646164" providerId="ADAL" clId="{64F7BF02-2626-445F-ABD6-FE79E3AEFF7D}" dt="2022-05-23T13:28:04.854" v="1108" actId="1076"/>
        <pc:sldMkLst>
          <pc:docMk/>
          <pc:sldMk cId="3526290885" sldId="670"/>
        </pc:sldMkLst>
        <pc:spChg chg="mod">
          <ac:chgData name="THOMY Philippe" userId="9df777e5-71f9-47e3-9421-f7a221646164" providerId="ADAL" clId="{64F7BF02-2626-445F-ABD6-FE79E3AEFF7D}" dt="2022-05-23T13:26:40.191" v="1067" actId="1035"/>
          <ac:spMkLst>
            <pc:docMk/>
            <pc:sldMk cId="3526290885" sldId="670"/>
            <ac:spMk id="2" creationId="{22054762-3E15-4D9B-BC58-468E343EF36F}"/>
          </ac:spMkLst>
        </pc:spChg>
        <pc:spChg chg="mod topLvl">
          <ac:chgData name="THOMY Philippe" userId="9df777e5-71f9-47e3-9421-f7a221646164" providerId="ADAL" clId="{64F7BF02-2626-445F-ABD6-FE79E3AEFF7D}" dt="2022-05-23T13:27:48.550" v="1106" actId="1038"/>
          <ac:spMkLst>
            <pc:docMk/>
            <pc:sldMk cId="3526290885" sldId="670"/>
            <ac:spMk id="5" creationId="{C3013F1C-48E1-4467-9B4B-F9B83E64D512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6" creationId="{2FEC8A12-F26D-4F3F-9595-4D1F3A77E98D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7" creationId="{1D60AC60-9B8E-4CC5-9492-EF005D1B5416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8" creationId="{BAF545CC-81DD-4978-9CD5-6CFDF79AB2DD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9" creationId="{DC833130-B3F4-4483-974E-EEA755CE7336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10" creationId="{ACC6B782-123F-4315-9C6C-000CA711332F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11" creationId="{B0849383-78C3-4D51-BCE4-2403EC95FEDF}"/>
          </ac:spMkLst>
        </pc:spChg>
        <pc:spChg chg="mod">
          <ac:chgData name="THOMY Philippe" userId="9df777e5-71f9-47e3-9421-f7a221646164" providerId="ADAL" clId="{64F7BF02-2626-445F-ABD6-FE79E3AEFF7D}" dt="2022-05-23T13:20:46.484" v="893" actId="1076"/>
          <ac:spMkLst>
            <pc:docMk/>
            <pc:sldMk cId="3526290885" sldId="670"/>
            <ac:spMk id="12" creationId="{96CCFE4E-3EEA-409A-B693-818EB3ADA2B1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13" creationId="{96DDAFFA-3FBE-4049-BE11-4BA18DF4FD4F}"/>
          </ac:spMkLst>
        </pc:spChg>
        <pc:spChg chg="mod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19" creationId="{0872156F-2D8F-4027-B740-834287B686D4}"/>
          </ac:spMkLst>
        </pc:spChg>
        <pc:spChg chg="mod">
          <ac:chgData name="THOMY Philippe" userId="9df777e5-71f9-47e3-9421-f7a221646164" providerId="ADAL" clId="{64F7BF02-2626-445F-ABD6-FE79E3AEFF7D}" dt="2022-05-23T13:28:04.854" v="1108" actId="1076"/>
          <ac:spMkLst>
            <pc:docMk/>
            <pc:sldMk cId="3526290885" sldId="670"/>
            <ac:spMk id="20" creationId="{B92D1888-62E3-4A98-837B-7BFFA6D42212}"/>
          </ac:spMkLst>
        </pc:spChg>
        <pc:spChg chg="mod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21" creationId="{759AB5BE-FCB6-4F85-84BB-578A3688B691}"/>
          </ac:spMkLst>
        </pc:spChg>
        <pc:spChg chg="mod">
          <ac:chgData name="THOMY Philippe" userId="9df777e5-71f9-47e3-9421-f7a221646164" providerId="ADAL" clId="{64F7BF02-2626-445F-ABD6-FE79E3AEFF7D}" dt="2022-05-23T13:26:58.041" v="1071" actId="1076"/>
          <ac:spMkLst>
            <pc:docMk/>
            <pc:sldMk cId="3526290885" sldId="670"/>
            <ac:spMk id="22" creationId="{0E071F32-73CA-483B-A6F1-470C9CACC986}"/>
          </ac:spMkLst>
        </pc:spChg>
        <pc:grpChg chg="add del mod">
          <ac:chgData name="THOMY Philippe" userId="9df777e5-71f9-47e3-9421-f7a221646164" providerId="ADAL" clId="{64F7BF02-2626-445F-ABD6-FE79E3AEFF7D}" dt="2022-05-23T13:21:44.571" v="896" actId="165"/>
          <ac:grpSpMkLst>
            <pc:docMk/>
            <pc:sldMk cId="3526290885" sldId="670"/>
            <ac:grpSpMk id="29" creationId="{40D45767-BAE5-42B4-9736-D24CA49471D5}"/>
          </ac:grpSpMkLst>
        </pc:grpChg>
        <pc:graphicFrameChg chg="mod modGraphic">
          <ac:chgData name="THOMY Philippe" userId="9df777e5-71f9-47e3-9421-f7a221646164" providerId="ADAL" clId="{64F7BF02-2626-445F-ABD6-FE79E3AEFF7D}" dt="2022-05-23T13:23:33.544" v="946" actId="1076"/>
          <ac:graphicFrameMkLst>
            <pc:docMk/>
            <pc:sldMk cId="3526290885" sldId="670"/>
            <ac:graphicFrameMk id="4" creationId="{D4E7BCA7-A59B-4DD3-B75B-E1EF98B12C3A}"/>
          </ac:graphicFrameMkLst>
        </pc:graphicFrameChg>
        <pc:picChg chg="del">
          <ac:chgData name="THOMY Philippe" userId="9df777e5-71f9-47e3-9421-f7a221646164" providerId="ADAL" clId="{64F7BF02-2626-445F-ABD6-FE79E3AEFF7D}" dt="2022-05-23T13:18:11.275" v="870" actId="478"/>
          <ac:picMkLst>
            <pc:docMk/>
            <pc:sldMk cId="3526290885" sldId="670"/>
            <ac:picMk id="24" creationId="{C5A1E840-F584-453C-BB3A-47AABAD39C3E}"/>
          </ac:picMkLst>
        </pc:picChg>
        <pc:picChg chg="add mod">
          <ac:chgData name="THOMY Philippe" userId="9df777e5-71f9-47e3-9421-f7a221646164" providerId="ADAL" clId="{64F7BF02-2626-445F-ABD6-FE79E3AEFF7D}" dt="2022-05-23T13:27:10.053" v="1084" actId="1036"/>
          <ac:picMkLst>
            <pc:docMk/>
            <pc:sldMk cId="3526290885" sldId="670"/>
            <ac:picMk id="25" creationId="{7D3003D3-AFCF-4FCE-9C8F-8E534D4EE0D3}"/>
          </ac:picMkLst>
        </pc:picChg>
        <pc:picChg chg="add mod ord">
          <ac:chgData name="THOMY Philippe" userId="9df777e5-71f9-47e3-9421-f7a221646164" providerId="ADAL" clId="{64F7BF02-2626-445F-ABD6-FE79E3AEFF7D}" dt="2022-05-23T13:27:14.418" v="1089" actId="1036"/>
          <ac:picMkLst>
            <pc:docMk/>
            <pc:sldMk cId="3526290885" sldId="670"/>
            <ac:picMk id="27" creationId="{7BF91A9A-A090-48AD-A2A4-FFC2184A76FA}"/>
          </ac:picMkLst>
        </pc:picChg>
        <pc:picChg chg="del">
          <ac:chgData name="THOMY Philippe" userId="9df777e5-71f9-47e3-9421-f7a221646164" providerId="ADAL" clId="{64F7BF02-2626-445F-ABD6-FE79E3AEFF7D}" dt="2022-05-23T13:18:14.058" v="871" actId="478"/>
          <ac:picMkLst>
            <pc:docMk/>
            <pc:sldMk cId="3526290885" sldId="670"/>
            <ac:picMk id="28" creationId="{88BDC2C5-27EF-4B4D-A2B6-831866863838}"/>
          </ac:picMkLst>
        </pc:picChg>
        <pc:cxnChg chg="mod topLvl">
          <ac:chgData name="THOMY Philippe" userId="9df777e5-71f9-47e3-9421-f7a221646164" providerId="ADAL" clId="{64F7BF02-2626-445F-ABD6-FE79E3AEFF7D}" dt="2022-05-23T13:27:58.701" v="1107" actId="14100"/>
          <ac:cxnSpMkLst>
            <pc:docMk/>
            <pc:sldMk cId="3526290885" sldId="670"/>
            <ac:cxnSpMk id="14" creationId="{F74F5E5D-085C-466F-A322-4E85119F5362}"/>
          </ac:cxnSpMkLst>
        </pc:cxnChg>
        <pc:cxnChg chg="mod topLvl">
          <ac:chgData name="THOMY Philippe" userId="9df777e5-71f9-47e3-9421-f7a221646164" providerId="ADAL" clId="{64F7BF02-2626-445F-ABD6-FE79E3AEFF7D}" dt="2022-05-23T13:23:33.544" v="946" actId="1076"/>
          <ac:cxnSpMkLst>
            <pc:docMk/>
            <pc:sldMk cId="3526290885" sldId="670"/>
            <ac:cxnSpMk id="15" creationId="{3994A2A0-EA49-441B-A842-0EEE9A337370}"/>
          </ac:cxnSpMkLst>
        </pc:cxnChg>
        <pc:cxnChg chg="mod topLvl">
          <ac:chgData name="THOMY Philippe" userId="9df777e5-71f9-47e3-9421-f7a221646164" providerId="ADAL" clId="{64F7BF02-2626-445F-ABD6-FE79E3AEFF7D}" dt="2022-05-23T13:23:33.544" v="946" actId="1076"/>
          <ac:cxnSpMkLst>
            <pc:docMk/>
            <pc:sldMk cId="3526290885" sldId="670"/>
            <ac:cxnSpMk id="16" creationId="{0CEAA29B-95D1-47FF-AE95-12EED542E37B}"/>
          </ac:cxnSpMkLst>
        </pc:cxnChg>
        <pc:cxnChg chg="mod topLvl">
          <ac:chgData name="THOMY Philippe" userId="9df777e5-71f9-47e3-9421-f7a221646164" providerId="ADAL" clId="{64F7BF02-2626-445F-ABD6-FE79E3AEFF7D}" dt="2022-05-23T13:23:33.544" v="946" actId="1076"/>
          <ac:cxnSpMkLst>
            <pc:docMk/>
            <pc:sldMk cId="3526290885" sldId="670"/>
            <ac:cxnSpMk id="17" creationId="{30AD4453-4078-418F-9F42-97A9EB170F89}"/>
          </ac:cxnSpMkLst>
        </pc:cxnChg>
        <pc:cxnChg chg="mod">
          <ac:chgData name="THOMY Philippe" userId="9df777e5-71f9-47e3-9421-f7a221646164" providerId="ADAL" clId="{64F7BF02-2626-445F-ABD6-FE79E3AEFF7D}" dt="2022-05-23T13:23:33.544" v="946" actId="1076"/>
          <ac:cxnSpMkLst>
            <pc:docMk/>
            <pc:sldMk cId="3526290885" sldId="670"/>
            <ac:cxnSpMk id="18" creationId="{F336A39E-D246-4C90-AA8B-9EBCAD04D02F}"/>
          </ac:cxnSpMkLst>
        </pc:cxnChg>
      </pc:sldChg>
      <pc:sldChg chg="modSp mod">
        <pc:chgData name="THOMY Philippe" userId="9df777e5-71f9-47e3-9421-f7a221646164" providerId="ADAL" clId="{64F7BF02-2626-445F-ABD6-FE79E3AEFF7D}" dt="2022-05-23T13:31:02.039" v="1114" actId="20577"/>
        <pc:sldMkLst>
          <pc:docMk/>
          <pc:sldMk cId="390208105" sldId="688"/>
        </pc:sldMkLst>
        <pc:spChg chg="mod">
          <ac:chgData name="THOMY Philippe" userId="9df777e5-71f9-47e3-9421-f7a221646164" providerId="ADAL" clId="{64F7BF02-2626-445F-ABD6-FE79E3AEFF7D}" dt="2022-05-23T13:31:02.039" v="1114" actId="20577"/>
          <ac:spMkLst>
            <pc:docMk/>
            <pc:sldMk cId="390208105" sldId="688"/>
            <ac:spMk id="12" creationId="{D49859AF-584D-48DA-AC9A-B120FFDBC4D2}"/>
          </ac:spMkLst>
        </pc:spChg>
      </pc:sldChg>
      <pc:sldChg chg="addSp modSp mod ord">
        <pc:chgData name="THOMY Philippe" userId="9df777e5-71f9-47e3-9421-f7a221646164" providerId="ADAL" clId="{64F7BF02-2626-445F-ABD6-FE79E3AEFF7D}" dt="2022-05-23T13:40:40.552" v="1201" actId="1076"/>
        <pc:sldMkLst>
          <pc:docMk/>
          <pc:sldMk cId="1691131536" sldId="689"/>
        </pc:sldMkLst>
        <pc:spChg chg="add mod">
          <ac:chgData name="THOMY Philippe" userId="9df777e5-71f9-47e3-9421-f7a221646164" providerId="ADAL" clId="{64F7BF02-2626-445F-ABD6-FE79E3AEFF7D}" dt="2022-05-23T13:40:29.177" v="1199" actId="1076"/>
          <ac:spMkLst>
            <pc:docMk/>
            <pc:sldMk cId="1691131536" sldId="689"/>
            <ac:spMk id="2" creationId="{410A843C-8722-466E-874A-E79FAA9D4EB2}"/>
          </ac:spMkLst>
        </pc:spChg>
        <pc:spChg chg="add mod">
          <ac:chgData name="THOMY Philippe" userId="9df777e5-71f9-47e3-9421-f7a221646164" providerId="ADAL" clId="{64F7BF02-2626-445F-ABD6-FE79E3AEFF7D}" dt="2022-05-23T13:40:40.552" v="1201" actId="1076"/>
          <ac:spMkLst>
            <pc:docMk/>
            <pc:sldMk cId="1691131536" sldId="689"/>
            <ac:spMk id="3" creationId="{F77B4240-51C6-4573-997A-2FE2102321B8}"/>
          </ac:spMkLst>
        </pc:spChg>
        <pc:spChg chg="mod">
          <ac:chgData name="THOMY Philippe" userId="9df777e5-71f9-47e3-9421-f7a221646164" providerId="ADAL" clId="{64F7BF02-2626-445F-ABD6-FE79E3AEFF7D}" dt="2022-05-23T13:40:34.608" v="1200" actId="1076"/>
          <ac:spMkLst>
            <pc:docMk/>
            <pc:sldMk cId="1691131536" sldId="689"/>
            <ac:spMk id="34" creationId="{F07CDF14-A3E9-4EC2-A8B0-5774DCBEED4D}"/>
          </ac:spMkLst>
        </pc:spChg>
      </pc:sldChg>
      <pc:sldChg chg="addSp delSp modSp new mod">
        <pc:chgData name="THOMY Philippe" userId="9df777e5-71f9-47e3-9421-f7a221646164" providerId="ADAL" clId="{64F7BF02-2626-445F-ABD6-FE79E3AEFF7D}" dt="2022-05-23T13:34:36.128" v="1163" actId="20577"/>
        <pc:sldMkLst>
          <pc:docMk/>
          <pc:sldMk cId="1530338970" sldId="693"/>
        </pc:sldMkLst>
        <pc:spChg chg="mod">
          <ac:chgData name="THOMY Philippe" userId="9df777e5-71f9-47e3-9421-f7a221646164" providerId="ADAL" clId="{64F7BF02-2626-445F-ABD6-FE79E3AEFF7D}" dt="2022-05-23T13:34:36.128" v="1163" actId="20577"/>
          <ac:spMkLst>
            <pc:docMk/>
            <pc:sldMk cId="1530338970" sldId="693"/>
            <ac:spMk id="2" creationId="{D06658B9-E0EA-4385-9896-00EDC5F5A2AD}"/>
          </ac:spMkLst>
        </pc:spChg>
        <pc:spChg chg="add mod">
          <ac:chgData name="THOMY Philippe" userId="9df777e5-71f9-47e3-9421-f7a221646164" providerId="ADAL" clId="{64F7BF02-2626-445F-ABD6-FE79E3AEFF7D}" dt="2022-05-23T09:19:03.801" v="385" actId="1035"/>
          <ac:spMkLst>
            <pc:docMk/>
            <pc:sldMk cId="1530338970" sldId="693"/>
            <ac:spMk id="4" creationId="{633524BD-C492-4A39-8343-043C36D978E7}"/>
          </ac:spMkLst>
        </pc:spChg>
        <pc:spChg chg="add mod">
          <ac:chgData name="THOMY Philippe" userId="9df777e5-71f9-47e3-9421-f7a221646164" providerId="ADAL" clId="{64F7BF02-2626-445F-ABD6-FE79E3AEFF7D}" dt="2022-05-23T09:19:03.801" v="385" actId="1035"/>
          <ac:spMkLst>
            <pc:docMk/>
            <pc:sldMk cId="1530338970" sldId="693"/>
            <ac:spMk id="5" creationId="{D50ED75C-D19A-40FB-9539-D262A36BA5F6}"/>
          </ac:spMkLst>
        </pc:spChg>
        <pc:spChg chg="add mod">
          <ac:chgData name="THOMY Philippe" userId="9df777e5-71f9-47e3-9421-f7a221646164" providerId="ADAL" clId="{64F7BF02-2626-445F-ABD6-FE79E3AEFF7D}" dt="2022-05-23T09:23:10.609" v="470" actId="1037"/>
          <ac:spMkLst>
            <pc:docMk/>
            <pc:sldMk cId="1530338970" sldId="693"/>
            <ac:spMk id="12" creationId="{92B5F281-7321-428B-9234-3DF60BC74AF0}"/>
          </ac:spMkLst>
        </pc:spChg>
        <pc:spChg chg="add mod">
          <ac:chgData name="THOMY Philippe" userId="9df777e5-71f9-47e3-9421-f7a221646164" providerId="ADAL" clId="{64F7BF02-2626-445F-ABD6-FE79E3AEFF7D}" dt="2022-05-23T09:23:10.609" v="470" actId="1037"/>
          <ac:spMkLst>
            <pc:docMk/>
            <pc:sldMk cId="1530338970" sldId="693"/>
            <ac:spMk id="13" creationId="{8889FF11-AA51-45FC-A949-7DE872735984}"/>
          </ac:spMkLst>
        </pc:spChg>
        <pc:spChg chg="add mod">
          <ac:chgData name="THOMY Philippe" userId="9df777e5-71f9-47e3-9421-f7a221646164" providerId="ADAL" clId="{64F7BF02-2626-445F-ABD6-FE79E3AEFF7D}" dt="2022-05-23T09:24:31.755" v="516" actId="20577"/>
          <ac:spMkLst>
            <pc:docMk/>
            <pc:sldMk cId="1530338970" sldId="693"/>
            <ac:spMk id="19" creationId="{E830873C-EA97-462D-92B8-1197F3006E17}"/>
          </ac:spMkLst>
        </pc:spChg>
        <pc:spChg chg="add mod">
          <ac:chgData name="THOMY Philippe" userId="9df777e5-71f9-47e3-9421-f7a221646164" providerId="ADAL" clId="{64F7BF02-2626-445F-ABD6-FE79E3AEFF7D}" dt="2022-05-23T09:19:03.801" v="385" actId="1035"/>
          <ac:spMkLst>
            <pc:docMk/>
            <pc:sldMk cId="1530338970" sldId="693"/>
            <ac:spMk id="20" creationId="{7AE3BB1F-B453-4FA8-842F-A3F483489C34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3" creationId="{734F9D42-8770-46A7-A3E4-FF25B6CE6F93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4" creationId="{07F4DEB3-D6C9-4895-984D-D10B9F2952A7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6" creationId="{AEC10410-E19E-4049-8C30-A6E88DD754FB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7" creationId="{B2F89B90-E610-472B-A101-976775BC8A5F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9" creationId="{74B87B9C-D338-4F24-BB6E-90980EBFF304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30" creationId="{ABE5B6F1-93A3-4A5F-A1F3-DD21F2E384F3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31" creationId="{66D2D545-73AF-48B5-8C97-C188B2EB7748}"/>
          </ac:spMkLst>
        </pc:spChg>
        <pc:spChg chg="add del mod">
          <ac:chgData name="THOMY Philippe" userId="9df777e5-71f9-47e3-9421-f7a221646164" providerId="ADAL" clId="{64F7BF02-2626-445F-ABD6-FE79E3AEFF7D}" dt="2022-05-23T09:12:06.498" v="280" actId="478"/>
          <ac:spMkLst>
            <pc:docMk/>
            <pc:sldMk cId="1530338970" sldId="693"/>
            <ac:spMk id="35" creationId="{05C3997B-20CD-49F6-8B75-BD7DFC968348}"/>
          </ac:spMkLst>
        </pc:spChg>
        <pc:spChg chg="add del mod">
          <ac:chgData name="THOMY Philippe" userId="9df777e5-71f9-47e3-9421-f7a221646164" providerId="ADAL" clId="{64F7BF02-2626-445F-ABD6-FE79E3AEFF7D}" dt="2022-05-23T09:16:46.168" v="352" actId="478"/>
          <ac:spMkLst>
            <pc:docMk/>
            <pc:sldMk cId="1530338970" sldId="693"/>
            <ac:spMk id="36" creationId="{34DCEF9D-EC52-4CA3-8944-1629C70777AE}"/>
          </ac:spMkLst>
        </pc:spChg>
        <pc:spChg chg="add del mod">
          <ac:chgData name="THOMY Philippe" userId="9df777e5-71f9-47e3-9421-f7a221646164" providerId="ADAL" clId="{64F7BF02-2626-445F-ABD6-FE79E3AEFF7D}" dt="2022-05-23T09:16:46.168" v="352" actId="478"/>
          <ac:spMkLst>
            <pc:docMk/>
            <pc:sldMk cId="1530338970" sldId="693"/>
            <ac:spMk id="38" creationId="{5BE7C4A5-3F51-4AED-B0FC-88E05C2D09C7}"/>
          </ac:spMkLst>
        </pc:spChg>
        <pc:spChg chg="add del mod">
          <ac:chgData name="THOMY Philippe" userId="9df777e5-71f9-47e3-9421-f7a221646164" providerId="ADAL" clId="{64F7BF02-2626-445F-ABD6-FE79E3AEFF7D}" dt="2022-05-23T09:16:46.168" v="352" actId="478"/>
          <ac:spMkLst>
            <pc:docMk/>
            <pc:sldMk cId="1530338970" sldId="693"/>
            <ac:spMk id="39" creationId="{156A720B-039D-4AC0-961A-8A7E7EAF96F3}"/>
          </ac:spMkLst>
        </pc:spChg>
        <pc:spChg chg="add del mod">
          <ac:chgData name="THOMY Philippe" userId="9df777e5-71f9-47e3-9421-f7a221646164" providerId="ADAL" clId="{64F7BF02-2626-445F-ABD6-FE79E3AEFF7D}" dt="2022-05-23T09:12:06.498" v="280" actId="478"/>
          <ac:spMkLst>
            <pc:docMk/>
            <pc:sldMk cId="1530338970" sldId="693"/>
            <ac:spMk id="41" creationId="{069B4129-6FA0-433C-9AF2-88F55A7673D2}"/>
          </ac:spMkLst>
        </pc:spChg>
        <pc:spChg chg="add del mod">
          <ac:chgData name="THOMY Philippe" userId="9df777e5-71f9-47e3-9421-f7a221646164" providerId="ADAL" clId="{64F7BF02-2626-445F-ABD6-FE79E3AEFF7D}" dt="2022-05-23T09:12:06.498" v="280" actId="478"/>
          <ac:spMkLst>
            <pc:docMk/>
            <pc:sldMk cId="1530338970" sldId="693"/>
            <ac:spMk id="42" creationId="{8BA8876E-86D4-4585-9CAF-12004A087C78}"/>
          </ac:spMkLst>
        </pc:spChg>
        <pc:spChg chg="add del mod">
          <ac:chgData name="THOMY Philippe" userId="9df777e5-71f9-47e3-9421-f7a221646164" providerId="ADAL" clId="{64F7BF02-2626-445F-ABD6-FE79E3AEFF7D}" dt="2022-05-23T09:16:46.168" v="352" actId="478"/>
          <ac:spMkLst>
            <pc:docMk/>
            <pc:sldMk cId="1530338970" sldId="693"/>
            <ac:spMk id="43" creationId="{1223548A-DFF7-4C1A-8947-EA44AF1B728B}"/>
          </ac:spMkLst>
        </pc:spChg>
        <pc:spChg chg="add mod">
          <ac:chgData name="THOMY Philippe" userId="9df777e5-71f9-47e3-9421-f7a221646164" providerId="ADAL" clId="{64F7BF02-2626-445F-ABD6-FE79E3AEFF7D}" dt="2022-05-23T09:24:11.016" v="512" actId="1037"/>
          <ac:spMkLst>
            <pc:docMk/>
            <pc:sldMk cId="1530338970" sldId="693"/>
            <ac:spMk id="49" creationId="{D33E73E4-5EBB-4E26-B320-3786A25C9D0B}"/>
          </ac:spMkLst>
        </pc:spChg>
        <pc:spChg chg="add mod">
          <ac:chgData name="THOMY Philippe" userId="9df777e5-71f9-47e3-9421-f7a221646164" providerId="ADAL" clId="{64F7BF02-2626-445F-ABD6-FE79E3AEFF7D}" dt="2022-05-23T09:24:01.526" v="487" actId="1036"/>
          <ac:spMkLst>
            <pc:docMk/>
            <pc:sldMk cId="1530338970" sldId="693"/>
            <ac:spMk id="50" creationId="{1FCDCD9F-984F-48B2-884C-FE3B4B371971}"/>
          </ac:spMkLst>
        </pc:spChg>
        <pc:spChg chg="add mod">
          <ac:chgData name="THOMY Philippe" userId="9df777e5-71f9-47e3-9421-f7a221646164" providerId="ADAL" clId="{64F7BF02-2626-445F-ABD6-FE79E3AEFF7D}" dt="2022-05-23T09:23:04.531" v="458" actId="1037"/>
          <ac:spMkLst>
            <pc:docMk/>
            <pc:sldMk cId="1530338970" sldId="693"/>
            <ac:spMk id="53" creationId="{361018A3-C679-420B-A709-C9D563B52F46}"/>
          </ac:spMkLst>
        </pc:spChg>
        <pc:spChg chg="add mod">
          <ac:chgData name="THOMY Philippe" userId="9df777e5-71f9-47e3-9421-f7a221646164" providerId="ADAL" clId="{64F7BF02-2626-445F-ABD6-FE79E3AEFF7D}" dt="2022-05-23T09:19:03.801" v="385" actId="1035"/>
          <ac:spMkLst>
            <pc:docMk/>
            <pc:sldMk cId="1530338970" sldId="693"/>
            <ac:spMk id="54" creationId="{986D87F4-5BFD-4D5F-9239-3A557A2F64ED}"/>
          </ac:spMkLst>
        </pc:spChg>
        <pc:spChg chg="add mod">
          <ac:chgData name="THOMY Philippe" userId="9df777e5-71f9-47e3-9421-f7a221646164" providerId="ADAL" clId="{64F7BF02-2626-445F-ABD6-FE79E3AEFF7D}" dt="2022-05-23T09:22:02.179" v="435" actId="1076"/>
          <ac:spMkLst>
            <pc:docMk/>
            <pc:sldMk cId="1530338970" sldId="693"/>
            <ac:spMk id="55" creationId="{5B9E2ABD-BCBD-46E3-91CD-CCE32B646050}"/>
          </ac:spMkLst>
        </pc:spChg>
        <pc:spChg chg="add mod">
          <ac:chgData name="THOMY Philippe" userId="9df777e5-71f9-47e3-9421-f7a221646164" providerId="ADAL" clId="{64F7BF02-2626-445F-ABD6-FE79E3AEFF7D}" dt="2022-05-23T09:22:07.148" v="436" actId="1076"/>
          <ac:spMkLst>
            <pc:docMk/>
            <pc:sldMk cId="1530338970" sldId="693"/>
            <ac:spMk id="56" creationId="{F66920D1-9DB8-43A1-BBB7-A2050814D36C}"/>
          </ac:spMkLst>
        </pc:spChg>
        <pc:spChg chg="add mod ord">
          <ac:chgData name="THOMY Philippe" userId="9df777e5-71f9-47e3-9421-f7a221646164" providerId="ADAL" clId="{64F7BF02-2626-445F-ABD6-FE79E3AEFF7D}" dt="2022-05-23T09:24:54.402" v="518" actId="166"/>
          <ac:spMkLst>
            <pc:docMk/>
            <pc:sldMk cId="1530338970" sldId="693"/>
            <ac:spMk id="58" creationId="{5FE447D3-8007-450E-BBE6-FB177439ACD1}"/>
          </ac:spMkLst>
        </pc:spChg>
        <pc:spChg chg="add mod ord">
          <ac:chgData name="THOMY Philippe" userId="9df777e5-71f9-47e3-9421-f7a221646164" providerId="ADAL" clId="{64F7BF02-2626-445F-ABD6-FE79E3AEFF7D}" dt="2022-05-23T09:24:54.402" v="518" actId="166"/>
          <ac:spMkLst>
            <pc:docMk/>
            <pc:sldMk cId="1530338970" sldId="693"/>
            <ac:spMk id="59" creationId="{1B88B8DC-905D-4552-A66F-23A9E64F72BD}"/>
          </ac:spMkLst>
        </pc:spChg>
        <pc:spChg chg="add mod ord">
          <ac:chgData name="THOMY Philippe" userId="9df777e5-71f9-47e3-9421-f7a221646164" providerId="ADAL" clId="{64F7BF02-2626-445F-ABD6-FE79E3AEFF7D}" dt="2022-05-23T09:24:44.203" v="517" actId="166"/>
          <ac:spMkLst>
            <pc:docMk/>
            <pc:sldMk cId="1530338970" sldId="693"/>
            <ac:spMk id="60" creationId="{57230E1B-AC4C-47EF-A424-2F8A931BE754}"/>
          </ac:spMkLst>
        </pc:spChg>
        <pc:spChg chg="add mod ord">
          <ac:chgData name="THOMY Philippe" userId="9df777e5-71f9-47e3-9421-f7a221646164" providerId="ADAL" clId="{64F7BF02-2626-445F-ABD6-FE79E3AEFF7D}" dt="2022-05-23T09:24:54.402" v="518" actId="166"/>
          <ac:spMkLst>
            <pc:docMk/>
            <pc:sldMk cId="1530338970" sldId="693"/>
            <ac:spMk id="61" creationId="{F0C5B582-4CC9-4987-9938-224061B4B155}"/>
          </ac:spMkLst>
        </pc:spChg>
        <pc:spChg chg="add mod ord">
          <ac:chgData name="THOMY Philippe" userId="9df777e5-71f9-47e3-9421-f7a221646164" providerId="ADAL" clId="{64F7BF02-2626-445F-ABD6-FE79E3AEFF7D}" dt="2022-05-23T09:27:37.250" v="554" actId="166"/>
          <ac:spMkLst>
            <pc:docMk/>
            <pc:sldMk cId="1530338970" sldId="693"/>
            <ac:spMk id="62" creationId="{50D92788-D19C-49EA-9AFD-7AAACA1C54A9}"/>
          </ac:spMkLst>
        </pc:sp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3" creationId="{64020F0F-289E-4F8C-9764-3C124D9B33D2}"/>
          </ac:graphicFrameMkLst>
        </pc:graphicFrameChg>
        <pc:graphicFrameChg chg="add del mod modGraphic">
          <ac:chgData name="THOMY Philippe" userId="9df777e5-71f9-47e3-9421-f7a221646164" providerId="ADAL" clId="{64F7BF02-2626-445F-ABD6-FE79E3AEFF7D}" dt="2022-05-23T09:05:25.247" v="113" actId="478"/>
          <ac:graphicFrameMkLst>
            <pc:docMk/>
            <pc:sldMk cId="1530338970" sldId="693"/>
            <ac:graphicFrameMk id="6" creationId="{A1CB492E-6907-4957-A566-F52393163842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7" creationId="{0B073759-5023-409E-884B-50C2E82D6DBC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8" creationId="{F30BA1BD-0C88-4306-9A64-BDA708AF55CB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9" creationId="{44A71646-3F9F-40BF-ABDF-FA3E0786E693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10" creationId="{D74901BA-91DD-4B06-A15A-6B31239FEC30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11" creationId="{AFB55304-8A40-4401-959F-8CBDEB964AE5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4" creationId="{6B6AFE78-D239-41EB-9A99-00C1ADFA4F98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5" creationId="{E6E3A627-8408-42E0-B424-34C2B92D9B3B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6" creationId="{31BDDED2-B392-4E07-9CEB-EA571D70F3C2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7" creationId="{12CCD287-D961-4127-9ADA-1EFCA81154E3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8" creationId="{F9192326-3785-4983-B12C-D36EEB76665D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09:32.793" v="201" actId="478"/>
          <ac:graphicFrameMkLst>
            <pc:docMk/>
            <pc:sldMk cId="1530338970" sldId="693"/>
            <ac:graphicFrameMk id="21" creationId="{5A387BF7-B81F-49ED-B6B1-4649D139ADCC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09:32.793" v="201" actId="478"/>
          <ac:graphicFrameMkLst>
            <pc:docMk/>
            <pc:sldMk cId="1530338970" sldId="693"/>
            <ac:graphicFrameMk id="22" creationId="{89C27948-8797-4899-84F2-F230DA33EBE6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09:32.793" v="201" actId="478"/>
          <ac:graphicFrameMkLst>
            <pc:docMk/>
            <pc:sldMk cId="1530338970" sldId="693"/>
            <ac:graphicFrameMk id="28" creationId="{DD9D71A2-ED5C-4AF1-BD35-7DBC3E866D00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32" creationId="{288AD7BB-B12B-4923-AC6F-89A3F5D4DD1D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2:06.498" v="280" actId="478"/>
          <ac:graphicFrameMkLst>
            <pc:docMk/>
            <pc:sldMk cId="1530338970" sldId="693"/>
            <ac:graphicFrameMk id="33" creationId="{F37BAB7A-B58D-4FAC-9ED8-8AEC26222B50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6:46.168" v="352" actId="478"/>
          <ac:graphicFrameMkLst>
            <pc:docMk/>
            <pc:sldMk cId="1530338970" sldId="693"/>
            <ac:graphicFrameMk id="34" creationId="{175C863E-8EA4-417C-A9AC-49DC32947856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2:06.498" v="280" actId="478"/>
          <ac:graphicFrameMkLst>
            <pc:docMk/>
            <pc:sldMk cId="1530338970" sldId="693"/>
            <ac:graphicFrameMk id="40" creationId="{884EA243-91C8-4F04-8E05-6B22E09397DB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3:12.276" v="293" actId="478"/>
          <ac:graphicFrameMkLst>
            <pc:docMk/>
            <pc:sldMk cId="1530338970" sldId="693"/>
            <ac:graphicFrameMk id="44" creationId="{01ECAB03-8C98-4529-9E54-577825E0CEA0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3:12.276" v="293" actId="478"/>
          <ac:graphicFrameMkLst>
            <pc:docMk/>
            <pc:sldMk cId="1530338970" sldId="693"/>
            <ac:graphicFrameMk id="45" creationId="{0DF3B5FF-13D7-4354-BD3F-76D3191F2D6A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7:01.132" v="551" actId="20577"/>
          <ac:graphicFrameMkLst>
            <pc:docMk/>
            <pc:sldMk cId="1530338970" sldId="693"/>
            <ac:graphicFrameMk id="46" creationId="{B09CD89C-D2A4-44C4-98FC-CB501D689721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3:12.276" v="293" actId="478"/>
          <ac:graphicFrameMkLst>
            <pc:docMk/>
            <pc:sldMk cId="1530338970" sldId="693"/>
            <ac:graphicFrameMk id="47" creationId="{20C9F38F-33D4-4DCE-9D14-2B033104BA6D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48" creationId="{AE96D8EE-5F16-454D-A9AA-D37CCBD494EB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51" creationId="{4CF39F34-7DD9-4EAB-9D8D-FABE6DDA4E43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52" creationId="{EE848048-0C26-42DA-899B-221ECB6364D8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57" creationId="{01F3E61E-6CCB-4D7D-95E5-CC9D651F02BB}"/>
          </ac:graphicFrameMkLst>
        </pc:graphicFrameChg>
        <pc:cxnChg chg="add del mod">
          <ac:chgData name="THOMY Philippe" userId="9df777e5-71f9-47e3-9421-f7a221646164" providerId="ADAL" clId="{64F7BF02-2626-445F-ABD6-FE79E3AEFF7D}" dt="2022-05-23T09:09:32.793" v="201" actId="478"/>
          <ac:cxnSpMkLst>
            <pc:docMk/>
            <pc:sldMk cId="1530338970" sldId="693"/>
            <ac:cxnSpMk id="25" creationId="{7A15039B-8AF4-4903-BF8D-F8FB780938A4}"/>
          </ac:cxnSpMkLst>
        </pc:cxnChg>
        <pc:cxnChg chg="add del mod">
          <ac:chgData name="THOMY Philippe" userId="9df777e5-71f9-47e3-9421-f7a221646164" providerId="ADAL" clId="{64F7BF02-2626-445F-ABD6-FE79E3AEFF7D}" dt="2022-05-23T09:16:46.168" v="352" actId="478"/>
          <ac:cxnSpMkLst>
            <pc:docMk/>
            <pc:sldMk cId="1530338970" sldId="693"/>
            <ac:cxnSpMk id="37" creationId="{AE487F3B-CB57-438B-B889-88A63179A6EB}"/>
          </ac:cxnSpMkLst>
        </pc:cxnChg>
      </pc:sldChg>
      <pc:sldChg chg="addSp delSp modSp add mod">
        <pc:chgData name="THOMY Philippe" userId="9df777e5-71f9-47e3-9421-f7a221646164" providerId="ADAL" clId="{64F7BF02-2626-445F-ABD6-FE79E3AEFF7D}" dt="2022-05-23T13:34:43.619" v="1167" actId="20577"/>
        <pc:sldMkLst>
          <pc:docMk/>
          <pc:sldMk cId="3082085646" sldId="694"/>
        </pc:sldMkLst>
        <pc:spChg chg="mod">
          <ac:chgData name="THOMY Philippe" userId="9df777e5-71f9-47e3-9421-f7a221646164" providerId="ADAL" clId="{64F7BF02-2626-445F-ABD6-FE79E3AEFF7D}" dt="2022-05-23T13:34:43.619" v="1167" actId="20577"/>
          <ac:spMkLst>
            <pc:docMk/>
            <pc:sldMk cId="3082085646" sldId="694"/>
            <ac:spMk id="2" creationId="{D06658B9-E0EA-4385-9896-00EDC5F5A2AD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4" creationId="{633524BD-C492-4A39-8343-043C36D978E7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" creationId="{D50ED75C-D19A-40FB-9539-D262A36BA5F6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12" creationId="{92B5F281-7321-428B-9234-3DF60BC74AF0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13" creationId="{8889FF11-AA51-45FC-A949-7DE872735984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19" creationId="{E830873C-EA97-462D-92B8-1197F3006E17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20" creationId="{7AE3BB1F-B453-4FA8-842F-A3F483489C34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37" creationId="{9D9C0D8B-A811-4539-9904-F7ECB5E12006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38" creationId="{267B6D2E-5D5B-4D9B-B5F7-3605470A58C8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39" creationId="{7FF4BCAA-7768-4503-9877-A00EF25EBF00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43" creationId="{BCF507F4-98E2-4D0C-82A4-5E0FDF7E5A4E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44" creationId="{E06027D1-E777-40DF-8B22-448ED41D1F8C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45" creationId="{BAF7CE3C-FF86-46FD-83ED-DCB11B08396E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47" creationId="{0ECF3662-55A9-4D7A-8BA2-9B26AD29ED5F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49" creationId="{D33E73E4-5EBB-4E26-B320-3786A25C9D0B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50" creationId="{1FCDCD9F-984F-48B2-884C-FE3B4B371971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3" creationId="{361018A3-C679-420B-A709-C9D563B52F46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4" creationId="{986D87F4-5BFD-4D5F-9239-3A557A2F64ED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55" creationId="{5B9E2ABD-BCBD-46E3-91CD-CCE32B646050}"/>
          </ac:spMkLst>
        </pc:spChg>
        <pc:spChg chg="mod">
          <ac:chgData name="THOMY Philippe" userId="9df777e5-71f9-47e3-9421-f7a221646164" providerId="ADAL" clId="{64F7BF02-2626-445F-ABD6-FE79E3AEFF7D}" dt="2022-05-23T09:33:39.763" v="672" actId="1076"/>
          <ac:spMkLst>
            <pc:docMk/>
            <pc:sldMk cId="3082085646" sldId="694"/>
            <ac:spMk id="56" creationId="{F66920D1-9DB8-43A1-BBB7-A2050814D36C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8" creationId="{5FE447D3-8007-450E-BBE6-FB177439ACD1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9" creationId="{1B88B8DC-905D-4552-A66F-23A9E64F72BD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60" creationId="{57230E1B-AC4C-47EF-A424-2F8A931BE754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61" creationId="{F0C5B582-4CC9-4987-9938-224061B4B155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62" creationId="{50D92788-D19C-49EA-9AFD-7AAACA1C54A9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63" creationId="{C825595B-4AF6-4C10-B3E1-ECDA01CD6055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64" creationId="{1A68FB35-D5E0-4610-8630-A3E6E7818565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69" creationId="{0005FD65-DDC3-4DF2-8369-B873FEB7DD50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0" creationId="{032EA879-1720-4C6A-AF1E-5C1EDCBBC5E6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1" creationId="{FF6646B1-8912-4A49-98C6-DA945F1248F5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2" creationId="{8B5BD1B5-42E5-4D27-AD03-875EEDC56C7C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3" creationId="{AAE77FF1-3973-488E-81BF-FB813C038BEE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4" creationId="{8CD0078E-D80D-4AD1-AB0E-71B7223A7410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5" creationId="{904C473A-7514-429E-BC3B-30A4F99A4F5B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6" creationId="{B0BBA8AB-6B8A-4CA6-BE0A-61C78BCE31E9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7" creationId="{1B8B2F07-75B6-4D75-B86C-6C020626C813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8" creationId="{3E9DAC42-3A5F-424F-AE4F-44B6616FD6B2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9" creationId="{4806BAEE-AAE5-44B6-9CAF-E91B92B468DC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80" creationId="{14FD85D2-B938-475D-8C76-925FD7248792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81" creationId="{302FEC97-A59D-4D36-901F-4491EB7923BC}"/>
          </ac:spMkLst>
        </pc:spChg>
        <pc:spChg chg="add del mod">
          <ac:chgData name="THOMY Philippe" userId="9df777e5-71f9-47e3-9421-f7a221646164" providerId="ADAL" clId="{64F7BF02-2626-445F-ABD6-FE79E3AEFF7D}" dt="2022-05-23T09:29:24.348" v="582" actId="478"/>
          <ac:spMkLst>
            <pc:docMk/>
            <pc:sldMk cId="3082085646" sldId="694"/>
            <ac:spMk id="82" creationId="{45EB315D-F963-42BB-9397-CCE0928AEDB3}"/>
          </ac:spMkLst>
        </pc:spChg>
        <pc:spChg chg="add del mod">
          <ac:chgData name="THOMY Philippe" userId="9df777e5-71f9-47e3-9421-f7a221646164" providerId="ADAL" clId="{64F7BF02-2626-445F-ABD6-FE79E3AEFF7D}" dt="2022-05-23T09:30:12.142" v="593" actId="478"/>
          <ac:spMkLst>
            <pc:docMk/>
            <pc:sldMk cId="3082085646" sldId="694"/>
            <ac:spMk id="86" creationId="{B5AF2BAF-F760-4927-B75A-5AE58334DE3D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87" creationId="{8E08FB5D-95EB-4B5D-A0F2-9175B2423157}"/>
          </ac:spMkLst>
        </pc:spChg>
        <pc:spChg chg="add del mod">
          <ac:chgData name="THOMY Philippe" userId="9df777e5-71f9-47e3-9421-f7a221646164" providerId="ADAL" clId="{64F7BF02-2626-445F-ABD6-FE79E3AEFF7D}" dt="2022-05-23T09:30:55.581" v="603" actId="478"/>
          <ac:spMkLst>
            <pc:docMk/>
            <pc:sldMk cId="3082085646" sldId="694"/>
            <ac:spMk id="88" creationId="{CCD56C3A-869D-46C4-83BF-5943044094B1}"/>
          </ac:spMkLst>
        </pc:spChg>
        <pc:spChg chg="add del mod">
          <ac:chgData name="THOMY Philippe" userId="9df777e5-71f9-47e3-9421-f7a221646164" providerId="ADAL" clId="{64F7BF02-2626-445F-ABD6-FE79E3AEFF7D}" dt="2022-05-23T09:30:55.581" v="603" actId="478"/>
          <ac:spMkLst>
            <pc:docMk/>
            <pc:sldMk cId="3082085646" sldId="694"/>
            <ac:spMk id="89" creationId="{40FBBD6C-0037-4328-A6CD-EB48991E0336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90" creationId="{EC0CBAA9-A2EB-4AD6-B398-30FE8ED09545}"/>
          </ac:spMkLst>
        </pc:spChg>
        <pc:spChg chg="add del mod">
          <ac:chgData name="THOMY Philippe" userId="9df777e5-71f9-47e3-9421-f7a221646164" providerId="ADAL" clId="{64F7BF02-2626-445F-ABD6-FE79E3AEFF7D}" dt="2022-05-23T09:30:08.458" v="592" actId="478"/>
          <ac:spMkLst>
            <pc:docMk/>
            <pc:sldMk cId="3082085646" sldId="694"/>
            <ac:spMk id="91" creationId="{A1D86D81-CAEA-45F1-AFB7-F10C7FE5226E}"/>
          </ac:spMkLst>
        </pc:spChg>
        <pc:spChg chg="add del mod">
          <ac:chgData name="THOMY Philippe" userId="9df777e5-71f9-47e3-9421-f7a221646164" providerId="ADAL" clId="{64F7BF02-2626-445F-ABD6-FE79E3AEFF7D}" dt="2022-05-23T09:30:55.581" v="603" actId="478"/>
          <ac:spMkLst>
            <pc:docMk/>
            <pc:sldMk cId="3082085646" sldId="694"/>
            <ac:spMk id="96" creationId="{10A78D1B-6722-45CE-9202-6C3641C2CC51}"/>
          </ac:spMkLst>
        </pc:spChg>
        <pc:spChg chg="add del mod">
          <ac:chgData name="THOMY Philippe" userId="9df777e5-71f9-47e3-9421-f7a221646164" providerId="ADAL" clId="{64F7BF02-2626-445F-ABD6-FE79E3AEFF7D}" dt="2022-05-23T09:30:55.581" v="603" actId="478"/>
          <ac:spMkLst>
            <pc:docMk/>
            <pc:sldMk cId="3082085646" sldId="694"/>
            <ac:spMk id="97" creationId="{6ADE9A98-A2B3-4622-8C83-C75C9D204567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98" creationId="{DF29A080-40A7-401D-8774-32E8643778EF}"/>
          </ac:spMkLst>
        </pc:spChg>
        <pc:spChg chg="add del mod">
          <ac:chgData name="THOMY Philippe" userId="9df777e5-71f9-47e3-9421-f7a221646164" providerId="ADAL" clId="{64F7BF02-2626-445F-ABD6-FE79E3AEFF7D}" dt="2022-05-23T09:30:16.686" v="594" actId="478"/>
          <ac:spMkLst>
            <pc:docMk/>
            <pc:sldMk cId="3082085646" sldId="694"/>
            <ac:spMk id="99" creationId="{950496B1-4775-4711-9B35-02693EE51F0B}"/>
          </ac:spMkLst>
        </pc:spChg>
        <pc:spChg chg="add del mod">
          <ac:chgData name="THOMY Philippe" userId="9df777e5-71f9-47e3-9421-f7a221646164" providerId="ADAL" clId="{64F7BF02-2626-445F-ABD6-FE79E3AEFF7D}" dt="2022-05-23T09:30:12.142" v="593" actId="478"/>
          <ac:spMkLst>
            <pc:docMk/>
            <pc:sldMk cId="3082085646" sldId="694"/>
            <ac:spMk id="100" creationId="{28878955-7D6F-4E05-9CAF-9851C368084D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101" creationId="{DD16E9C0-C3A6-4317-8390-D15FC20D96AB}"/>
          </ac:spMkLst>
        </pc:spChg>
        <pc:spChg chg="add mod or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102" creationId="{7E34C4E7-25A7-422A-B8B8-3323B7257590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103" creationId="{B513E566-A8ED-47ED-A658-84BB11505D47}"/>
          </ac:spMkLst>
        </pc:spChg>
        <pc:spChg chg="add del mod">
          <ac:chgData name="THOMY Philippe" userId="9df777e5-71f9-47e3-9421-f7a221646164" providerId="ADAL" clId="{64F7BF02-2626-445F-ABD6-FE79E3AEFF7D}" dt="2022-05-23T09:29:27.672" v="585" actId="478"/>
          <ac:spMkLst>
            <pc:docMk/>
            <pc:sldMk cId="3082085646" sldId="694"/>
            <ac:spMk id="104" creationId="{823913E6-2DF8-4356-BACA-C8E59BECFB50}"/>
          </ac:spMkLst>
        </pc:spChg>
        <pc:spChg chg="add del mod">
          <ac:chgData name="THOMY Philippe" userId="9df777e5-71f9-47e3-9421-f7a221646164" providerId="ADAL" clId="{64F7BF02-2626-445F-ABD6-FE79E3AEFF7D}" dt="2022-05-23T09:29:31.635" v="586" actId="478"/>
          <ac:spMkLst>
            <pc:docMk/>
            <pc:sldMk cId="3082085646" sldId="694"/>
            <ac:spMk id="105" creationId="{C0BBA312-A0FC-4F0B-8F1A-261B54047221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106" creationId="{0BDABAA6-2A68-47E0-95E4-A0054D8D1149}"/>
          </ac:spMkLst>
        </pc:spChg>
        <pc:spChg chg="add mod">
          <ac:chgData name="THOMY Philippe" userId="9df777e5-71f9-47e3-9421-f7a221646164" providerId="ADAL" clId="{64F7BF02-2626-445F-ABD6-FE79E3AEFF7D}" dt="2022-05-23T09:32:24.116" v="642" actId="1076"/>
          <ac:spMkLst>
            <pc:docMk/>
            <pc:sldMk cId="3082085646" sldId="694"/>
            <ac:spMk id="117" creationId="{A3680497-7CF2-4F64-B31C-4A81FFABC933}"/>
          </ac:spMkLst>
        </pc:sp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3" creationId="{64020F0F-289E-4F8C-9764-3C124D9B33D2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7" creationId="{0B073759-5023-409E-884B-50C2E82D6DBC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8" creationId="{F30BA1BD-0C88-4306-9A64-BDA708AF55CB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9" creationId="{44A71646-3F9F-40BF-ABDF-FA3E0786E693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0" creationId="{D74901BA-91DD-4B06-A15A-6B31239FEC30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1" creationId="{AFB55304-8A40-4401-959F-8CBDEB964AE5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4" creationId="{6B6AFE78-D239-41EB-9A99-00C1ADFA4F98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5" creationId="{E6E3A627-8408-42E0-B424-34C2B92D9B3B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6" creationId="{31BDDED2-B392-4E07-9CEB-EA571D70F3C2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7" creationId="{12CCD287-D961-4127-9ADA-1EFCA81154E3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8" creationId="{F9192326-3785-4983-B12C-D36EEB76665D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32" creationId="{288AD7BB-B12B-4923-AC6F-89A3F5D4DD1D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46" creationId="{B09CD89C-D2A4-44C4-98FC-CB501D689721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48" creationId="{AE96D8EE-5F16-454D-A9AA-D37CCBD494EB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51" creationId="{4CF39F34-7DD9-4EAB-9D8D-FABE6DDA4E43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52" creationId="{EE848048-0C26-42DA-899B-221ECB6364D8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57" creationId="{01F3E61E-6CCB-4D7D-95E5-CC9D651F02BB}"/>
          </ac:graphicFrameMkLst>
        </pc:graphicFrame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40" creationId="{7C6F4008-8C6F-429E-A6DE-1CD2A69D4464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41" creationId="{87CEDE8F-0A88-4892-A438-2A2BF2E96A1E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42" creationId="{FB6FA7CA-6A1A-4B7D-81BD-A0891768AD1C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65" creationId="{447062D5-1D56-4FF5-A76B-4C320512FCB9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66" creationId="{9277CB73-BC89-496D-87B9-4CD7582B6B0E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67" creationId="{C25C47F8-60CB-4E94-8A3D-742B8933CE33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68" creationId="{0DD794BB-B945-4B71-BA2B-A057CFA5BCC6}"/>
          </ac:cxnSpMkLst>
        </pc:cxnChg>
        <pc:cxnChg chg="add mod">
          <ac:chgData name="THOMY Philippe" userId="9df777e5-71f9-47e3-9421-f7a221646164" providerId="ADAL" clId="{64F7BF02-2626-445F-ABD6-FE79E3AEFF7D}" dt="2022-05-23T09:31:42.849" v="611" actId="1076"/>
          <ac:cxnSpMkLst>
            <pc:docMk/>
            <pc:sldMk cId="3082085646" sldId="694"/>
            <ac:cxnSpMk id="83" creationId="{1471A397-602F-4C46-89EC-3E1A7213DE17}"/>
          </ac:cxnSpMkLst>
        </pc:cxnChg>
        <pc:cxnChg chg="add del mod">
          <ac:chgData name="THOMY Philippe" userId="9df777e5-71f9-47e3-9421-f7a221646164" providerId="ADAL" clId="{64F7BF02-2626-445F-ABD6-FE79E3AEFF7D}" dt="2022-05-23T09:29:25.792" v="583" actId="478"/>
          <ac:cxnSpMkLst>
            <pc:docMk/>
            <pc:sldMk cId="3082085646" sldId="694"/>
            <ac:cxnSpMk id="84" creationId="{91F9C27D-5C55-448C-8623-21E323016DE4}"/>
          </ac:cxnSpMkLst>
        </pc:cxnChg>
        <pc:cxnChg chg="add del mod">
          <ac:chgData name="THOMY Philippe" userId="9df777e5-71f9-47e3-9421-f7a221646164" providerId="ADAL" clId="{64F7BF02-2626-445F-ABD6-FE79E3AEFF7D}" dt="2022-05-23T09:29:36.198" v="587" actId="478"/>
          <ac:cxnSpMkLst>
            <pc:docMk/>
            <pc:sldMk cId="3082085646" sldId="694"/>
            <ac:cxnSpMk id="85" creationId="{4320111A-7613-4C69-9D12-27033944E5CF}"/>
          </ac:cxnSpMkLst>
        </pc:cxnChg>
        <pc:cxnChg chg="add del mod">
          <ac:chgData name="THOMY Philippe" userId="9df777e5-71f9-47e3-9421-f7a221646164" providerId="ADAL" clId="{64F7BF02-2626-445F-ABD6-FE79E3AEFF7D}" dt="2022-05-23T09:30:55.581" v="603" actId="478"/>
          <ac:cxnSpMkLst>
            <pc:docMk/>
            <pc:sldMk cId="3082085646" sldId="694"/>
            <ac:cxnSpMk id="92" creationId="{84B213AE-BD19-4096-B7BD-C5D2738FDDD2}"/>
          </ac:cxnSpMkLst>
        </pc:cxnChg>
        <pc:cxnChg chg="add del mod">
          <ac:chgData name="THOMY Philippe" userId="9df777e5-71f9-47e3-9421-f7a221646164" providerId="ADAL" clId="{64F7BF02-2626-445F-ABD6-FE79E3AEFF7D}" dt="2022-05-23T09:30:55.581" v="603" actId="478"/>
          <ac:cxnSpMkLst>
            <pc:docMk/>
            <pc:sldMk cId="3082085646" sldId="694"/>
            <ac:cxnSpMk id="93" creationId="{71CBDD53-1F48-4505-94A0-FC0022B434FE}"/>
          </ac:cxnSpMkLst>
        </pc:cxnChg>
        <pc:cxnChg chg="add mod">
          <ac:chgData name="THOMY Philippe" userId="9df777e5-71f9-47e3-9421-f7a221646164" providerId="ADAL" clId="{64F7BF02-2626-445F-ABD6-FE79E3AEFF7D}" dt="2022-05-23T09:31:42.849" v="611" actId="1076"/>
          <ac:cxnSpMkLst>
            <pc:docMk/>
            <pc:sldMk cId="3082085646" sldId="694"/>
            <ac:cxnSpMk id="94" creationId="{8C50F365-589B-47C7-855F-D2D7757A5F05}"/>
          </ac:cxnSpMkLst>
        </pc:cxnChg>
        <pc:cxnChg chg="add del mod">
          <ac:chgData name="THOMY Philippe" userId="9df777e5-71f9-47e3-9421-f7a221646164" providerId="ADAL" clId="{64F7BF02-2626-445F-ABD6-FE79E3AEFF7D}" dt="2022-05-23T09:30:08.458" v="592" actId="478"/>
          <ac:cxnSpMkLst>
            <pc:docMk/>
            <pc:sldMk cId="3082085646" sldId="694"/>
            <ac:cxnSpMk id="95" creationId="{FA9045D2-B5E6-47C8-A9F3-C000B25FE4E4}"/>
          </ac:cxnSpMkLst>
        </pc:cxnChg>
      </pc:sldChg>
      <pc:sldChg chg="addSp delSp modSp add mod">
        <pc:chgData name="THOMY Philippe" userId="9df777e5-71f9-47e3-9421-f7a221646164" providerId="ADAL" clId="{64F7BF02-2626-445F-ABD6-FE79E3AEFF7D}" dt="2022-05-23T13:35:01.472" v="1173" actId="207"/>
        <pc:sldMkLst>
          <pc:docMk/>
          <pc:sldMk cId="17611863" sldId="695"/>
        </pc:sldMkLst>
        <pc:spChg chg="mod">
          <ac:chgData name="THOMY Philippe" userId="9df777e5-71f9-47e3-9421-f7a221646164" providerId="ADAL" clId="{64F7BF02-2626-445F-ABD6-FE79E3AEFF7D}" dt="2022-05-23T13:35:01.472" v="1173" actId="207"/>
          <ac:spMkLst>
            <pc:docMk/>
            <pc:sldMk cId="17611863" sldId="695"/>
            <ac:spMk id="2" creationId="{D06658B9-E0EA-4385-9896-00EDC5F5A2AD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37" creationId="{9D9C0D8B-A811-4539-9904-F7ECB5E12006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38" creationId="{267B6D2E-5D5B-4D9B-B5F7-3605470A58C8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39" creationId="{7FF4BCAA-7768-4503-9877-A00EF25EBF00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43" creationId="{BCF507F4-98E2-4D0C-82A4-5E0FDF7E5A4E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44" creationId="{E06027D1-E777-40DF-8B22-448ED41D1F8C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45" creationId="{BAF7CE3C-FF86-46FD-83ED-DCB11B08396E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47" creationId="{0ECF3662-55A9-4D7A-8BA2-9B26AD29ED5F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48" creationId="{1A64DCCF-E805-4C92-8FF7-F044AC029BD4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49" creationId="{C2945DBB-74DF-47CB-98CA-34C08D58BC13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0" creationId="{060765E8-7D0B-4D79-8145-10F42B25F5B0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4" creationId="{CC472752-B18F-46DC-AB28-DA3C7B39267C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5" creationId="{7F149817-6BE8-47DD-83BE-BC1703161703}"/>
          </ac:spMkLst>
        </pc:spChg>
        <pc:spChg chg="mod">
          <ac:chgData name="THOMY Philippe" userId="9df777e5-71f9-47e3-9421-f7a221646164" providerId="ADAL" clId="{64F7BF02-2626-445F-ABD6-FE79E3AEFF7D}" dt="2022-05-23T09:37:16.446" v="722" actId="1076"/>
          <ac:spMkLst>
            <pc:docMk/>
            <pc:sldMk cId="17611863" sldId="695"/>
            <ac:spMk id="56" creationId="{F66920D1-9DB8-43A1-BBB7-A2050814D36C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7" creationId="{A976CD14-DB0A-476A-BCC6-A3E1C81BE5AF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8" creationId="{3BED9914-EB75-472A-94F9-6569CF4F2CB5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9" creationId="{D6B68AAA-EC65-4F25-8227-DDA50C774F17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60" creationId="{46F2895A-3963-45CE-88CE-9A6B52F02DBC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63" creationId="{C825595B-4AF6-4C10-B3E1-ECDA01CD6055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64" creationId="{1A68FB35-D5E0-4610-8630-A3E6E7818565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69" creationId="{0005FD65-DDC3-4DF2-8369-B873FEB7DD50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0" creationId="{032EA879-1720-4C6A-AF1E-5C1EDCBBC5E6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1" creationId="{FF6646B1-8912-4A49-98C6-DA945F1248F5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2" creationId="{8B5BD1B5-42E5-4D27-AD03-875EEDC56C7C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3" creationId="{AAE77FF1-3973-488E-81BF-FB813C038BEE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4" creationId="{8CD0078E-D80D-4AD1-AB0E-71B7223A7410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5" creationId="{904C473A-7514-429E-BC3B-30A4F99A4F5B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6" creationId="{B0BBA8AB-6B8A-4CA6-BE0A-61C78BCE31E9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7" creationId="{1B8B2F07-75B6-4D75-B86C-6C020626C813}"/>
          </ac:spMkLst>
        </pc:spChg>
        <pc:spChg chg="mod">
          <ac:chgData name="THOMY Philippe" userId="9df777e5-71f9-47e3-9421-f7a221646164" providerId="ADAL" clId="{64F7BF02-2626-445F-ABD6-FE79E3AEFF7D}" dt="2022-05-23T09:35:59.568" v="710" actId="1076"/>
          <ac:spMkLst>
            <pc:docMk/>
            <pc:sldMk cId="17611863" sldId="695"/>
            <ac:spMk id="78" creationId="{3E9DAC42-3A5F-424F-AE4F-44B6616FD6B2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9" creationId="{4806BAEE-AAE5-44B6-9CAF-E91B92B468DC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80" creationId="{14FD85D2-B938-475D-8C76-925FD7248792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81" creationId="{302FEC97-A59D-4D36-901F-4491EB7923BC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85" creationId="{D95458E0-8835-450D-89E7-83272602B25A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86" creationId="{E9E5E182-E642-4956-9333-77FAE64E91B3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87" creationId="{8E08FB5D-95EB-4B5D-A0F2-9175B2423157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88" creationId="{57641BD3-6CC1-453D-B137-A84B85FA7732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89" creationId="{3C7D40CF-DE68-4498-B959-C6A81B8ED6C7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90" creationId="{EC0CBAA9-A2EB-4AD6-B398-30FE8ED09545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1" creationId="{9C4FAEBD-A0D8-408A-84FC-655FEAA44006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2" creationId="{60886858-8939-4328-B8E7-5B06F73B0E3E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3" creationId="{70A5B47D-EAF7-4002-A8DD-44814C738BDF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5" creationId="{F2D01455-5CB6-493A-84C4-39EDD665E648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6" creationId="{B63E2563-BD72-4109-9C11-343EA7C452C3}"/>
          </ac:spMkLst>
        </pc:spChg>
        <pc:spChg chg="del mod topLvl">
          <ac:chgData name="THOMY Philippe" userId="9df777e5-71f9-47e3-9421-f7a221646164" providerId="ADAL" clId="{64F7BF02-2626-445F-ABD6-FE79E3AEFF7D}" dt="2022-05-23T12:22:28.800" v="744" actId="478"/>
          <ac:spMkLst>
            <pc:docMk/>
            <pc:sldMk cId="17611863" sldId="695"/>
            <ac:spMk id="97" creationId="{B3A807DA-D918-4C4C-A2F2-314D3B845782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98" creationId="{DF29A080-40A7-401D-8774-32E8643778EF}"/>
          </ac:spMkLst>
        </pc:spChg>
        <pc:spChg chg="del mod topLvl">
          <ac:chgData name="THOMY Philippe" userId="9df777e5-71f9-47e3-9421-f7a221646164" providerId="ADAL" clId="{64F7BF02-2626-445F-ABD6-FE79E3AEFF7D}" dt="2022-05-23T12:22:23.005" v="743" actId="478"/>
          <ac:spMkLst>
            <pc:docMk/>
            <pc:sldMk cId="17611863" sldId="695"/>
            <ac:spMk id="99" creationId="{818425FF-B145-4A88-A6D9-B6B5345E1463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0" creationId="{7DDB967A-6DC7-494E-811A-CF9B27C26AD9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101" creationId="{DD16E9C0-C3A6-4317-8390-D15FC20D96AB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102" creationId="{7E34C4E7-25A7-422A-B8B8-3323B7257590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103" creationId="{B513E566-A8ED-47ED-A658-84BB11505D47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4" creationId="{FBA43A2C-E8DB-4569-BB57-8947BACFD762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5" creationId="{D98FD451-3733-46E8-B731-1AAC4317494A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106" creationId="{0BDABAA6-2A68-47E0-95E4-A0054D8D1149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7" creationId="{F656EA10-C480-4AE1-BD04-EC84960E0DED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8" creationId="{98E119DC-A002-4541-8F68-D01FA1E07A74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9" creationId="{BE85B7AE-8A9C-4E28-B127-92D58E0F49F0}"/>
          </ac:spMkLst>
        </pc:spChg>
        <pc:spChg chg="add mod">
          <ac:chgData name="THOMY Philippe" userId="9df777e5-71f9-47e3-9421-f7a221646164" providerId="ADAL" clId="{64F7BF02-2626-445F-ABD6-FE79E3AEFF7D}" dt="2022-05-23T12:58:32.300" v="825" actId="1076"/>
          <ac:spMkLst>
            <pc:docMk/>
            <pc:sldMk cId="17611863" sldId="695"/>
            <ac:spMk id="110" creationId="{3F6D2F22-9121-456A-B92B-94F55FBDCCEB}"/>
          </ac:spMkLst>
        </pc:spChg>
        <pc:spChg chg="del">
          <ac:chgData name="THOMY Philippe" userId="9df777e5-71f9-47e3-9421-f7a221646164" providerId="ADAL" clId="{64F7BF02-2626-445F-ABD6-FE79E3AEFF7D}" dt="2022-05-23T09:37:01.134" v="719" actId="478"/>
          <ac:spMkLst>
            <pc:docMk/>
            <pc:sldMk cId="17611863" sldId="695"/>
            <ac:spMk id="117" creationId="{A3680497-7CF2-4F64-B31C-4A81FFABC933}"/>
          </ac:spMkLst>
        </pc:spChg>
        <pc:grpChg chg="add mod">
          <ac:chgData name="THOMY Philippe" userId="9df777e5-71f9-47e3-9421-f7a221646164" providerId="ADAL" clId="{64F7BF02-2626-445F-ABD6-FE79E3AEFF7D}" dt="2022-05-23T13:07:34.376" v="864" actId="1036"/>
          <ac:grpSpMkLst>
            <pc:docMk/>
            <pc:sldMk cId="17611863" sldId="695"/>
            <ac:grpSpMk id="3" creationId="{4EDC1FE9-2873-4083-9570-D82F13F061F3}"/>
          </ac:grpSpMkLst>
        </pc:grpChg>
        <pc:grpChg chg="add mod">
          <ac:chgData name="THOMY Philippe" userId="9df777e5-71f9-47e3-9421-f7a221646164" providerId="ADAL" clId="{64F7BF02-2626-445F-ABD6-FE79E3AEFF7D}" dt="2022-05-23T09:37:40.159" v="727" actId="1076"/>
          <ac:grpSpMkLst>
            <pc:docMk/>
            <pc:sldMk cId="17611863" sldId="695"/>
            <ac:grpSpMk id="4" creationId="{DD1AC61A-7484-4D45-9AC1-3F3BB59AD317}"/>
          </ac:grpSpMkLst>
        </pc:grpChg>
        <pc:grpChg chg="add del mod">
          <ac:chgData name="THOMY Philippe" userId="9df777e5-71f9-47e3-9421-f7a221646164" providerId="ADAL" clId="{64F7BF02-2626-445F-ABD6-FE79E3AEFF7D}" dt="2022-05-23T12:22:13.476" v="742" actId="165"/>
          <ac:grpSpMkLst>
            <pc:docMk/>
            <pc:sldMk cId="17611863" sldId="695"/>
            <ac:grpSpMk id="46" creationId="{CDA3A80F-80D2-4E07-936C-FB5568E306EB}"/>
          </ac:grpSpMkLst>
        </pc:grpChg>
        <pc:picChg chg="add mod">
          <ac:chgData name="THOMY Philippe" userId="9df777e5-71f9-47e3-9421-f7a221646164" providerId="ADAL" clId="{64F7BF02-2626-445F-ABD6-FE79E3AEFF7D}" dt="2022-05-23T13:07:10.206" v="833" actId="1036"/>
          <ac:picMkLst>
            <pc:docMk/>
            <pc:sldMk cId="17611863" sldId="695"/>
            <ac:picMk id="7" creationId="{67452251-80C8-4CA0-A6B5-2FEC00D66C30}"/>
          </ac:picMkLst>
        </pc:pic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40" creationId="{7C6F4008-8C6F-429E-A6DE-1CD2A69D4464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41" creationId="{87CEDE8F-0A88-4892-A438-2A2BF2E96A1E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42" creationId="{FB6FA7CA-6A1A-4B7D-81BD-A0891768AD1C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51" creationId="{C0931E19-5D65-476F-B540-8208475A7E4F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52" creationId="{1D24B5DE-027A-4A6B-97EA-AC36815F6044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53" creationId="{AFE66CD9-ED19-4C9F-8DDA-84B0BF617207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61" creationId="{ED6C022C-5D64-4EBA-8E23-0D1911538540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62" creationId="{E9E9C830-CA15-45A9-AC3B-5108BEC29F3F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65" creationId="{447062D5-1D56-4FF5-A76B-4C320512FCB9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66" creationId="{9277CB73-BC89-496D-87B9-4CD7582B6B0E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67" creationId="{C25C47F8-60CB-4E94-8A3D-742B8933CE33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68" creationId="{0DD794BB-B945-4B71-BA2B-A057CFA5BCC6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82" creationId="{857762AC-B71F-41F9-9FAF-F43DCAB087CF}"/>
          </ac:cxnSpMkLst>
        </pc:cxnChg>
        <pc:cxnChg chg="mod">
          <ac:chgData name="THOMY Philippe" userId="9df777e5-71f9-47e3-9421-f7a221646164" providerId="ADAL" clId="{64F7BF02-2626-445F-ABD6-FE79E3AEFF7D}" dt="2022-05-23T09:36:34.231" v="711" actId="164"/>
          <ac:cxnSpMkLst>
            <pc:docMk/>
            <pc:sldMk cId="17611863" sldId="695"/>
            <ac:cxnSpMk id="83" creationId="{1471A397-602F-4C46-89EC-3E1A7213DE17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84" creationId="{8F15CB0F-9A4B-4C3D-85CF-56F0629D4F49}"/>
          </ac:cxnSpMkLst>
        </pc:cxnChg>
        <pc:cxnChg chg="mod">
          <ac:chgData name="THOMY Philippe" userId="9df777e5-71f9-47e3-9421-f7a221646164" providerId="ADAL" clId="{64F7BF02-2626-445F-ABD6-FE79E3AEFF7D}" dt="2022-05-23T09:36:34.231" v="711" actId="164"/>
          <ac:cxnSpMkLst>
            <pc:docMk/>
            <pc:sldMk cId="17611863" sldId="695"/>
            <ac:cxnSpMk id="94" creationId="{8C50F365-589B-47C7-855F-D2D7757A5F05}"/>
          </ac:cxnSpMkLst>
        </pc:cxnChg>
      </pc:sldChg>
      <pc:sldChg chg="addSp modSp new mod">
        <pc:chgData name="THOMY Philippe" userId="9df777e5-71f9-47e3-9421-f7a221646164" providerId="ADAL" clId="{64F7BF02-2626-445F-ABD6-FE79E3AEFF7D}" dt="2022-05-23T14:20:05.487" v="1254" actId="20577"/>
        <pc:sldMkLst>
          <pc:docMk/>
          <pc:sldMk cId="3303672418" sldId="696"/>
        </pc:sldMkLst>
        <pc:spChg chg="add mod">
          <ac:chgData name="THOMY Philippe" userId="9df777e5-71f9-47e3-9421-f7a221646164" providerId="ADAL" clId="{64F7BF02-2626-445F-ABD6-FE79E3AEFF7D}" dt="2022-05-23T14:20:05.487" v="1254" actId="20577"/>
          <ac:spMkLst>
            <pc:docMk/>
            <pc:sldMk cId="3303672418" sldId="696"/>
            <ac:spMk id="3" creationId="{654DE009-F909-4CD5-97B1-C57C53467E0B}"/>
          </ac:spMkLst>
        </pc:spChg>
      </pc:sldChg>
      <pc:sldChg chg="new del">
        <pc:chgData name="THOMY Philippe" userId="9df777e5-71f9-47e3-9421-f7a221646164" providerId="ADAL" clId="{64F7BF02-2626-445F-ABD6-FE79E3AEFF7D}" dt="2022-05-23T13:33:35.625" v="1156" actId="47"/>
        <pc:sldMkLst>
          <pc:docMk/>
          <pc:sldMk cId="3973964046" sldId="6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E9DF7D-6534-4435-9D9C-1596D8E181D9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csv to an </a:t>
            </a:r>
            <a:r>
              <a:rPr lang="fr-FR" dirty="0" err="1"/>
              <a:t>Xarray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 dimension ?</a:t>
            </a:r>
          </a:p>
        </p:txBody>
      </p:sp>
    </p:spTree>
    <p:extLst>
      <p:ext uri="{BB962C8B-B14F-4D97-AF65-F5344CB8AC3E}">
        <p14:creationId xmlns:p14="http://schemas.microsoft.com/office/powerpoint/2010/main" val="41345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1 - Global 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864703" y="1046375"/>
            <a:ext cx="1102249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IndexSet</a:t>
            </a:r>
            <a:r>
              <a:rPr lang="fr-FR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Set of index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value </a:t>
            </a:r>
            <a:r>
              <a:rPr lang="fr-FR" dirty="0" err="1"/>
              <a:t>lenght</a:t>
            </a: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derived if </a:t>
            </a:r>
            <a:r>
              <a:rPr lang="fr-FR" dirty="0" err="1"/>
              <a:t>it’s</a:t>
            </a:r>
            <a:r>
              <a:rPr lang="fr-FR" dirty="0"/>
              <a:t> derived </a:t>
            </a:r>
            <a:r>
              <a:rPr lang="fr-FR" dirty="0" err="1"/>
              <a:t>from</a:t>
            </a:r>
            <a:r>
              <a:rPr lang="fr-FR" dirty="0"/>
              <a:t> at least one </a:t>
            </a:r>
            <a:r>
              <a:rPr lang="fr-FR" dirty="0" err="1"/>
              <a:t>other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coupled if </a:t>
            </a:r>
            <a:r>
              <a:rPr lang="fr-FR" dirty="0" err="1"/>
              <a:t>it’s</a:t>
            </a:r>
            <a:r>
              <a:rPr lang="fr-FR" dirty="0"/>
              <a:t> coupled </a:t>
            </a:r>
            <a:r>
              <a:rPr lang="fr-FR" dirty="0" err="1"/>
              <a:t>from</a:t>
            </a:r>
            <a:r>
              <a:rPr lang="fr-FR" dirty="0"/>
              <a:t> at least one </a:t>
            </a:r>
            <a:r>
              <a:rPr lang="fr-FR" dirty="0" err="1"/>
              <a:t>other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if </a:t>
            </a:r>
            <a:r>
              <a:rPr lang="fr-FR" dirty="0" err="1"/>
              <a:t>it’s</a:t>
            </a:r>
            <a:r>
              <a:rPr lang="fr-FR" dirty="0"/>
              <a:t> not coupled, not derived and not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Indexset</a:t>
            </a:r>
            <a:r>
              <a:rPr lang="fr-FR" b="1" dirty="0"/>
              <a:t>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Dimension : number of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Complete : An </a:t>
            </a:r>
            <a:r>
              <a:rPr lang="fr-FR" dirty="0" err="1"/>
              <a:t>indexSet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 if all the non coupled indexes are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non coupled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: An </a:t>
            </a:r>
            <a:r>
              <a:rPr lang="fr-FR" dirty="0" err="1"/>
              <a:t>indexSet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full if all the </a:t>
            </a:r>
            <a:r>
              <a:rPr lang="fr-FR" dirty="0" err="1"/>
              <a:t>primary</a:t>
            </a:r>
            <a:r>
              <a:rPr lang="fr-FR" dirty="0"/>
              <a:t> indexes are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derived or coupled index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derived or coupled </a:t>
            </a:r>
            <a:r>
              <a:rPr lang="fr-FR" b="1" dirty="0" err="1">
                <a:solidFill>
                  <a:srgbClr val="0070C0"/>
                </a:solidFill>
              </a:rPr>
              <a:t>from</a:t>
            </a:r>
            <a:r>
              <a:rPr lang="fr-FR" b="1" dirty="0">
                <a:solidFill>
                  <a:srgbClr val="0070C0"/>
                </a:solidFill>
              </a:rPr>
              <a:t> a single </a:t>
            </a:r>
            <a:r>
              <a:rPr lang="fr-FR" b="1" dirty="0" err="1">
                <a:solidFill>
                  <a:srgbClr val="0070C0"/>
                </a:solidFill>
              </a:rPr>
              <a:t>primary</a:t>
            </a:r>
            <a:r>
              <a:rPr lang="fr-FR" b="1" dirty="0">
                <a:solidFill>
                  <a:srgbClr val="0070C0"/>
                </a:solidFill>
              </a:rPr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The number of values of 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the </a:t>
            </a:r>
            <a:r>
              <a:rPr lang="fr-FR" b="1" dirty="0" err="1">
                <a:solidFill>
                  <a:srgbClr val="0070C0"/>
                </a:solidFill>
              </a:rPr>
              <a:t>product</a:t>
            </a:r>
            <a:r>
              <a:rPr lang="fr-FR" b="1" dirty="0">
                <a:solidFill>
                  <a:srgbClr val="0070C0"/>
                </a:solidFill>
              </a:rPr>
              <a:t> of the </a:t>
            </a:r>
            <a:r>
              <a:rPr lang="fr-FR" b="1" dirty="0" err="1">
                <a:solidFill>
                  <a:srgbClr val="0070C0"/>
                </a:solidFill>
              </a:rPr>
              <a:t>primary</a:t>
            </a:r>
            <a:r>
              <a:rPr lang="fr-FR" b="1" dirty="0">
                <a:solidFill>
                  <a:srgbClr val="0070C0"/>
                </a:solidFill>
              </a:rPr>
              <a:t> indexes </a:t>
            </a:r>
            <a:r>
              <a:rPr lang="fr-FR" b="1" dirty="0" err="1">
                <a:solidFill>
                  <a:srgbClr val="0070C0"/>
                </a:solidFill>
              </a:rPr>
              <a:t>length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complete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transformed</a:t>
            </a:r>
            <a:r>
              <a:rPr lang="fr-FR" b="1" dirty="0">
                <a:solidFill>
                  <a:srgbClr val="0070C0"/>
                </a:solidFill>
              </a:rPr>
              <a:t> in a Matrix 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the dimension of the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</a:t>
            </a:r>
            <a:r>
              <a:rPr lang="fr-FR" b="1" dirty="0" err="1">
                <a:solidFill>
                  <a:srgbClr val="0070C0"/>
                </a:solidFill>
              </a:rPr>
              <a:t>complete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expressed</a:t>
            </a:r>
            <a:r>
              <a:rPr lang="fr-FR" b="1" dirty="0">
                <a:solidFill>
                  <a:srgbClr val="0070C0"/>
                </a:solidFill>
              </a:rPr>
              <a:t> in a flat </a:t>
            </a:r>
            <a:r>
              <a:rPr lang="fr-FR" b="1" dirty="0" err="1">
                <a:solidFill>
                  <a:srgbClr val="0070C0"/>
                </a:solidFill>
              </a:rPr>
              <a:t>list</a:t>
            </a:r>
            <a:r>
              <a:rPr lang="fr-FR" b="1" dirty="0">
                <a:solidFill>
                  <a:srgbClr val="0070C0"/>
                </a:solidFill>
              </a:rPr>
              <a:t> of values (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order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23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– Canonical format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612188" y="1993518"/>
            <a:ext cx="4767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Primary</a:t>
            </a:r>
            <a:r>
              <a:rPr lang="fr-FR" b="1" dirty="0"/>
              <a:t> indexes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Linked</a:t>
            </a:r>
            <a:r>
              <a:rPr lang="fr-FR" dirty="0"/>
              <a:t> or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whit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or coupled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Associated </a:t>
            </a:r>
            <a:r>
              <a:rPr lang="fr-FR" dirty="0" err="1"/>
              <a:t>with</a:t>
            </a:r>
            <a:r>
              <a:rPr lang="fr-FR" dirty="0"/>
              <a:t> a single </a:t>
            </a:r>
            <a:r>
              <a:rPr lang="fr-FR" dirty="0" err="1"/>
              <a:t>primary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Unique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Not </a:t>
            </a:r>
            <a:r>
              <a:rPr lang="fr-FR" dirty="0" err="1"/>
              <a:t>associated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5FF0547-E7D1-4AD6-B186-36C6766681E1}"/>
              </a:ext>
            </a:extLst>
          </p:cNvPr>
          <p:cNvSpPr/>
          <p:nvPr/>
        </p:nvSpPr>
        <p:spPr>
          <a:xfrm>
            <a:off x="7782339" y="2129056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060A21A-F07C-4EC4-BB6B-C56C5D69AA2E}"/>
              </a:ext>
            </a:extLst>
          </p:cNvPr>
          <p:cNvSpPr/>
          <p:nvPr/>
        </p:nvSpPr>
        <p:spPr>
          <a:xfrm>
            <a:off x="8663610" y="3279915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618AE94-326E-44A1-AE3C-162621AA8672}"/>
              </a:ext>
            </a:extLst>
          </p:cNvPr>
          <p:cNvSpPr/>
          <p:nvPr/>
        </p:nvSpPr>
        <p:spPr>
          <a:xfrm>
            <a:off x="7007088" y="3196948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I3</a:t>
            </a:r>
          </a:p>
        </p:txBody>
      </p: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A762A316-3BA1-4EBC-9CF9-5521F2A44968}"/>
              </a:ext>
            </a:extLst>
          </p:cNvPr>
          <p:cNvCxnSpPr>
            <a:cxnSpLocks/>
            <a:stCxn id="3" idx="6"/>
            <a:endCxn id="5" idx="0"/>
          </p:cNvCxnSpPr>
          <p:nvPr/>
        </p:nvCxnSpPr>
        <p:spPr>
          <a:xfrm>
            <a:off x="8388625" y="2412321"/>
            <a:ext cx="578128" cy="867594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2D3782DA-FE64-4731-A193-8CA252F6283E}"/>
              </a:ext>
            </a:extLst>
          </p:cNvPr>
          <p:cNvCxnSpPr>
            <a:cxnSpLocks/>
            <a:stCxn id="6" idx="1"/>
            <a:endCxn id="3" idx="2"/>
          </p:cNvCxnSpPr>
          <p:nvPr/>
        </p:nvCxnSpPr>
        <p:spPr>
          <a:xfrm rot="5400000" flipH="1" flipV="1">
            <a:off x="7005312" y="2502887"/>
            <a:ext cx="867593" cy="686462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B243F86E-D967-4616-AF77-6D783D102FFB}"/>
              </a:ext>
            </a:extLst>
          </p:cNvPr>
          <p:cNvCxnSpPr>
            <a:cxnSpLocks/>
            <a:stCxn id="5" idx="3"/>
            <a:endCxn id="6" idx="4"/>
          </p:cNvCxnSpPr>
          <p:nvPr/>
        </p:nvCxnSpPr>
        <p:spPr>
          <a:xfrm rot="5400000" flipH="1">
            <a:off x="8031314" y="3042394"/>
            <a:ext cx="1" cy="1442168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1B23000-2050-4536-8E5D-0D007019FFD8}"/>
              </a:ext>
            </a:extLst>
          </p:cNvPr>
          <p:cNvSpPr/>
          <p:nvPr/>
        </p:nvSpPr>
        <p:spPr>
          <a:xfrm>
            <a:off x="9790045" y="1941446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I4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988A323-14CB-4CB0-A759-20FA99D5045B}"/>
              </a:ext>
            </a:extLst>
          </p:cNvPr>
          <p:cNvSpPr/>
          <p:nvPr/>
        </p:nvSpPr>
        <p:spPr>
          <a:xfrm>
            <a:off x="7786549" y="958728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I5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77E05B2-D049-41F5-96E8-E5428CB9410F}"/>
              </a:ext>
            </a:extLst>
          </p:cNvPr>
          <p:cNvSpPr/>
          <p:nvPr/>
        </p:nvSpPr>
        <p:spPr>
          <a:xfrm>
            <a:off x="5829302" y="2129056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I6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F40A41-D93B-498B-AF47-70479F98327C}"/>
              </a:ext>
            </a:extLst>
          </p:cNvPr>
          <p:cNvSpPr/>
          <p:nvPr/>
        </p:nvSpPr>
        <p:spPr>
          <a:xfrm>
            <a:off x="6014995" y="4126937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I7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A1FFBF3-2FCC-4922-AC1D-8B1783C7DB64}"/>
              </a:ext>
            </a:extLst>
          </p:cNvPr>
          <p:cNvSpPr/>
          <p:nvPr/>
        </p:nvSpPr>
        <p:spPr>
          <a:xfrm>
            <a:off x="7782339" y="4898746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I8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1D0C2AB-0E46-4102-B61F-9266200AAA3A}"/>
              </a:ext>
            </a:extLst>
          </p:cNvPr>
          <p:cNvSpPr/>
          <p:nvPr/>
        </p:nvSpPr>
        <p:spPr>
          <a:xfrm>
            <a:off x="9486902" y="4161168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I9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F3112D0-2558-4E02-A812-E3FB517146C5}"/>
              </a:ext>
            </a:extLst>
          </p:cNvPr>
          <p:cNvCxnSpPr>
            <a:stCxn id="44" idx="5"/>
            <a:endCxn id="6" idx="2"/>
          </p:cNvCxnSpPr>
          <p:nvPr/>
        </p:nvCxnSpPr>
        <p:spPr>
          <a:xfrm>
            <a:off x="6346799" y="2612619"/>
            <a:ext cx="660289" cy="867594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833A675-F659-48FF-B799-002ED76DB198}"/>
              </a:ext>
            </a:extLst>
          </p:cNvPr>
          <p:cNvCxnSpPr>
            <a:cxnSpLocks/>
            <a:stCxn id="45" idx="7"/>
            <a:endCxn id="6" idx="3"/>
          </p:cNvCxnSpPr>
          <p:nvPr/>
        </p:nvCxnSpPr>
        <p:spPr>
          <a:xfrm flipV="1">
            <a:off x="6532492" y="3680511"/>
            <a:ext cx="563385" cy="529392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D8DEE81-B505-4A02-A774-65CFB8A63512}"/>
              </a:ext>
            </a:extLst>
          </p:cNvPr>
          <p:cNvCxnSpPr>
            <a:cxnSpLocks/>
            <a:stCxn id="46" idx="1"/>
            <a:endCxn id="6" idx="3"/>
          </p:cNvCxnSpPr>
          <p:nvPr/>
        </p:nvCxnSpPr>
        <p:spPr>
          <a:xfrm flipH="1" flipV="1">
            <a:off x="7095877" y="3680511"/>
            <a:ext cx="775251" cy="1301201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DA68E8A3-E9DB-47CF-9FD2-BC7E9FDA3525}"/>
              </a:ext>
            </a:extLst>
          </p:cNvPr>
          <p:cNvCxnSpPr>
            <a:cxnSpLocks/>
            <a:stCxn id="47" idx="1"/>
            <a:endCxn id="5" idx="5"/>
          </p:cNvCxnSpPr>
          <p:nvPr/>
        </p:nvCxnSpPr>
        <p:spPr>
          <a:xfrm flipH="1" flipV="1">
            <a:off x="9181107" y="3763478"/>
            <a:ext cx="394584" cy="48065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AF6BFF76-E7D8-4502-97F9-4BDE9227E353}"/>
              </a:ext>
            </a:extLst>
          </p:cNvPr>
          <p:cNvSpPr txBox="1"/>
          <p:nvPr/>
        </p:nvSpPr>
        <p:spPr>
          <a:xfrm>
            <a:off x="5523507" y="2695585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derived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A89729D-DEF3-4C7F-B268-921C48B1504A}"/>
              </a:ext>
            </a:extLst>
          </p:cNvPr>
          <p:cNvSpPr txBox="1"/>
          <p:nvPr/>
        </p:nvSpPr>
        <p:spPr>
          <a:xfrm>
            <a:off x="6001244" y="4699404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AA13D42-0C43-4471-9498-9139FEA5ACC8}"/>
              </a:ext>
            </a:extLst>
          </p:cNvPr>
          <p:cNvSpPr txBox="1"/>
          <p:nvPr/>
        </p:nvSpPr>
        <p:spPr>
          <a:xfrm>
            <a:off x="7871128" y="5424650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99DA66D-E137-4F97-BA9C-9E374E06B244}"/>
              </a:ext>
            </a:extLst>
          </p:cNvPr>
          <p:cNvSpPr txBox="1"/>
          <p:nvPr/>
        </p:nvSpPr>
        <p:spPr>
          <a:xfrm>
            <a:off x="9436873" y="4760246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derived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2A85A2B-78CC-465F-A067-2F0DAEFEE9DC}"/>
              </a:ext>
            </a:extLst>
          </p:cNvPr>
          <p:cNvSpPr txBox="1"/>
          <p:nvPr/>
        </p:nvSpPr>
        <p:spPr>
          <a:xfrm>
            <a:off x="9665804" y="2507975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748969E-091F-4905-8B2B-AA2FC4F18B76}"/>
              </a:ext>
            </a:extLst>
          </p:cNvPr>
          <p:cNvSpPr txBox="1"/>
          <p:nvPr/>
        </p:nvSpPr>
        <p:spPr>
          <a:xfrm>
            <a:off x="7953127" y="1493173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3E301F3-363C-43BE-9E8F-7C8377563326}"/>
              </a:ext>
            </a:extLst>
          </p:cNvPr>
          <p:cNvSpPr/>
          <p:nvPr/>
        </p:nvSpPr>
        <p:spPr>
          <a:xfrm>
            <a:off x="6559830" y="1765597"/>
            <a:ext cx="3037894" cy="2866958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B54B226-302D-4AB3-B433-2CC6E2D56E82}"/>
              </a:ext>
            </a:extLst>
          </p:cNvPr>
          <p:cNvSpPr txBox="1"/>
          <p:nvPr/>
        </p:nvSpPr>
        <p:spPr>
          <a:xfrm>
            <a:off x="7733143" y="2925785"/>
            <a:ext cx="89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Primary</a:t>
            </a:r>
            <a:endParaRPr lang="fr-FR" sz="1200" b="1" i="1" dirty="0"/>
          </a:p>
          <a:p>
            <a:r>
              <a:rPr lang="fr-FR" sz="1200" b="1" i="1" dirty="0"/>
              <a:t>indexes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2BBCB22-6117-40C4-B06E-BD95F58FC99B}"/>
              </a:ext>
            </a:extLst>
          </p:cNvPr>
          <p:cNvSpPr txBox="1"/>
          <p:nvPr/>
        </p:nvSpPr>
        <p:spPr>
          <a:xfrm>
            <a:off x="6776166" y="2358953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crossed</a:t>
            </a:r>
            <a:endParaRPr lang="fr-FR" sz="1200" b="1" i="1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EA584F9-D633-4EE9-BF71-03C7F7550195}"/>
              </a:ext>
            </a:extLst>
          </p:cNvPr>
          <p:cNvSpPr txBox="1"/>
          <p:nvPr/>
        </p:nvSpPr>
        <p:spPr>
          <a:xfrm>
            <a:off x="7698190" y="4058557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8281FA35-5819-452E-931E-B61385E9060C}"/>
              </a:ext>
            </a:extLst>
          </p:cNvPr>
          <p:cNvSpPr txBox="1"/>
          <p:nvPr/>
        </p:nvSpPr>
        <p:spPr>
          <a:xfrm>
            <a:off x="8810678" y="2581588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</p:spTree>
    <p:extLst>
      <p:ext uri="{BB962C8B-B14F-4D97-AF65-F5344CB8AC3E}">
        <p14:creationId xmlns:p14="http://schemas.microsoft.com/office/powerpoint/2010/main" val="59861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2439"/>
              </p:ext>
            </p:extLst>
          </p:nvPr>
        </p:nvGraphicFramePr>
        <p:xfrm>
          <a:off x="3676948" y="784833"/>
          <a:ext cx="8127999" cy="4311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1 -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058146-FA26-4BDB-9813-00AD6E2E0AE4}"/>
              </a:ext>
            </a:extLst>
          </p:cNvPr>
          <p:cNvSpPr/>
          <p:nvPr/>
        </p:nvSpPr>
        <p:spPr>
          <a:xfrm>
            <a:off x="367645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DDC5B-EE76-4FC8-A90A-2EA5D4B79543}"/>
              </a:ext>
            </a:extLst>
          </p:cNvPr>
          <p:cNvSpPr/>
          <p:nvPr/>
        </p:nvSpPr>
        <p:spPr>
          <a:xfrm>
            <a:off x="458057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227B9-0793-4B08-921B-64E161E6105B}"/>
              </a:ext>
            </a:extLst>
          </p:cNvPr>
          <p:cNvSpPr/>
          <p:nvPr/>
        </p:nvSpPr>
        <p:spPr>
          <a:xfrm>
            <a:off x="6388808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17404-0E9A-4F29-B83F-3B6705C388C7}"/>
              </a:ext>
            </a:extLst>
          </p:cNvPr>
          <p:cNvSpPr/>
          <p:nvPr/>
        </p:nvSpPr>
        <p:spPr>
          <a:xfrm>
            <a:off x="7292926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ABAB30-4628-4EA7-B88D-1436837D3593}"/>
              </a:ext>
            </a:extLst>
          </p:cNvPr>
          <p:cNvSpPr/>
          <p:nvPr/>
        </p:nvSpPr>
        <p:spPr>
          <a:xfrm>
            <a:off x="819704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EE6DE-41A7-4726-BEBD-ED65EEDAC85F}"/>
              </a:ext>
            </a:extLst>
          </p:cNvPr>
          <p:cNvSpPr/>
          <p:nvPr/>
        </p:nvSpPr>
        <p:spPr>
          <a:xfrm>
            <a:off x="910116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947B0-EB55-4C81-B81B-BFF21D7127BA}"/>
              </a:ext>
            </a:extLst>
          </p:cNvPr>
          <p:cNvSpPr/>
          <p:nvPr/>
        </p:nvSpPr>
        <p:spPr>
          <a:xfrm>
            <a:off x="1000528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B003E6-9D2A-46AF-AE78-5012728C3255}"/>
              </a:ext>
            </a:extLst>
          </p:cNvPr>
          <p:cNvSpPr/>
          <p:nvPr/>
        </p:nvSpPr>
        <p:spPr>
          <a:xfrm>
            <a:off x="548469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E57A1B-250C-4F12-B3CD-E924AB1D2A27}"/>
              </a:ext>
            </a:extLst>
          </p:cNvPr>
          <p:cNvCxnSpPr>
            <a:cxnSpLocks/>
            <a:stCxn id="9" idx="2"/>
            <a:endCxn id="17" idx="2"/>
          </p:cNvCxnSpPr>
          <p:nvPr/>
        </p:nvCxnSpPr>
        <p:spPr>
          <a:xfrm rot="16200000" flipH="1">
            <a:off x="5028345" y="4186351"/>
            <a:ext cx="12700" cy="1808236"/>
          </a:xfrm>
          <a:prstGeom prst="curvedConnector3">
            <a:avLst>
              <a:gd name="adj1" fmla="val 64020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47BA186-1915-4330-BEE5-71A2FA801A27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rot="16200000" flipH="1">
            <a:off x="5480404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4FEBBE5-CB1E-4210-A979-FCBA9B7DBFD6}"/>
              </a:ext>
            </a:extLst>
          </p:cNvPr>
          <p:cNvCxnSpPr>
            <a:cxnSpLocks/>
            <a:stCxn id="11" idx="2"/>
            <a:endCxn id="17" idx="2"/>
          </p:cNvCxnSpPr>
          <p:nvPr/>
        </p:nvCxnSpPr>
        <p:spPr>
          <a:xfrm rot="5400000">
            <a:off x="6384522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71B886C-688E-4C36-BC01-BBE23E6E7DE6}"/>
              </a:ext>
            </a:extLst>
          </p:cNvPr>
          <p:cNvCxnSpPr>
            <a:cxnSpLocks/>
            <a:stCxn id="12" idx="2"/>
            <a:endCxn id="17" idx="2"/>
          </p:cNvCxnSpPr>
          <p:nvPr/>
        </p:nvCxnSpPr>
        <p:spPr>
          <a:xfrm rot="5400000">
            <a:off x="6836581" y="4186351"/>
            <a:ext cx="12700" cy="1808236"/>
          </a:xfrm>
          <a:prstGeom prst="curvedConnector3">
            <a:avLst>
              <a:gd name="adj1" fmla="val 580825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6F2A88-BA27-472F-86F8-83F463DE04D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48935" y="5090469"/>
            <a:ext cx="0" cy="3393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D1AE8C-0194-41AB-A7A6-01D09CEA55E3}"/>
              </a:ext>
            </a:extLst>
          </p:cNvPr>
          <p:cNvSpPr txBox="1"/>
          <p:nvPr/>
        </p:nvSpPr>
        <p:spPr>
          <a:xfrm>
            <a:off x="9092591" y="5382699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DEEAB-3815-462A-9D21-86816AE02F38}"/>
              </a:ext>
            </a:extLst>
          </p:cNvPr>
          <p:cNvSpPr txBox="1"/>
          <p:nvPr/>
        </p:nvSpPr>
        <p:spPr>
          <a:xfrm>
            <a:off x="5484690" y="5689115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74E508-E5D8-4D3C-B02D-C462562E6CAD}"/>
              </a:ext>
            </a:extLst>
          </p:cNvPr>
          <p:cNvSpPr txBox="1"/>
          <p:nvPr/>
        </p:nvSpPr>
        <p:spPr>
          <a:xfrm>
            <a:off x="6380236" y="5213017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B775C4-1765-4DD5-A5A0-F4B45C8B8EC1}"/>
              </a:ext>
            </a:extLst>
          </p:cNvPr>
          <p:cNvSpPr txBox="1"/>
          <p:nvPr/>
        </p:nvSpPr>
        <p:spPr>
          <a:xfrm>
            <a:off x="321066" y="923827"/>
            <a:ext cx="35562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</a:t>
            </a:r>
            <a:r>
              <a:rPr lang="fr-FR" b="1" dirty="0" err="1">
                <a:solidFill>
                  <a:srgbClr val="002060"/>
                </a:solidFill>
              </a:rPr>
              <a:t>linked</a:t>
            </a:r>
            <a:r>
              <a:rPr lang="fr-FR" b="1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Full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Examen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derived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Course : 37,5 %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Examen : 62,5 %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 – Examen : 83,7 %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/>
          <p:nvPr/>
        </p:nvCxnSpPr>
        <p:spPr>
          <a:xfrm>
            <a:off x="10900826" y="179108"/>
            <a:ext cx="0" cy="4930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3783456" y="386359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IndexSet</a:t>
            </a:r>
            <a:endParaRPr lang="fr-F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10998952" y="369917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</a:t>
            </a:r>
          </a:p>
        </p:txBody>
      </p:sp>
      <p:cxnSp>
        <p:nvCxnSpPr>
          <p:cNvPr id="25" name="Connector: Curved 18">
            <a:extLst>
              <a:ext uri="{FF2B5EF4-FFF2-40B4-BE49-F238E27FC236}">
                <a16:creationId xmlns:a16="http://schemas.microsoft.com/office/drawing/2014/main" id="{333AC0EE-EDDE-4FD5-9BD5-F14F0A67B6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1218" y="-594136"/>
            <a:ext cx="12700" cy="2712354"/>
          </a:xfrm>
          <a:prstGeom prst="curvedConnector3">
            <a:avLst>
              <a:gd name="adj1" fmla="val -495463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8">
            <a:extLst>
              <a:ext uri="{FF2B5EF4-FFF2-40B4-BE49-F238E27FC236}">
                <a16:creationId xmlns:a16="http://schemas.microsoft.com/office/drawing/2014/main" id="{145B3269-17CF-473F-A8A9-A8170866A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90337" y="-131985"/>
            <a:ext cx="12700" cy="1808236"/>
          </a:xfrm>
          <a:prstGeom prst="curvedConnector3">
            <a:avLst>
              <a:gd name="adj1" fmla="val -472654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3">
            <a:extLst>
              <a:ext uri="{FF2B5EF4-FFF2-40B4-BE49-F238E27FC236}">
                <a16:creationId xmlns:a16="http://schemas.microsoft.com/office/drawing/2014/main" id="{0B2C2257-9AFE-4722-9A6B-53A9EA99AD58}"/>
              </a:ext>
            </a:extLst>
          </p:cNvPr>
          <p:cNvSpPr txBox="1"/>
          <p:nvPr/>
        </p:nvSpPr>
        <p:spPr>
          <a:xfrm>
            <a:off x="6733252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37%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derived or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linked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C626B8E4-9817-4BB9-BC26-CC3565B98940}"/>
              </a:ext>
            </a:extLst>
          </p:cNvPr>
          <p:cNvSpPr txBox="1"/>
          <p:nvPr/>
        </p:nvSpPr>
        <p:spPr>
          <a:xfrm>
            <a:off x="9044996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83%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crossed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ED5971E7-C266-4B92-93A1-26CA47180C93}"/>
              </a:ext>
            </a:extLst>
          </p:cNvPr>
          <p:cNvCxnSpPr>
            <a:cxnSpLocks/>
          </p:cNvCxnSpPr>
          <p:nvPr/>
        </p:nvCxnSpPr>
        <p:spPr>
          <a:xfrm>
            <a:off x="8745652" y="5870845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00F0B9BC-487E-4A4F-9252-5EE36F19C44D}"/>
              </a:ext>
            </a:extLst>
          </p:cNvPr>
          <p:cNvCxnSpPr>
            <a:cxnSpLocks/>
          </p:cNvCxnSpPr>
          <p:nvPr/>
        </p:nvCxnSpPr>
        <p:spPr>
          <a:xfrm>
            <a:off x="8775023" y="6131942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4C39C293-9B26-4F07-820E-28D235E4E650}"/>
              </a:ext>
            </a:extLst>
          </p:cNvPr>
          <p:cNvCxnSpPr>
            <a:cxnSpLocks/>
          </p:cNvCxnSpPr>
          <p:nvPr/>
        </p:nvCxnSpPr>
        <p:spPr>
          <a:xfrm>
            <a:off x="8775907" y="6162709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0" name="Tableau 3">
            <a:extLst>
              <a:ext uri="{FF2B5EF4-FFF2-40B4-BE49-F238E27FC236}">
                <a16:creationId xmlns:a16="http://schemas.microsoft.com/office/drawing/2014/main" id="{663D0A9B-938A-47D0-B3AE-55C3B2DA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86160"/>
              </p:ext>
            </p:extLst>
          </p:nvPr>
        </p:nvGraphicFramePr>
        <p:xfrm>
          <a:off x="8643377" y="5734814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5743D5B6-4768-4CBB-8533-1E3EDF04F66C}"/>
              </a:ext>
            </a:extLst>
          </p:cNvPr>
          <p:cNvCxnSpPr>
            <a:cxnSpLocks/>
          </p:cNvCxnSpPr>
          <p:nvPr/>
        </p:nvCxnSpPr>
        <p:spPr>
          <a:xfrm>
            <a:off x="6013997" y="5861559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14E75AEE-6106-4A8A-A617-D0866041FC33}"/>
              </a:ext>
            </a:extLst>
          </p:cNvPr>
          <p:cNvCxnSpPr>
            <a:cxnSpLocks/>
          </p:cNvCxnSpPr>
          <p:nvPr/>
        </p:nvCxnSpPr>
        <p:spPr>
          <a:xfrm>
            <a:off x="6043368" y="6122656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60213AD1-787A-4E45-8B4B-071B89BD2F94}"/>
              </a:ext>
            </a:extLst>
          </p:cNvPr>
          <p:cNvCxnSpPr>
            <a:cxnSpLocks/>
          </p:cNvCxnSpPr>
          <p:nvPr/>
        </p:nvCxnSpPr>
        <p:spPr>
          <a:xfrm>
            <a:off x="6044252" y="6153423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95D5FF2E-14A8-4B0F-A280-5A3C77E258AA}"/>
              </a:ext>
            </a:extLst>
          </p:cNvPr>
          <p:cNvCxnSpPr>
            <a:cxnSpLocks/>
          </p:cNvCxnSpPr>
          <p:nvPr/>
        </p:nvCxnSpPr>
        <p:spPr>
          <a:xfrm flipV="1">
            <a:off x="8852573" y="4155265"/>
            <a:ext cx="450961" cy="57063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1ACAD90-1B8E-444F-86C9-E2FD4A088E22}"/>
              </a:ext>
            </a:extLst>
          </p:cNvPr>
          <p:cNvCxnSpPr>
            <a:cxnSpLocks/>
          </p:cNvCxnSpPr>
          <p:nvPr/>
        </p:nvCxnSpPr>
        <p:spPr>
          <a:xfrm>
            <a:off x="6226712" y="2550467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5354349" cy="771056"/>
          </a:xfrm>
        </p:spPr>
        <p:txBody>
          <a:bodyPr>
            <a:normAutofit/>
          </a:bodyPr>
          <a:lstStyle/>
          <a:p>
            <a:r>
              <a:rPr lang="fr-FR" dirty="0"/>
              <a:t>1 -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885257" y="877235"/>
            <a:ext cx="4021979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to coupled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Duplication of index key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merging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Index A and B are derived </a:t>
            </a:r>
            <a:r>
              <a:rPr lang="fr-FR" dirty="0" err="1"/>
              <a:t>from</a:t>
            </a:r>
            <a:r>
              <a:rPr lang="fr-FR" dirty="0"/>
              <a:t> Index (A,B)</a:t>
            </a:r>
          </a:p>
          <a:p>
            <a:pPr lvl="2"/>
            <a:r>
              <a:rPr lang="fr-FR" sz="1600" i="1" dirty="0"/>
              <a:t>-&gt; </a:t>
            </a:r>
            <a:r>
              <a:rPr lang="fr-FR" sz="1600" i="1" dirty="0" err="1"/>
              <a:t>eg</a:t>
            </a:r>
            <a:r>
              <a:rPr lang="fr-FR" sz="1600" i="1" dirty="0"/>
              <a:t> replace </a:t>
            </a:r>
            <a:r>
              <a:rPr lang="fr-FR" sz="1600" i="1" dirty="0" err="1"/>
              <a:t>two</a:t>
            </a:r>
            <a:r>
              <a:rPr lang="fr-FR" sz="1600" i="1" dirty="0"/>
              <a:t> </a:t>
            </a:r>
            <a:r>
              <a:rPr lang="fr-FR" sz="1600" i="1" dirty="0" err="1"/>
              <a:t>primary</a:t>
            </a:r>
            <a:r>
              <a:rPr lang="fr-FR" sz="1600" i="1" dirty="0"/>
              <a:t> indexes by one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Linked</a:t>
            </a:r>
            <a:r>
              <a:rPr lang="fr-FR" b="1" dirty="0"/>
              <a:t> to </a:t>
            </a:r>
            <a:r>
              <a:rPr lang="fr-FR" b="1" dirty="0" err="1"/>
              <a:t>crossed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</a:t>
            </a:r>
          </a:p>
          <a:p>
            <a:pPr lvl="1"/>
            <a:r>
              <a:rPr lang="fr-FR" sz="1600" dirty="0"/>
              <a:t>(Link number = </a:t>
            </a:r>
            <a:r>
              <a:rPr lang="fr-FR" sz="1600" dirty="0" err="1"/>
              <a:t>distmax</a:t>
            </a:r>
            <a:r>
              <a:rPr lang="fr-F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(coupled)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Link propagation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B30B8C-F726-4BBB-A28E-46B24C763AED}"/>
              </a:ext>
            </a:extLst>
          </p:cNvPr>
          <p:cNvSpPr txBox="1"/>
          <p:nvPr/>
        </p:nvSpPr>
        <p:spPr>
          <a:xfrm>
            <a:off x="5482352" y="251109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447D17A-9E5E-4BB6-BE57-5B7B08619042}"/>
              </a:ext>
            </a:extLst>
          </p:cNvPr>
          <p:cNvCxnSpPr>
            <a:cxnSpLocks/>
          </p:cNvCxnSpPr>
          <p:nvPr/>
        </p:nvCxnSpPr>
        <p:spPr>
          <a:xfrm>
            <a:off x="6231423" y="82075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B2002C8-7FBB-46C1-9072-904CCB6BDC65}"/>
              </a:ext>
            </a:extLst>
          </p:cNvPr>
          <p:cNvCxnSpPr>
            <a:cxnSpLocks/>
          </p:cNvCxnSpPr>
          <p:nvPr/>
        </p:nvCxnSpPr>
        <p:spPr>
          <a:xfrm>
            <a:off x="6231423" y="1178911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5E64848-0D54-416E-8835-415B3518A7E2}"/>
              </a:ext>
            </a:extLst>
          </p:cNvPr>
          <p:cNvCxnSpPr>
            <a:cxnSpLocks/>
          </p:cNvCxnSpPr>
          <p:nvPr/>
        </p:nvCxnSpPr>
        <p:spPr>
          <a:xfrm flipV="1">
            <a:off x="6231423" y="1164947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FA8AC25-D11E-4210-B7F7-C1A5DD10718C}"/>
              </a:ext>
            </a:extLst>
          </p:cNvPr>
          <p:cNvCxnSpPr>
            <a:cxnSpLocks/>
          </p:cNvCxnSpPr>
          <p:nvPr/>
        </p:nvCxnSpPr>
        <p:spPr>
          <a:xfrm flipV="1">
            <a:off x="6249108" y="1418163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760E6C54-2027-453E-889B-709519FD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62289"/>
              </p:ext>
            </p:extLst>
          </p:nvPr>
        </p:nvGraphicFramePr>
        <p:xfrm>
          <a:off x="6664941" y="1013441"/>
          <a:ext cx="234724" cy="583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1789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1789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F9FB1B55-2B00-4AA0-A098-E7359EAF0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65673"/>
              </p:ext>
            </p:extLst>
          </p:nvPr>
        </p:nvGraphicFramePr>
        <p:xfrm>
          <a:off x="6096096" y="721651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7EC793BA-94D2-4308-B480-F5D72F077166}"/>
              </a:ext>
            </a:extLst>
          </p:cNvPr>
          <p:cNvSpPr txBox="1"/>
          <p:nvPr/>
        </p:nvSpPr>
        <p:spPr>
          <a:xfrm>
            <a:off x="8131048" y="251248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9994DEE-093B-42EF-AF56-6560D830E6D4}"/>
              </a:ext>
            </a:extLst>
          </p:cNvPr>
          <p:cNvCxnSpPr>
            <a:cxnSpLocks/>
          </p:cNvCxnSpPr>
          <p:nvPr/>
        </p:nvCxnSpPr>
        <p:spPr>
          <a:xfrm>
            <a:off x="8880119" y="1179050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3">
            <a:extLst>
              <a:ext uri="{FF2B5EF4-FFF2-40B4-BE49-F238E27FC236}">
                <a16:creationId xmlns:a16="http://schemas.microsoft.com/office/drawing/2014/main" id="{14AA04F2-9405-4764-B25E-934370EBE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45295"/>
              </p:ext>
            </p:extLst>
          </p:nvPr>
        </p:nvGraphicFramePr>
        <p:xfrm>
          <a:off x="9304357" y="761408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D55C506-B0DA-487C-A008-E3E6F78E052C}"/>
              </a:ext>
            </a:extLst>
          </p:cNvPr>
          <p:cNvCxnSpPr>
            <a:cxnSpLocks/>
          </p:cNvCxnSpPr>
          <p:nvPr/>
        </p:nvCxnSpPr>
        <p:spPr>
          <a:xfrm>
            <a:off x="8873494" y="854371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77A901B5-6D9E-4A67-9979-282C324ADB7B}"/>
              </a:ext>
            </a:extLst>
          </p:cNvPr>
          <p:cNvCxnSpPr>
            <a:cxnSpLocks/>
          </p:cNvCxnSpPr>
          <p:nvPr/>
        </p:nvCxnSpPr>
        <p:spPr>
          <a:xfrm>
            <a:off x="8888927" y="1467985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7057041-92EB-4ADC-A9D1-3823FCDFF780}"/>
              </a:ext>
            </a:extLst>
          </p:cNvPr>
          <p:cNvCxnSpPr>
            <a:cxnSpLocks/>
          </p:cNvCxnSpPr>
          <p:nvPr/>
        </p:nvCxnSpPr>
        <p:spPr>
          <a:xfrm>
            <a:off x="8870839" y="1727480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3">
            <a:extLst>
              <a:ext uri="{FF2B5EF4-FFF2-40B4-BE49-F238E27FC236}">
                <a16:creationId xmlns:a16="http://schemas.microsoft.com/office/drawing/2014/main" id="{21F164D9-214F-44DC-A772-441F394B8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75169"/>
              </p:ext>
            </p:extLst>
          </p:nvPr>
        </p:nvGraphicFramePr>
        <p:xfrm>
          <a:off x="8744792" y="761547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9DEDA73-72D2-4F59-811F-9F2899F6A2E3}"/>
              </a:ext>
            </a:extLst>
          </p:cNvPr>
          <p:cNvSpPr txBox="1"/>
          <p:nvPr/>
        </p:nvSpPr>
        <p:spPr>
          <a:xfrm>
            <a:off x="9539081" y="721652"/>
            <a:ext cx="3456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D495684-546D-43F1-88EE-DDC2E0702C47}"/>
              </a:ext>
            </a:extLst>
          </p:cNvPr>
          <p:cNvSpPr txBox="1"/>
          <p:nvPr/>
        </p:nvSpPr>
        <p:spPr>
          <a:xfrm>
            <a:off x="5531651" y="2024072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F948082-6499-4589-98D2-AF85BF50FFFB}"/>
              </a:ext>
            </a:extLst>
          </p:cNvPr>
          <p:cNvCxnSpPr>
            <a:cxnSpLocks/>
          </p:cNvCxnSpPr>
          <p:nvPr/>
        </p:nvCxnSpPr>
        <p:spPr>
          <a:xfrm>
            <a:off x="6243275" y="2527831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FA4728A-0DB9-47D1-B8C3-A5781BF3E45E}"/>
              </a:ext>
            </a:extLst>
          </p:cNvPr>
          <p:cNvCxnSpPr>
            <a:cxnSpLocks/>
          </p:cNvCxnSpPr>
          <p:nvPr/>
        </p:nvCxnSpPr>
        <p:spPr>
          <a:xfrm flipV="1">
            <a:off x="6266690" y="2560411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A23459B-538C-472D-862E-AAAD060F910E}"/>
              </a:ext>
            </a:extLst>
          </p:cNvPr>
          <p:cNvCxnSpPr>
            <a:cxnSpLocks/>
          </p:cNvCxnSpPr>
          <p:nvPr/>
        </p:nvCxnSpPr>
        <p:spPr>
          <a:xfrm flipV="1">
            <a:off x="6251373" y="2933982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au 3">
            <a:extLst>
              <a:ext uri="{FF2B5EF4-FFF2-40B4-BE49-F238E27FC236}">
                <a16:creationId xmlns:a16="http://schemas.microsoft.com/office/drawing/2014/main" id="{F9B34482-B4E8-4B78-94DD-E91BFF7B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37573"/>
              </p:ext>
            </p:extLst>
          </p:nvPr>
        </p:nvGraphicFramePr>
        <p:xfrm>
          <a:off x="6667206" y="2485426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42" name="Tableau 3">
            <a:extLst>
              <a:ext uri="{FF2B5EF4-FFF2-40B4-BE49-F238E27FC236}">
                <a16:creationId xmlns:a16="http://schemas.microsoft.com/office/drawing/2014/main" id="{6BCC5986-8143-4B7A-82C1-FA9726063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42713"/>
              </p:ext>
            </p:extLst>
          </p:nvPr>
        </p:nvGraphicFramePr>
        <p:xfrm>
          <a:off x="6098361" y="2485737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D737055-949E-4FB4-881C-0451D4AAB8B5}"/>
              </a:ext>
            </a:extLst>
          </p:cNvPr>
          <p:cNvCxnSpPr>
            <a:cxnSpLocks/>
          </p:cNvCxnSpPr>
          <p:nvPr/>
        </p:nvCxnSpPr>
        <p:spPr>
          <a:xfrm>
            <a:off x="9431794" y="2229048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7872B28-B2C6-4376-A54C-3A584416DD0D}"/>
              </a:ext>
            </a:extLst>
          </p:cNvPr>
          <p:cNvCxnSpPr>
            <a:cxnSpLocks/>
          </p:cNvCxnSpPr>
          <p:nvPr/>
        </p:nvCxnSpPr>
        <p:spPr>
          <a:xfrm>
            <a:off x="9431794" y="2579743"/>
            <a:ext cx="465765" cy="28859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A4AE6BE-CF6B-4AFD-8911-8DC5A957AACF}"/>
              </a:ext>
            </a:extLst>
          </p:cNvPr>
          <p:cNvCxnSpPr>
            <a:cxnSpLocks/>
          </p:cNvCxnSpPr>
          <p:nvPr/>
        </p:nvCxnSpPr>
        <p:spPr>
          <a:xfrm flipV="1">
            <a:off x="9431794" y="2573240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3B25CDB-DAF6-49DB-B009-E37CAD0AEB56}"/>
              </a:ext>
            </a:extLst>
          </p:cNvPr>
          <p:cNvCxnSpPr>
            <a:cxnSpLocks/>
          </p:cNvCxnSpPr>
          <p:nvPr/>
        </p:nvCxnSpPr>
        <p:spPr>
          <a:xfrm flipV="1">
            <a:off x="9449479" y="2826456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au 3">
            <a:extLst>
              <a:ext uri="{FF2B5EF4-FFF2-40B4-BE49-F238E27FC236}">
                <a16:creationId xmlns:a16="http://schemas.microsoft.com/office/drawing/2014/main" id="{6B12E7C3-D554-478E-AF60-858130C1C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67284"/>
              </p:ext>
            </p:extLst>
          </p:nvPr>
        </p:nvGraphicFramePr>
        <p:xfrm>
          <a:off x="9865312" y="2421734"/>
          <a:ext cx="2347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CCDE93A-8EEE-4AD1-A7BA-DA2572F35494}"/>
              </a:ext>
            </a:extLst>
          </p:cNvPr>
          <p:cNvCxnSpPr>
            <a:cxnSpLocks/>
          </p:cNvCxnSpPr>
          <p:nvPr/>
        </p:nvCxnSpPr>
        <p:spPr>
          <a:xfrm flipV="1">
            <a:off x="8689481" y="2267025"/>
            <a:ext cx="479927" cy="24995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B6E178D-D96D-47F9-96C2-38B85581692A}"/>
              </a:ext>
            </a:extLst>
          </p:cNvPr>
          <p:cNvCxnSpPr>
            <a:cxnSpLocks/>
          </p:cNvCxnSpPr>
          <p:nvPr/>
        </p:nvCxnSpPr>
        <p:spPr>
          <a:xfrm>
            <a:off x="8670690" y="2516976"/>
            <a:ext cx="547503" cy="4104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D6F9EB3-84E1-41E5-B2A5-B7FA9DD56552}"/>
              </a:ext>
            </a:extLst>
          </p:cNvPr>
          <p:cNvCxnSpPr>
            <a:cxnSpLocks/>
          </p:cNvCxnSpPr>
          <p:nvPr/>
        </p:nvCxnSpPr>
        <p:spPr>
          <a:xfrm>
            <a:off x="8689481" y="2772670"/>
            <a:ext cx="479927" cy="5378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05E166C5-7584-4DCE-83E5-5FEB49922AD7}"/>
              </a:ext>
            </a:extLst>
          </p:cNvPr>
          <p:cNvCxnSpPr>
            <a:cxnSpLocks/>
          </p:cNvCxnSpPr>
          <p:nvPr/>
        </p:nvCxnSpPr>
        <p:spPr>
          <a:xfrm>
            <a:off x="8670690" y="2994465"/>
            <a:ext cx="566104" cy="15111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3">
            <a:extLst>
              <a:ext uri="{FF2B5EF4-FFF2-40B4-BE49-F238E27FC236}">
                <a16:creationId xmlns:a16="http://schemas.microsoft.com/office/drawing/2014/main" id="{8BEB45AD-A6A9-4AE3-853A-1AB073DA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69530"/>
              </p:ext>
            </p:extLst>
          </p:nvPr>
        </p:nvGraphicFramePr>
        <p:xfrm>
          <a:off x="9131825" y="2151094"/>
          <a:ext cx="40512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23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1,0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2,1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18462"/>
                  </a:ext>
                </a:extLst>
              </a:tr>
            </a:tbl>
          </a:graphicData>
        </a:graphic>
      </p:graphicFrame>
      <p:graphicFrame>
        <p:nvGraphicFramePr>
          <p:cNvPr id="53" name="Tableau 3">
            <a:extLst>
              <a:ext uri="{FF2B5EF4-FFF2-40B4-BE49-F238E27FC236}">
                <a16:creationId xmlns:a16="http://schemas.microsoft.com/office/drawing/2014/main" id="{5338B2B6-BE36-4A82-9704-9DF5F6DE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2542"/>
              </p:ext>
            </p:extLst>
          </p:nvPr>
        </p:nvGraphicFramePr>
        <p:xfrm>
          <a:off x="8570695" y="2361189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67" name="Flèche : droite 66">
            <a:extLst>
              <a:ext uri="{FF2B5EF4-FFF2-40B4-BE49-F238E27FC236}">
                <a16:creationId xmlns:a16="http://schemas.microsoft.com/office/drawing/2014/main" id="{679ADDBD-3B31-4C65-99ED-F23F5FE1F93E}"/>
              </a:ext>
            </a:extLst>
          </p:cNvPr>
          <p:cNvSpPr/>
          <p:nvPr/>
        </p:nvSpPr>
        <p:spPr>
          <a:xfrm>
            <a:off x="7518517" y="1131986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6B4BF348-C0EE-490B-86A6-9BED9CC9AEA8}"/>
              </a:ext>
            </a:extLst>
          </p:cNvPr>
          <p:cNvSpPr/>
          <p:nvPr/>
        </p:nvSpPr>
        <p:spPr>
          <a:xfrm>
            <a:off x="7529087" y="2637179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EAD94D56-9136-4D50-B765-3E8A5BF261CA}"/>
              </a:ext>
            </a:extLst>
          </p:cNvPr>
          <p:cNvCxnSpPr>
            <a:cxnSpLocks/>
          </p:cNvCxnSpPr>
          <p:nvPr/>
        </p:nvCxnSpPr>
        <p:spPr>
          <a:xfrm>
            <a:off x="6264295" y="4081201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93481A1C-6CAA-49F1-A1BC-95AB947438D4}"/>
              </a:ext>
            </a:extLst>
          </p:cNvPr>
          <p:cNvSpPr txBox="1"/>
          <p:nvPr/>
        </p:nvSpPr>
        <p:spPr>
          <a:xfrm>
            <a:off x="5569234" y="3554806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E0CCA4E-F7D1-4785-9523-14EEBEC41410}"/>
              </a:ext>
            </a:extLst>
          </p:cNvPr>
          <p:cNvCxnSpPr>
            <a:cxnSpLocks/>
          </p:cNvCxnSpPr>
          <p:nvPr/>
        </p:nvCxnSpPr>
        <p:spPr>
          <a:xfrm>
            <a:off x="6280858" y="405856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3078E14-63B9-4984-A1FD-095D12DC2A94}"/>
              </a:ext>
            </a:extLst>
          </p:cNvPr>
          <p:cNvCxnSpPr>
            <a:cxnSpLocks/>
          </p:cNvCxnSpPr>
          <p:nvPr/>
        </p:nvCxnSpPr>
        <p:spPr>
          <a:xfrm flipV="1">
            <a:off x="6304273" y="4091145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8E391018-8B00-4393-B2D6-BFEF14342A27}"/>
              </a:ext>
            </a:extLst>
          </p:cNvPr>
          <p:cNvCxnSpPr>
            <a:cxnSpLocks/>
          </p:cNvCxnSpPr>
          <p:nvPr/>
        </p:nvCxnSpPr>
        <p:spPr>
          <a:xfrm flipV="1">
            <a:off x="6288956" y="4464716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au 3">
            <a:extLst>
              <a:ext uri="{FF2B5EF4-FFF2-40B4-BE49-F238E27FC236}">
                <a16:creationId xmlns:a16="http://schemas.microsoft.com/office/drawing/2014/main" id="{B1813065-B5B4-44C4-BB02-C7E58283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79382"/>
              </p:ext>
            </p:extLst>
          </p:nvPr>
        </p:nvGraphicFramePr>
        <p:xfrm>
          <a:off x="6704789" y="4016160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77" name="Tableau 3">
            <a:extLst>
              <a:ext uri="{FF2B5EF4-FFF2-40B4-BE49-F238E27FC236}">
                <a16:creationId xmlns:a16="http://schemas.microsoft.com/office/drawing/2014/main" id="{E99F3B62-9BDD-4118-8CCA-2D99CAC2C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40232"/>
              </p:ext>
            </p:extLst>
          </p:nvPr>
        </p:nvGraphicFramePr>
        <p:xfrm>
          <a:off x="6135944" y="4016471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958B7630-06BF-444D-8E4A-55A6C1242DAF}"/>
              </a:ext>
            </a:extLst>
          </p:cNvPr>
          <p:cNvSpPr/>
          <p:nvPr/>
        </p:nvSpPr>
        <p:spPr>
          <a:xfrm>
            <a:off x="7557625" y="4188822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EFAF61B6-A1BF-42D7-B397-51DE21707086}"/>
              </a:ext>
            </a:extLst>
          </p:cNvPr>
          <p:cNvCxnSpPr>
            <a:cxnSpLocks/>
          </p:cNvCxnSpPr>
          <p:nvPr/>
        </p:nvCxnSpPr>
        <p:spPr>
          <a:xfrm>
            <a:off x="8806623" y="4085650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3CF5BD89-0BB6-4356-97C1-ECAF43F170A9}"/>
              </a:ext>
            </a:extLst>
          </p:cNvPr>
          <p:cNvSpPr txBox="1"/>
          <p:nvPr/>
        </p:nvSpPr>
        <p:spPr>
          <a:xfrm>
            <a:off x="7992295" y="3529438"/>
            <a:ext cx="291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</a:t>
            </a:r>
            <a:r>
              <a:rPr lang="fr-FR" sz="1200" b="1" dirty="0" err="1">
                <a:solidFill>
                  <a:srgbClr val="0070C0"/>
                </a:solidFill>
              </a:rPr>
              <a:t>Lea</a:t>
            </a:r>
            <a:r>
              <a:rPr lang="fr-FR" sz="1200" b="1" dirty="0"/>
              <a:t>, Anne, </a:t>
            </a:r>
            <a:r>
              <a:rPr lang="fr-FR" sz="1200" b="1" dirty="0">
                <a:solidFill>
                  <a:srgbClr val="0070C0"/>
                </a:solidFill>
              </a:rPr>
              <a:t>Paul</a:t>
            </a:r>
            <a:r>
              <a:rPr lang="fr-FR" sz="1200" b="1" dirty="0"/>
              <a:t>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25</a:t>
            </a:r>
            <a:r>
              <a:rPr lang="fr-FR" sz="1200" b="1" dirty="0"/>
              <a:t>, 12,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/>
              <a:t>, 12 ]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DB8A1E79-8602-4883-9C23-D7113EC7582B}"/>
              </a:ext>
            </a:extLst>
          </p:cNvPr>
          <p:cNvCxnSpPr>
            <a:cxnSpLocks/>
          </p:cNvCxnSpPr>
          <p:nvPr/>
        </p:nvCxnSpPr>
        <p:spPr>
          <a:xfrm>
            <a:off x="8823186" y="4063014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2A2C93E4-3D3D-468A-9B0B-19055C3A68C1}"/>
              </a:ext>
            </a:extLst>
          </p:cNvPr>
          <p:cNvCxnSpPr>
            <a:cxnSpLocks/>
          </p:cNvCxnSpPr>
          <p:nvPr/>
        </p:nvCxnSpPr>
        <p:spPr>
          <a:xfrm>
            <a:off x="8813599" y="4478179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72A434A-F88D-45A4-85AF-4D60634B4B4E}"/>
              </a:ext>
            </a:extLst>
          </p:cNvPr>
          <p:cNvCxnSpPr>
            <a:cxnSpLocks/>
          </p:cNvCxnSpPr>
          <p:nvPr/>
        </p:nvCxnSpPr>
        <p:spPr>
          <a:xfrm flipV="1">
            <a:off x="8846601" y="4095594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4EE766ED-606F-4733-B11F-1A0B7E85FC62}"/>
              </a:ext>
            </a:extLst>
          </p:cNvPr>
          <p:cNvCxnSpPr>
            <a:cxnSpLocks/>
          </p:cNvCxnSpPr>
          <p:nvPr/>
        </p:nvCxnSpPr>
        <p:spPr>
          <a:xfrm flipV="1">
            <a:off x="8831284" y="4469165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au 3">
            <a:extLst>
              <a:ext uri="{FF2B5EF4-FFF2-40B4-BE49-F238E27FC236}">
                <a16:creationId xmlns:a16="http://schemas.microsoft.com/office/drawing/2014/main" id="{10ACD6FD-A378-4D62-AAA0-08EFA45CC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8832"/>
              </p:ext>
            </p:extLst>
          </p:nvPr>
        </p:nvGraphicFramePr>
        <p:xfrm>
          <a:off x="9247117" y="4020609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98" name="Tableau 3">
            <a:extLst>
              <a:ext uri="{FF2B5EF4-FFF2-40B4-BE49-F238E27FC236}">
                <a16:creationId xmlns:a16="http://schemas.microsoft.com/office/drawing/2014/main" id="{B6BE8F99-9B6C-496D-AFEC-0974D827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95302"/>
              </p:ext>
            </p:extLst>
          </p:nvPr>
        </p:nvGraphicFramePr>
        <p:xfrm>
          <a:off x="8678272" y="4020920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C60A558B-CFC3-4357-8412-15E010D084B8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9620635" y="4268535"/>
            <a:ext cx="213379" cy="456"/>
          </a:xfrm>
          <a:prstGeom prst="straightConnector1">
            <a:avLst/>
          </a:prstGeom>
          <a:ln>
            <a:solidFill>
              <a:schemeClr val="dk1">
                <a:shade val="9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42DD402-457B-4706-9E10-7540D4210A21}"/>
              </a:ext>
            </a:extLst>
          </p:cNvPr>
          <p:cNvSpPr txBox="1"/>
          <p:nvPr/>
        </p:nvSpPr>
        <p:spPr>
          <a:xfrm>
            <a:off x="9834014" y="4038158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Matrix (2 x 3)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02CEF06-28E7-4AE7-9B84-353DAC0E94F0}"/>
              </a:ext>
            </a:extLst>
          </p:cNvPr>
          <p:cNvCxnSpPr>
            <a:cxnSpLocks/>
          </p:cNvCxnSpPr>
          <p:nvPr/>
        </p:nvCxnSpPr>
        <p:spPr>
          <a:xfrm flipV="1">
            <a:off x="9323030" y="5868106"/>
            <a:ext cx="450961" cy="57063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155CC63-34BB-43BE-A00D-1E8232E07D3E}"/>
              </a:ext>
            </a:extLst>
          </p:cNvPr>
          <p:cNvCxnSpPr>
            <a:cxnSpLocks/>
          </p:cNvCxnSpPr>
          <p:nvPr/>
        </p:nvCxnSpPr>
        <p:spPr>
          <a:xfrm>
            <a:off x="6570631" y="5794042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C755D90-E0AF-4690-AE5D-BCEB16669329}"/>
              </a:ext>
            </a:extLst>
          </p:cNvPr>
          <p:cNvSpPr txBox="1"/>
          <p:nvPr/>
        </p:nvSpPr>
        <p:spPr>
          <a:xfrm>
            <a:off x="5582488" y="4949598"/>
            <a:ext cx="22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White, Grey ]</a:t>
            </a:r>
          </a:p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F0C83780-C044-4F59-806E-199795203C4E}"/>
              </a:ext>
            </a:extLst>
          </p:cNvPr>
          <p:cNvCxnSpPr>
            <a:cxnSpLocks/>
          </p:cNvCxnSpPr>
          <p:nvPr/>
        </p:nvCxnSpPr>
        <p:spPr>
          <a:xfrm>
            <a:off x="6586982" y="576938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E85AE3D5-BF6D-402B-909A-791417A8CAD2}"/>
              </a:ext>
            </a:extLst>
          </p:cNvPr>
          <p:cNvCxnSpPr>
            <a:cxnSpLocks/>
          </p:cNvCxnSpPr>
          <p:nvPr/>
        </p:nvCxnSpPr>
        <p:spPr>
          <a:xfrm flipV="1">
            <a:off x="6610397" y="5801955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4E6E8B66-1343-4D1A-83E6-520B67C0BA13}"/>
              </a:ext>
            </a:extLst>
          </p:cNvPr>
          <p:cNvCxnSpPr>
            <a:cxnSpLocks/>
          </p:cNvCxnSpPr>
          <p:nvPr/>
        </p:nvCxnSpPr>
        <p:spPr>
          <a:xfrm flipV="1">
            <a:off x="6595292" y="6177557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Tableau 3">
            <a:extLst>
              <a:ext uri="{FF2B5EF4-FFF2-40B4-BE49-F238E27FC236}">
                <a16:creationId xmlns:a16="http://schemas.microsoft.com/office/drawing/2014/main" id="{E6782ACD-3082-42CD-8384-C05C12BBB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23271"/>
              </p:ext>
            </p:extLst>
          </p:nvPr>
        </p:nvGraphicFramePr>
        <p:xfrm>
          <a:off x="7011125" y="5729001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22" name="Tableau 3">
            <a:extLst>
              <a:ext uri="{FF2B5EF4-FFF2-40B4-BE49-F238E27FC236}">
                <a16:creationId xmlns:a16="http://schemas.microsoft.com/office/drawing/2014/main" id="{DD79A08E-4D20-4E7E-9B17-77CB7116C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12044"/>
              </p:ext>
            </p:extLst>
          </p:nvPr>
        </p:nvGraphicFramePr>
        <p:xfrm>
          <a:off x="6442280" y="5729312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24" name="Flèche : droite 123">
            <a:extLst>
              <a:ext uri="{FF2B5EF4-FFF2-40B4-BE49-F238E27FC236}">
                <a16:creationId xmlns:a16="http://schemas.microsoft.com/office/drawing/2014/main" id="{E5A8A073-147A-49E0-82E5-B9A45D3EE144}"/>
              </a:ext>
            </a:extLst>
          </p:cNvPr>
          <p:cNvSpPr/>
          <p:nvPr/>
        </p:nvSpPr>
        <p:spPr>
          <a:xfrm>
            <a:off x="7570879" y="5901663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F4832DF7-F96A-49A7-8165-E4AA95394A51}"/>
              </a:ext>
            </a:extLst>
          </p:cNvPr>
          <p:cNvCxnSpPr>
            <a:cxnSpLocks/>
          </p:cNvCxnSpPr>
          <p:nvPr/>
        </p:nvCxnSpPr>
        <p:spPr>
          <a:xfrm>
            <a:off x="9277080" y="5798491"/>
            <a:ext cx="433518" cy="488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F1F740FF-2131-4466-94CE-5A02FD8C0758}"/>
              </a:ext>
            </a:extLst>
          </p:cNvPr>
          <p:cNvSpPr txBox="1"/>
          <p:nvPr/>
        </p:nvSpPr>
        <p:spPr>
          <a:xfrm>
            <a:off x="8016389" y="4954046"/>
            <a:ext cx="314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White,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Grey ]</a:t>
            </a:r>
          </a:p>
          <a:p>
            <a:r>
              <a:rPr lang="fr-FR" sz="1200" b="1" dirty="0"/>
              <a:t>[ Anne, Paul,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Anne, Paul,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[25, 25, 25, 12, 12, 12 ]</a:t>
            </a: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DA2550C8-5B01-42CF-BC3E-F79F1403F123}"/>
              </a:ext>
            </a:extLst>
          </p:cNvPr>
          <p:cNvCxnSpPr>
            <a:cxnSpLocks/>
          </p:cNvCxnSpPr>
          <p:nvPr/>
        </p:nvCxnSpPr>
        <p:spPr>
          <a:xfrm>
            <a:off x="9293643" y="5775855"/>
            <a:ext cx="433518" cy="358156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3DDBE56-BE01-4A8E-8DD8-C0A16A6F1B2D}"/>
              </a:ext>
            </a:extLst>
          </p:cNvPr>
          <p:cNvCxnSpPr>
            <a:cxnSpLocks/>
          </p:cNvCxnSpPr>
          <p:nvPr/>
        </p:nvCxnSpPr>
        <p:spPr>
          <a:xfrm>
            <a:off x="9284056" y="6191020"/>
            <a:ext cx="433518" cy="488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93FBD298-0ED4-44A1-8FD6-2854D0448018}"/>
              </a:ext>
            </a:extLst>
          </p:cNvPr>
          <p:cNvCxnSpPr>
            <a:cxnSpLocks/>
          </p:cNvCxnSpPr>
          <p:nvPr/>
        </p:nvCxnSpPr>
        <p:spPr>
          <a:xfrm flipV="1">
            <a:off x="9317058" y="5808435"/>
            <a:ext cx="433518" cy="375084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F2F2AB0E-EE77-4272-91AD-C5BD8EB749AC}"/>
              </a:ext>
            </a:extLst>
          </p:cNvPr>
          <p:cNvCxnSpPr>
            <a:cxnSpLocks/>
          </p:cNvCxnSpPr>
          <p:nvPr/>
        </p:nvCxnSpPr>
        <p:spPr>
          <a:xfrm flipV="1">
            <a:off x="9301741" y="6182006"/>
            <a:ext cx="433518" cy="371542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eau 3">
            <a:extLst>
              <a:ext uri="{FF2B5EF4-FFF2-40B4-BE49-F238E27FC236}">
                <a16:creationId xmlns:a16="http://schemas.microsoft.com/office/drawing/2014/main" id="{EA8026A2-5D1D-43B9-A1A4-1C7F0037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04718"/>
              </p:ext>
            </p:extLst>
          </p:nvPr>
        </p:nvGraphicFramePr>
        <p:xfrm>
          <a:off x="9717574" y="5733450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37" name="Tableau 3">
            <a:extLst>
              <a:ext uri="{FF2B5EF4-FFF2-40B4-BE49-F238E27FC236}">
                <a16:creationId xmlns:a16="http://schemas.microsoft.com/office/drawing/2014/main" id="{AC8B96EE-C197-410C-A24B-0E8A8E61F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13920"/>
              </p:ext>
            </p:extLst>
          </p:nvPr>
        </p:nvGraphicFramePr>
        <p:xfrm>
          <a:off x="9148729" y="5733761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graphicFrame>
        <p:nvGraphicFramePr>
          <p:cNvPr id="141" name="Tableau 3">
            <a:extLst>
              <a:ext uri="{FF2B5EF4-FFF2-40B4-BE49-F238E27FC236}">
                <a16:creationId xmlns:a16="http://schemas.microsoft.com/office/drawing/2014/main" id="{956BB574-44C3-4BA5-B29A-0004F18DD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7801"/>
              </p:ext>
            </p:extLst>
          </p:nvPr>
        </p:nvGraphicFramePr>
        <p:xfrm>
          <a:off x="5911722" y="5725528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0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B414A138-4254-47E5-9EB4-98249960F6BE}"/>
              </a:ext>
            </a:extLst>
          </p:cNvPr>
          <p:cNvSpPr/>
          <p:nvPr/>
        </p:nvSpPr>
        <p:spPr>
          <a:xfrm>
            <a:off x="7807409" y="261246"/>
            <a:ext cx="4278574" cy="6547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A8A03236-9659-4685-9729-71F5745C3385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0661568" y="1396270"/>
            <a:ext cx="882808" cy="209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2A81B5EA-F239-4FA9-974D-765553CC3930}"/>
              </a:ext>
            </a:extLst>
          </p:cNvPr>
          <p:cNvSpPr/>
          <p:nvPr/>
        </p:nvSpPr>
        <p:spPr>
          <a:xfrm>
            <a:off x="8948650" y="4757211"/>
            <a:ext cx="2302446" cy="19418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6940811" cy="771056"/>
          </a:xfrm>
        </p:spPr>
        <p:txBody>
          <a:bodyPr>
            <a:normAutofit/>
          </a:bodyPr>
          <a:lstStyle/>
          <a:p>
            <a:r>
              <a:rPr lang="fr-FR" dirty="0"/>
              <a:t>2 - Matrix </a:t>
            </a:r>
            <a:r>
              <a:rPr lang="fr-FR" dirty="0" err="1"/>
              <a:t>generation</a:t>
            </a:r>
            <a:r>
              <a:rPr lang="fr-FR" dirty="0"/>
              <a:t> process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388300" y="1036261"/>
            <a:ext cx="702531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characterization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Identification of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Association of coupled and derived indexes to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Dimension </a:t>
            </a:r>
            <a:r>
              <a:rPr lang="fr-FR" b="1" dirty="0" err="1"/>
              <a:t>reduction</a:t>
            </a:r>
            <a:r>
              <a:rPr lang="fr-FR" b="1" dirty="0"/>
              <a:t> (if </a:t>
            </a:r>
            <a:r>
              <a:rPr lang="fr-FR" b="1" dirty="0" err="1"/>
              <a:t>necessary</a:t>
            </a:r>
            <a:r>
              <a:rPr lang="fr-FR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 </a:t>
            </a:r>
            <a:r>
              <a:rPr lang="fr-FR" dirty="0" err="1"/>
              <a:t>merging</a:t>
            </a:r>
            <a:r>
              <a:rPr lang="fr-FR" dirty="0"/>
              <a:t> (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rate)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Matrix </a:t>
            </a:r>
            <a:r>
              <a:rPr lang="fr-FR" b="1" dirty="0" err="1"/>
              <a:t>generation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indexes conversion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/>
              <a:t>Linked</a:t>
            </a:r>
            <a:r>
              <a:rPr lang="fr-FR" dirty="0"/>
              <a:t> to </a:t>
            </a:r>
            <a:r>
              <a:rPr lang="fr-FR" dirty="0" err="1"/>
              <a:t>crossed</a:t>
            </a:r>
            <a:r>
              <a:rPr lang="fr-FR" dirty="0"/>
              <a:t> (</a:t>
            </a:r>
            <a:r>
              <a:rPr lang="fr-FR" dirty="0" err="1"/>
              <a:t>primary</a:t>
            </a:r>
            <a:r>
              <a:rPr lang="fr-FR" dirty="0"/>
              <a:t> indexes)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Extension (derived and coupled indexes)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E.g. </a:t>
            </a:r>
            <a:r>
              <a:rPr lang="fr-FR" dirty="0" err="1"/>
              <a:t>Xarray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indexes 			-&gt; 	</a:t>
            </a:r>
            <a:r>
              <a:rPr lang="fr-FR" dirty="0" err="1"/>
              <a:t>dims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Derived/coupled indexes -&gt; 	</a:t>
            </a:r>
            <a:r>
              <a:rPr lang="fr-FR" dirty="0" err="1"/>
              <a:t>coords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Indexed value 			-&gt; 	values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Unique index 				-&gt; 	</a:t>
            </a:r>
            <a:r>
              <a:rPr lang="fr-FR" dirty="0" err="1"/>
              <a:t>attrs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107" name="Tableau 4">
            <a:extLst>
              <a:ext uri="{FF2B5EF4-FFF2-40B4-BE49-F238E27FC236}">
                <a16:creationId xmlns:a16="http://schemas.microsoft.com/office/drawing/2014/main" id="{096AF26E-7EB9-4E2C-8A71-0C818B48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025"/>
              </p:ext>
            </p:extLst>
          </p:nvPr>
        </p:nvGraphicFramePr>
        <p:xfrm>
          <a:off x="9508460" y="5272187"/>
          <a:ext cx="102237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graphicFrame>
        <p:nvGraphicFramePr>
          <p:cNvPr id="108" name="Tableau 4">
            <a:extLst>
              <a:ext uri="{FF2B5EF4-FFF2-40B4-BE49-F238E27FC236}">
                <a16:creationId xmlns:a16="http://schemas.microsoft.com/office/drawing/2014/main" id="{9FDBDCFF-C30C-44C1-A4C6-74919F46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78706"/>
              </p:ext>
            </p:extLst>
          </p:nvPr>
        </p:nvGraphicFramePr>
        <p:xfrm>
          <a:off x="9508460" y="4815396"/>
          <a:ext cx="102237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604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109" name="Tableau 4">
            <a:extLst>
              <a:ext uri="{FF2B5EF4-FFF2-40B4-BE49-F238E27FC236}">
                <a16:creationId xmlns:a16="http://schemas.microsoft.com/office/drawing/2014/main" id="{E14B44A8-025F-4A21-9D70-B4FFBA381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83033"/>
              </p:ext>
            </p:extLst>
          </p:nvPr>
        </p:nvGraphicFramePr>
        <p:xfrm>
          <a:off x="9056474" y="5296045"/>
          <a:ext cx="34079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sp>
        <p:nvSpPr>
          <p:cNvPr id="110" name="ZoneTexte 109">
            <a:extLst>
              <a:ext uri="{FF2B5EF4-FFF2-40B4-BE49-F238E27FC236}">
                <a16:creationId xmlns:a16="http://schemas.microsoft.com/office/drawing/2014/main" id="{2AA8BB0D-AB90-4708-9FD9-2CB37296DF54}"/>
              </a:ext>
            </a:extLst>
          </p:cNvPr>
          <p:cNvSpPr txBox="1"/>
          <p:nvPr/>
        </p:nvSpPr>
        <p:spPr>
          <a:xfrm>
            <a:off x="9508460" y="5665742"/>
            <a:ext cx="1007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70C0"/>
                </a:solidFill>
              </a:rPr>
              <a:t>primary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08F763A8-D5CE-45CC-AC35-4649B0EC4C74}"/>
              </a:ext>
            </a:extLst>
          </p:cNvPr>
          <p:cNvSpPr txBox="1"/>
          <p:nvPr/>
        </p:nvSpPr>
        <p:spPr>
          <a:xfrm>
            <a:off x="9639547" y="4757210"/>
            <a:ext cx="957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8608C77-14E9-4453-B9E0-827188307A30}"/>
              </a:ext>
            </a:extLst>
          </p:cNvPr>
          <p:cNvSpPr txBox="1"/>
          <p:nvPr/>
        </p:nvSpPr>
        <p:spPr>
          <a:xfrm rot="16200000">
            <a:off x="8765243" y="5544266"/>
            <a:ext cx="930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graphicFrame>
        <p:nvGraphicFramePr>
          <p:cNvPr id="113" name="Tableau 4">
            <a:extLst>
              <a:ext uri="{FF2B5EF4-FFF2-40B4-BE49-F238E27FC236}">
                <a16:creationId xmlns:a16="http://schemas.microsoft.com/office/drawing/2014/main" id="{E04861DD-3E98-426D-8A64-F3DFEAB3D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07373"/>
              </p:ext>
            </p:extLst>
          </p:nvPr>
        </p:nvGraphicFramePr>
        <p:xfrm>
          <a:off x="10711772" y="5395876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114" name="Tableau 4">
            <a:extLst>
              <a:ext uri="{FF2B5EF4-FFF2-40B4-BE49-F238E27FC236}">
                <a16:creationId xmlns:a16="http://schemas.microsoft.com/office/drawing/2014/main" id="{6C38C3D1-5A91-42E7-8EAE-5682ACA53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46201"/>
              </p:ext>
            </p:extLst>
          </p:nvPr>
        </p:nvGraphicFramePr>
        <p:xfrm>
          <a:off x="10711772" y="5863242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sp>
        <p:nvSpPr>
          <p:cNvPr id="115" name="ZoneTexte 114">
            <a:extLst>
              <a:ext uri="{FF2B5EF4-FFF2-40B4-BE49-F238E27FC236}">
                <a16:creationId xmlns:a16="http://schemas.microsoft.com/office/drawing/2014/main" id="{F2CD861E-F5F1-48BE-B015-7FE8375E5B70}"/>
              </a:ext>
            </a:extLst>
          </p:cNvPr>
          <p:cNvSpPr txBox="1"/>
          <p:nvPr/>
        </p:nvSpPr>
        <p:spPr>
          <a:xfrm>
            <a:off x="10604313" y="5437065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54EC446-2848-4CC8-8F2F-3C369AF3567B}"/>
              </a:ext>
            </a:extLst>
          </p:cNvPr>
          <p:cNvSpPr txBox="1"/>
          <p:nvPr/>
        </p:nvSpPr>
        <p:spPr>
          <a:xfrm>
            <a:off x="10594911" y="5892883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673B6345-A638-4F58-90EC-CABFA08918F5}"/>
              </a:ext>
            </a:extLst>
          </p:cNvPr>
          <p:cNvSpPr/>
          <p:nvPr/>
        </p:nvSpPr>
        <p:spPr>
          <a:xfrm>
            <a:off x="9775313" y="1917797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A130A34B-0E62-4E29-9D40-5F471DF2D094}"/>
              </a:ext>
            </a:extLst>
          </p:cNvPr>
          <p:cNvSpPr/>
          <p:nvPr/>
        </p:nvSpPr>
        <p:spPr>
          <a:xfrm>
            <a:off x="9086177" y="3512599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derived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BDF0487B-63D8-4DE4-944E-C4C5BCBF2DCE}"/>
              </a:ext>
            </a:extLst>
          </p:cNvPr>
          <p:cNvSpPr/>
          <p:nvPr/>
        </p:nvSpPr>
        <p:spPr>
          <a:xfrm>
            <a:off x="10095186" y="3512598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8B8733E4-A71D-46A6-99A1-9FEEA9C4A972}"/>
              </a:ext>
            </a:extLst>
          </p:cNvPr>
          <p:cNvSpPr/>
          <p:nvPr/>
        </p:nvSpPr>
        <p:spPr>
          <a:xfrm>
            <a:off x="8059665" y="3515094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coupled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00211EFC-46FF-4EE6-AA57-781B28B17BF6}"/>
              </a:ext>
            </a:extLst>
          </p:cNvPr>
          <p:cNvSpPr/>
          <p:nvPr/>
        </p:nvSpPr>
        <p:spPr>
          <a:xfrm>
            <a:off x="11099883" y="3488305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unique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F31F155D-E2BE-4560-A60D-0D8169881934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10219805" y="1396270"/>
            <a:ext cx="1" cy="52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1FF54F2A-2319-4982-94DE-8CC73DD0FD03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9530670" y="1383640"/>
            <a:ext cx="187330" cy="21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D59EFB74-586B-43C7-B707-1E8249457D72}"/>
              </a:ext>
            </a:extLst>
          </p:cNvPr>
          <p:cNvCxnSpPr>
            <a:cxnSpLocks/>
          </p:cNvCxnSpPr>
          <p:nvPr/>
        </p:nvCxnSpPr>
        <p:spPr>
          <a:xfrm flipH="1">
            <a:off x="8504372" y="1383640"/>
            <a:ext cx="896366" cy="213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DE2708F5-BAAC-4C00-BE44-9B3E586CC444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>
            <a:off x="10219806" y="2561742"/>
            <a:ext cx="319873" cy="9508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A317BA06-970D-4AA1-9220-597BD901B7A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9766406" y="2561742"/>
            <a:ext cx="453400" cy="9494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3EBA3C30-8BAB-4F1C-AA96-DE1922F71432}"/>
              </a:ext>
            </a:extLst>
          </p:cNvPr>
          <p:cNvSpPr txBox="1"/>
          <p:nvPr/>
        </p:nvSpPr>
        <p:spPr>
          <a:xfrm>
            <a:off x="10383761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High rate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C3C8C1E5-028D-4C6E-9EA6-30DA78222B76}"/>
              </a:ext>
            </a:extLst>
          </p:cNvPr>
          <p:cNvSpPr txBox="1"/>
          <p:nvPr/>
        </p:nvSpPr>
        <p:spPr>
          <a:xfrm>
            <a:off x="9549988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Low rate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ABA1ACB0-E090-4F22-98BF-A4956424388D}"/>
              </a:ext>
            </a:extLst>
          </p:cNvPr>
          <p:cNvSpPr txBox="1"/>
          <p:nvPr/>
        </p:nvSpPr>
        <p:spPr>
          <a:xfrm>
            <a:off x="7848544" y="1412522"/>
            <a:ext cx="1932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index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characterization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88F428F8-500F-4B30-86A0-AB5A2B193982}"/>
              </a:ext>
            </a:extLst>
          </p:cNvPr>
          <p:cNvSpPr txBox="1"/>
          <p:nvPr/>
        </p:nvSpPr>
        <p:spPr>
          <a:xfrm>
            <a:off x="7844925" y="2414446"/>
            <a:ext cx="1920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Dimension réduction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F5B9CD41-D169-42A6-B9B3-070669564887}"/>
              </a:ext>
            </a:extLst>
          </p:cNvPr>
          <p:cNvSpPr txBox="1"/>
          <p:nvPr/>
        </p:nvSpPr>
        <p:spPr>
          <a:xfrm>
            <a:off x="9160663" y="6390704"/>
            <a:ext cx="230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Matrix (e. g. </a:t>
            </a:r>
            <a:r>
              <a:rPr lang="fr-FR" sz="1400" b="1" dirty="0" err="1"/>
              <a:t>Xarray</a:t>
            </a:r>
            <a:r>
              <a:rPr lang="fr-FR" sz="1400" b="1" dirty="0"/>
              <a:t>)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23A3EB08-E03E-4911-A4D8-D3CF5CB5B6E4}"/>
              </a:ext>
            </a:extLst>
          </p:cNvPr>
          <p:cNvSpPr/>
          <p:nvPr/>
        </p:nvSpPr>
        <p:spPr>
          <a:xfrm>
            <a:off x="9248183" y="1051262"/>
            <a:ext cx="1606712" cy="33237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Ilist</a:t>
            </a:r>
          </a:p>
        </p:txBody>
      </p:sp>
      <p:sp>
        <p:nvSpPr>
          <p:cNvPr id="168" name="Flèche : droite 167">
            <a:extLst>
              <a:ext uri="{FF2B5EF4-FFF2-40B4-BE49-F238E27FC236}">
                <a16:creationId xmlns:a16="http://schemas.microsoft.com/office/drawing/2014/main" id="{2172BE95-5F2A-49F3-9386-1666BB4A2639}"/>
              </a:ext>
            </a:extLst>
          </p:cNvPr>
          <p:cNvSpPr/>
          <p:nvPr/>
        </p:nvSpPr>
        <p:spPr>
          <a:xfrm rot="5400000">
            <a:off x="9849676" y="4259065"/>
            <a:ext cx="286859" cy="3441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310D1566-9C40-453F-9884-6EA236F5DA4C}"/>
              </a:ext>
            </a:extLst>
          </p:cNvPr>
          <p:cNvSpPr txBox="1"/>
          <p:nvPr/>
        </p:nvSpPr>
        <p:spPr>
          <a:xfrm>
            <a:off x="7904779" y="444027"/>
            <a:ext cx="413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matrix </a:t>
            </a:r>
            <a:r>
              <a:rPr lang="fr-FR" b="1" dirty="0" err="1"/>
              <a:t>generation</a:t>
            </a:r>
            <a:r>
              <a:rPr lang="fr-FR" b="1" dirty="0"/>
              <a:t> process </a:t>
            </a:r>
            <a:r>
              <a:rPr lang="fr-FR" b="1" dirty="0" err="1"/>
              <a:t>from</a:t>
            </a:r>
            <a:r>
              <a:rPr lang="fr-FR" b="1" dirty="0"/>
              <a:t> Ilist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0886A2C-CD37-419E-A86E-6908693A2777}"/>
              </a:ext>
            </a:extLst>
          </p:cNvPr>
          <p:cNvSpPr txBox="1"/>
          <p:nvPr/>
        </p:nvSpPr>
        <p:spPr>
          <a:xfrm>
            <a:off x="7829133" y="4207321"/>
            <a:ext cx="1920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Matrix </a:t>
            </a:r>
            <a:r>
              <a:rPr lang="fr-FR" sz="1400" dirty="0" err="1">
                <a:solidFill>
                  <a:srgbClr val="00B050"/>
                </a:solidFill>
              </a:rPr>
              <a:t>generation</a:t>
            </a:r>
            <a:endParaRPr lang="fr-F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7BF91A9A-A090-48AD-A2A4-FFC2184A7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1" y="2529273"/>
            <a:ext cx="6167951" cy="426110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814184-8D28-4B6A-AD21-F578D6DCFFED}"/>
              </a:ext>
            </a:extLst>
          </p:cNvPr>
          <p:cNvSpPr txBox="1">
            <a:spLocks/>
          </p:cNvSpPr>
          <p:nvPr/>
        </p:nvSpPr>
        <p:spPr>
          <a:xfrm>
            <a:off x="387053" y="190477"/>
            <a:ext cx="2676660" cy="7333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2 -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7BCA7-A59B-4DD3-B75B-E1EF98B12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79232"/>
              </p:ext>
            </p:extLst>
          </p:nvPr>
        </p:nvGraphicFramePr>
        <p:xfrm>
          <a:off x="5893550" y="117316"/>
          <a:ext cx="6228110" cy="307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44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775253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884582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616226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6653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467140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  <a:endParaRPr lang="fr-FR" sz="1100" b="1" i="1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6CCFE4E-3EEA-409A-B693-818EB3ADA2B1}"/>
              </a:ext>
            </a:extLst>
          </p:cNvPr>
          <p:cNvSpPr/>
          <p:nvPr/>
        </p:nvSpPr>
        <p:spPr>
          <a:xfrm>
            <a:off x="12809290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13F1C-48E1-4467-9B4B-F9B83E64D512}"/>
              </a:ext>
            </a:extLst>
          </p:cNvPr>
          <p:cNvSpPr/>
          <p:nvPr/>
        </p:nvSpPr>
        <p:spPr>
          <a:xfrm>
            <a:off x="6071958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EC8A12-F26D-4F3F-9595-4D1F3A77E98D}"/>
              </a:ext>
            </a:extLst>
          </p:cNvPr>
          <p:cNvSpPr/>
          <p:nvPr/>
        </p:nvSpPr>
        <p:spPr>
          <a:xfrm>
            <a:off x="6692800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0AC60-9B8E-4CC5-9492-EF005D1B5416}"/>
              </a:ext>
            </a:extLst>
          </p:cNvPr>
          <p:cNvSpPr/>
          <p:nvPr/>
        </p:nvSpPr>
        <p:spPr>
          <a:xfrm>
            <a:off x="8292288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545CC-81DD-4978-9CD5-6CFDF79AB2DD}"/>
              </a:ext>
            </a:extLst>
          </p:cNvPr>
          <p:cNvSpPr/>
          <p:nvPr/>
        </p:nvSpPr>
        <p:spPr>
          <a:xfrm>
            <a:off x="8962825" y="2904165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3130-B3F4-4483-974E-EEA755CE7336}"/>
              </a:ext>
            </a:extLst>
          </p:cNvPr>
          <p:cNvSpPr/>
          <p:nvPr/>
        </p:nvSpPr>
        <p:spPr>
          <a:xfrm>
            <a:off x="9891776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6B782-123F-4315-9C6C-000CA711332F}"/>
              </a:ext>
            </a:extLst>
          </p:cNvPr>
          <p:cNvSpPr/>
          <p:nvPr/>
        </p:nvSpPr>
        <p:spPr>
          <a:xfrm>
            <a:off x="10264141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849383-78C3-4D51-BCE4-2403EC95FEDF}"/>
              </a:ext>
            </a:extLst>
          </p:cNvPr>
          <p:cNvSpPr/>
          <p:nvPr/>
        </p:nvSpPr>
        <p:spPr>
          <a:xfrm>
            <a:off x="11491264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DAFFA-3FBE-4049-BE11-4BA18DF4FD4F}"/>
              </a:ext>
            </a:extLst>
          </p:cNvPr>
          <p:cNvSpPr/>
          <p:nvPr/>
        </p:nvSpPr>
        <p:spPr>
          <a:xfrm>
            <a:off x="7492544" y="2933982"/>
            <a:ext cx="792162" cy="30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74F5E5D-085C-466F-A322-4E85119F5362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16200000" flipH="1">
            <a:off x="7178332" y="2529017"/>
            <a:ext cx="12700" cy="1420586"/>
          </a:xfrm>
          <a:prstGeom prst="curvedConnector3">
            <a:avLst>
              <a:gd name="adj1" fmla="val 508695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994A2A0-EA49-441B-A842-0EEE9A337370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rot="16200000" flipH="1">
            <a:off x="7486459" y="2839437"/>
            <a:ext cx="15821" cy="799744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CEAA29B-95D1-47FF-AE95-12EED542E37B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>
            <a:off x="8286203" y="2839437"/>
            <a:ext cx="15821" cy="799744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0AD4453-4078-418F-9F42-97A9EB170F89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rot="5400000">
            <a:off x="8608858" y="2489261"/>
            <a:ext cx="29817" cy="1470281"/>
          </a:xfrm>
          <a:prstGeom prst="curvedConnector3">
            <a:avLst>
              <a:gd name="adj1" fmla="val 22333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6A39E-D246-4C90-AA8B-9EBCAD04D02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48687" y="3239310"/>
            <a:ext cx="11535" cy="3257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72156F-2D8F-4027-B740-834287B686D4}"/>
              </a:ext>
            </a:extLst>
          </p:cNvPr>
          <p:cNvSpPr txBox="1"/>
          <p:nvPr/>
        </p:nvSpPr>
        <p:spPr>
          <a:xfrm>
            <a:off x="10715058" y="3274106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D1888-62E3-4A98-837B-7BFFA6D42212}"/>
              </a:ext>
            </a:extLst>
          </p:cNvPr>
          <p:cNvSpPr txBox="1"/>
          <p:nvPr/>
        </p:nvSpPr>
        <p:spPr>
          <a:xfrm>
            <a:off x="6657475" y="3452469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AB5BE-FCB6-4F85-84BB-578A3688B691}"/>
              </a:ext>
            </a:extLst>
          </p:cNvPr>
          <p:cNvSpPr txBox="1"/>
          <p:nvPr/>
        </p:nvSpPr>
        <p:spPr>
          <a:xfrm>
            <a:off x="8082833" y="341113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71F32-73CA-483B-A6F1-470C9CACC986}"/>
              </a:ext>
            </a:extLst>
          </p:cNvPr>
          <p:cNvSpPr txBox="1"/>
          <p:nvPr/>
        </p:nvSpPr>
        <p:spPr>
          <a:xfrm>
            <a:off x="783890" y="941080"/>
            <a:ext cx="4947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Full </a:t>
            </a:r>
            <a:r>
              <a:rPr lang="fr-FR" dirty="0" err="1"/>
              <a:t>function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Axes are </a:t>
            </a:r>
            <a:r>
              <a:rPr lang="fr-FR" dirty="0" err="1"/>
              <a:t>completed</a:t>
            </a:r>
            <a:endParaRPr lang="fr-FR" dirty="0"/>
          </a:p>
          <a:p>
            <a:r>
              <a:rPr lang="fr-FR" dirty="0"/>
              <a:t>Dimension 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Canonical 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Reduction : 2 (merge course, full name)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2054762-3E15-4D9B-BC58-468E343EF36F}"/>
              </a:ext>
            </a:extLst>
          </p:cNvPr>
          <p:cNvSpPr txBox="1"/>
          <p:nvPr/>
        </p:nvSpPr>
        <p:spPr>
          <a:xfrm rot="16200000">
            <a:off x="5213807" y="2527968"/>
            <a:ext cx="10621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/>
              <a:t>completed</a:t>
            </a:r>
            <a:endParaRPr lang="fr-FR" sz="12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D3003D3-AFCF-4FCE-9C8F-8E534D4EE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81" y="3921856"/>
            <a:ext cx="5770695" cy="28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9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850D-6609-4D50-8292-C51CE63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9" y="10384"/>
            <a:ext cx="8911687" cy="1280890"/>
          </a:xfrm>
        </p:spPr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Aggregation</a:t>
            </a:r>
            <a:r>
              <a:rPr lang="fr-FR" dirty="0"/>
              <a:t> process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28D428D-418A-44DB-B732-B697D3AAF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46771"/>
              </p:ext>
            </p:extLst>
          </p:nvPr>
        </p:nvGraphicFramePr>
        <p:xfrm>
          <a:off x="1496110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4B04D5F-8D3B-4A4B-83F8-29B4DCC35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28304"/>
              </p:ext>
            </p:extLst>
          </p:nvPr>
        </p:nvGraphicFramePr>
        <p:xfrm>
          <a:off x="2683886" y="2816257"/>
          <a:ext cx="553563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ilist1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189727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ilist2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97278EE-7081-4EB6-8A1F-DDFF2C54F3C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049673" y="3252182"/>
            <a:ext cx="738693" cy="126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2235DDFD-32A7-4BB1-95D4-5B11EA98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03956"/>
              </p:ext>
            </p:extLst>
          </p:nvPr>
        </p:nvGraphicFramePr>
        <p:xfrm>
          <a:off x="2960667" y="4514760"/>
          <a:ext cx="1107126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58814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4EAA693-325F-4DB3-BAD8-57F2E77785D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065148" y="3541664"/>
            <a:ext cx="449082" cy="97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3">
            <a:extLst>
              <a:ext uri="{FF2B5EF4-FFF2-40B4-BE49-F238E27FC236}">
                <a16:creationId xmlns:a16="http://schemas.microsoft.com/office/drawing/2014/main" id="{57282DF8-6FA3-46FC-98AE-761F6DDB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85176"/>
              </p:ext>
            </p:extLst>
          </p:nvPr>
        </p:nvGraphicFramePr>
        <p:xfrm>
          <a:off x="3065148" y="1311431"/>
          <a:ext cx="1710441" cy="9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47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ilist3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ilist4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</a:tbl>
          </a:graphicData>
        </a:graphic>
      </p:graphicFrame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90420817-8DD7-474F-AC0E-C33C47F92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06798"/>
              </p:ext>
            </p:extLst>
          </p:nvPr>
        </p:nvGraphicFramePr>
        <p:xfrm>
          <a:off x="4538483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92D8DA-302A-47E6-B11C-80C631379BA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620570" y="1747356"/>
            <a:ext cx="471476" cy="276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F554416-24BB-415E-9006-B9C31DC52C7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60667" y="2039111"/>
            <a:ext cx="1383122" cy="77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499D8D2-82EA-4F56-846E-41CE3849E3FC}"/>
              </a:ext>
            </a:extLst>
          </p:cNvPr>
          <p:cNvSpPr txBox="1"/>
          <p:nvPr/>
        </p:nvSpPr>
        <p:spPr>
          <a:xfrm>
            <a:off x="1475477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D368F60-5DA5-42A5-8B61-66BFF4CDA5E2}"/>
              </a:ext>
            </a:extLst>
          </p:cNvPr>
          <p:cNvSpPr txBox="1"/>
          <p:nvPr/>
        </p:nvSpPr>
        <p:spPr>
          <a:xfrm>
            <a:off x="2911832" y="534141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D81BB9-0A44-4BC3-BB12-02B6604C51C5}"/>
              </a:ext>
            </a:extLst>
          </p:cNvPr>
          <p:cNvSpPr txBox="1"/>
          <p:nvPr/>
        </p:nvSpPr>
        <p:spPr>
          <a:xfrm>
            <a:off x="4547862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231D3EB-818D-4FDB-B5F2-AEE0CF7D42B9}"/>
              </a:ext>
            </a:extLst>
          </p:cNvPr>
          <p:cNvSpPr txBox="1"/>
          <p:nvPr/>
        </p:nvSpPr>
        <p:spPr>
          <a:xfrm>
            <a:off x="2583355" y="369039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B1A889-AC38-472E-B268-FFE9FCB2C7B4}"/>
              </a:ext>
            </a:extLst>
          </p:cNvPr>
          <p:cNvSpPr txBox="1"/>
          <p:nvPr/>
        </p:nvSpPr>
        <p:spPr>
          <a:xfrm>
            <a:off x="4067007" y="219199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5</a:t>
            </a:r>
          </a:p>
        </p:txBody>
      </p:sp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BD88FC24-E800-42CF-BB3E-20F57845C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1654"/>
              </p:ext>
            </p:extLst>
          </p:nvPr>
        </p:nvGraphicFramePr>
        <p:xfrm>
          <a:off x="8037642" y="1371065"/>
          <a:ext cx="3929406" cy="145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614106753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4151494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25467313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63959521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043516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03612"/>
                  </a:ext>
                </a:extLst>
              </a:tr>
            </a:tbl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0350C07F-9432-43C0-8301-EFF05623BB20}"/>
              </a:ext>
            </a:extLst>
          </p:cNvPr>
          <p:cNvSpPr txBox="1"/>
          <p:nvPr/>
        </p:nvSpPr>
        <p:spPr>
          <a:xfrm>
            <a:off x="8898100" y="1004653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indexes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4E3D22E-7ACD-4A85-AAF2-6E33B1930215}"/>
              </a:ext>
            </a:extLst>
          </p:cNvPr>
          <p:cNvSpPr txBox="1"/>
          <p:nvPr/>
        </p:nvSpPr>
        <p:spPr>
          <a:xfrm rot="16200000">
            <a:off x="7173422" y="194016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data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BC2921B4-5DC9-46F7-B26C-78C667C97562}"/>
              </a:ext>
            </a:extLst>
          </p:cNvPr>
          <p:cNvSpPr/>
          <p:nvPr/>
        </p:nvSpPr>
        <p:spPr>
          <a:xfrm>
            <a:off x="5103111" y="1663897"/>
            <a:ext cx="2628583" cy="3447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905A80A-6F28-4EC4-92F5-AB4913E88BAC}"/>
              </a:ext>
            </a:extLst>
          </p:cNvPr>
          <p:cNvSpPr/>
          <p:nvPr/>
        </p:nvSpPr>
        <p:spPr>
          <a:xfrm>
            <a:off x="1272022" y="996427"/>
            <a:ext cx="4484416" cy="5090474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02BBA58-2F0F-42ED-A34C-05B5B1ADE289}"/>
              </a:ext>
            </a:extLst>
          </p:cNvPr>
          <p:cNvSpPr txBox="1"/>
          <p:nvPr/>
        </p:nvSpPr>
        <p:spPr>
          <a:xfrm>
            <a:off x="6225312" y="1411085"/>
            <a:ext cx="9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26111E5A-A102-4E88-A462-92C0584E4F5F}"/>
              </a:ext>
            </a:extLst>
          </p:cNvPr>
          <p:cNvSpPr/>
          <p:nvPr/>
        </p:nvSpPr>
        <p:spPr>
          <a:xfrm rot="16200000">
            <a:off x="-183204" y="3299197"/>
            <a:ext cx="2628583" cy="17164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C5ABF9C-7DE9-44EE-AF90-AA5C4921F89B}"/>
              </a:ext>
            </a:extLst>
          </p:cNvPr>
          <p:cNvSpPr txBox="1"/>
          <p:nvPr/>
        </p:nvSpPr>
        <p:spPr>
          <a:xfrm rot="16200000">
            <a:off x="-223619" y="3109514"/>
            <a:ext cx="21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information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07002E-ACFF-4AEB-9679-D1A906530AE6}"/>
              </a:ext>
            </a:extLst>
          </p:cNvPr>
          <p:cNvSpPr txBox="1"/>
          <p:nvPr/>
        </p:nvSpPr>
        <p:spPr>
          <a:xfrm>
            <a:off x="6967329" y="4049402"/>
            <a:ext cx="47608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Process </a:t>
            </a:r>
            <a:r>
              <a:rPr lang="fr-FR" b="1" dirty="0" err="1"/>
              <a:t>adapted</a:t>
            </a:r>
            <a:r>
              <a:rPr lang="fr-FR" b="1" dirty="0"/>
              <a:t> to </a:t>
            </a:r>
            <a:r>
              <a:rPr lang="fr-FR" b="1" dirty="0" err="1"/>
              <a:t>organizations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</a:t>
            </a:r>
            <a:r>
              <a:rPr lang="fr-FR" b="1" dirty="0"/>
              <a:t> information </a:t>
            </a:r>
            <a:r>
              <a:rPr lang="fr-FR" b="1" dirty="0" err="1"/>
              <a:t>without</a:t>
            </a:r>
            <a:r>
              <a:rPr lang="fr-FR" b="1" dirty="0"/>
              <a:t> </a:t>
            </a:r>
            <a:r>
              <a:rPr lang="fr-FR" b="1" dirty="0" err="1"/>
              <a:t>altering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of management and use</a:t>
            </a:r>
            <a:endParaRPr lang="fr-FR" b="1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783565C-14D1-40C6-9C45-04D0CECAC03D}"/>
              </a:ext>
            </a:extLst>
          </p:cNvPr>
          <p:cNvSpPr/>
          <p:nvPr/>
        </p:nvSpPr>
        <p:spPr>
          <a:xfrm>
            <a:off x="7695484" y="946732"/>
            <a:ext cx="4484416" cy="2385302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667CBEF-2050-422F-B23D-FAB18FCBB80C}"/>
              </a:ext>
            </a:extLst>
          </p:cNvPr>
          <p:cNvSpPr txBox="1"/>
          <p:nvPr/>
        </p:nvSpPr>
        <p:spPr>
          <a:xfrm>
            <a:off x="1821612" y="5788663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management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CACD53F-F0AC-413B-9EF3-D655E397F955}"/>
              </a:ext>
            </a:extLst>
          </p:cNvPr>
          <p:cNvSpPr txBox="1"/>
          <p:nvPr/>
        </p:nvSpPr>
        <p:spPr>
          <a:xfrm>
            <a:off x="7915394" y="299097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use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104EAE8-D028-4B51-8450-C1825439F3CA}"/>
              </a:ext>
            </a:extLst>
          </p:cNvPr>
          <p:cNvSpPr txBox="1"/>
          <p:nvPr/>
        </p:nvSpPr>
        <p:spPr>
          <a:xfrm>
            <a:off x="5747542" y="1888594"/>
            <a:ext cx="195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(</a:t>
            </a:r>
            <a:r>
              <a:rPr lang="fr-FR" sz="1400" i="1" dirty="0" err="1"/>
              <a:t>recursive</a:t>
            </a:r>
            <a:r>
              <a:rPr lang="fr-FR" sz="1400" i="1" dirty="0"/>
              <a:t> </a:t>
            </a:r>
            <a:r>
              <a:rPr lang="fr-FR" sz="1400" i="1" dirty="0" err="1"/>
              <a:t>function</a:t>
            </a:r>
            <a:r>
              <a:rPr lang="fr-FR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021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3 - Example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25741"/>
              </p:ext>
            </p:extLst>
          </p:nvPr>
        </p:nvGraphicFramePr>
        <p:xfrm>
          <a:off x="868063" y="1414745"/>
          <a:ext cx="2527876" cy="125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>
            <a:cxnSpLocks/>
          </p:cNvCxnSpPr>
          <p:nvPr/>
        </p:nvCxnSpPr>
        <p:spPr>
          <a:xfrm>
            <a:off x="2769459" y="120663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144685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IndexSet</a:t>
            </a:r>
            <a:endParaRPr lang="fr-FR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271690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Data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350BB552-818E-4751-909E-095EEA233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42756"/>
              </p:ext>
            </p:extLst>
          </p:nvPr>
        </p:nvGraphicFramePr>
        <p:xfrm>
          <a:off x="868063" y="299466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A02849E1-E644-4188-8C69-38698887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86860"/>
              </p:ext>
            </p:extLst>
          </p:nvPr>
        </p:nvGraphicFramePr>
        <p:xfrm>
          <a:off x="868063" y="555453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3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47995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D8C6EEA-6363-4BA2-A495-0C70A169B80E}"/>
              </a:ext>
            </a:extLst>
          </p:cNvPr>
          <p:cNvSpPr txBox="1"/>
          <p:nvPr/>
        </p:nvSpPr>
        <p:spPr>
          <a:xfrm flipH="1">
            <a:off x="245648" y="1798962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aw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520A6E-F7D2-4604-8E58-9C20ED5B8A8B}"/>
              </a:ext>
            </a:extLst>
          </p:cNvPr>
          <p:cNvSpPr txBox="1"/>
          <p:nvPr/>
        </p:nvSpPr>
        <p:spPr>
          <a:xfrm flipH="1">
            <a:off x="245648" y="568217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pb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88A837C-D288-49BF-AE87-C73E04B2EEBD}"/>
              </a:ext>
            </a:extLst>
          </p:cNvPr>
          <p:cNvSpPr txBox="1"/>
          <p:nvPr/>
        </p:nvSpPr>
        <p:spPr>
          <a:xfrm flipH="1">
            <a:off x="245648" y="312230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pw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C245FA2-2C83-48CB-A205-10D3070DA547}"/>
              </a:ext>
            </a:extLst>
          </p:cNvPr>
          <p:cNvSpPr txBox="1"/>
          <p:nvPr/>
        </p:nvSpPr>
        <p:spPr>
          <a:xfrm flipH="1">
            <a:off x="245648" y="4445644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cr</a:t>
            </a:r>
            <a:endParaRPr lang="fr-FR" b="1" dirty="0">
              <a:solidFill>
                <a:srgbClr val="002060"/>
              </a:solidFill>
            </a:endParaRP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02736D11-B530-42FD-BA7D-EEA9E1D04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85567"/>
              </p:ext>
            </p:extLst>
          </p:nvPr>
        </p:nvGraphicFramePr>
        <p:xfrm>
          <a:off x="5811812" y="488726"/>
          <a:ext cx="4180600" cy="125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0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35314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37978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21703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656076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483423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283B4C1A-4087-49D2-A7F9-CD8AE524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0264"/>
              </p:ext>
            </p:extLst>
          </p:nvPr>
        </p:nvGraphicFramePr>
        <p:xfrm>
          <a:off x="4702705" y="2918548"/>
          <a:ext cx="6228288" cy="379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16188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94613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650449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43545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525376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277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444EB9BB-5E00-40B0-86A8-CF1AFB2CF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42507"/>
              </p:ext>
            </p:extLst>
          </p:nvPr>
        </p:nvGraphicFramePr>
        <p:xfrm>
          <a:off x="868063" y="4104755"/>
          <a:ext cx="2527876" cy="104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</a:tbl>
          </a:graphicData>
        </a:graphic>
      </p:graphicFrame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F9632AE4-61E3-42DD-83B6-E7CD69C3C62F}"/>
              </a:ext>
            </a:extLst>
          </p:cNvPr>
          <p:cNvSpPr/>
          <p:nvPr/>
        </p:nvSpPr>
        <p:spPr>
          <a:xfrm rot="19799107">
            <a:off x="4212186" y="161491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2532A57-C171-4CC7-9141-5174B82CDCFF}"/>
              </a:ext>
            </a:extLst>
          </p:cNvPr>
          <p:cNvSpPr/>
          <p:nvPr/>
        </p:nvSpPr>
        <p:spPr>
          <a:xfrm rot="5400000">
            <a:off x="7450871" y="2133529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26FF9603-B34C-49CE-BF41-B17C1ED89768}"/>
              </a:ext>
            </a:extLst>
          </p:cNvPr>
          <p:cNvSpPr txBox="1"/>
          <p:nvPr/>
        </p:nvSpPr>
        <p:spPr>
          <a:xfrm>
            <a:off x="7856870" y="1999017"/>
            <a:ext cx="2549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total.merge</a:t>
            </a:r>
            <a:r>
              <a:rPr lang="fr-FR" sz="1600" b="1" dirty="0"/>
              <a:t>()</a:t>
            </a:r>
          </a:p>
        </p:txBody>
      </p:sp>
      <p:cxnSp>
        <p:nvCxnSpPr>
          <p:cNvPr id="41" name="Straight Connector 57">
            <a:extLst>
              <a:ext uri="{FF2B5EF4-FFF2-40B4-BE49-F238E27FC236}">
                <a16:creationId xmlns:a16="http://schemas.microsoft.com/office/drawing/2014/main" id="{A066B21F-F46B-4F6C-AF6D-0F41045E9A60}"/>
              </a:ext>
            </a:extLst>
          </p:cNvPr>
          <p:cNvCxnSpPr>
            <a:cxnSpLocks/>
          </p:cNvCxnSpPr>
          <p:nvPr/>
        </p:nvCxnSpPr>
        <p:spPr>
          <a:xfrm>
            <a:off x="9511196" y="25237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57">
            <a:extLst>
              <a:ext uri="{FF2B5EF4-FFF2-40B4-BE49-F238E27FC236}">
                <a16:creationId xmlns:a16="http://schemas.microsoft.com/office/drawing/2014/main" id="{49195A53-778E-4876-9CF3-D0B1E6430B4A}"/>
              </a:ext>
            </a:extLst>
          </p:cNvPr>
          <p:cNvCxnSpPr>
            <a:cxnSpLocks/>
          </p:cNvCxnSpPr>
          <p:nvPr/>
        </p:nvCxnSpPr>
        <p:spPr>
          <a:xfrm>
            <a:off x="10406742" y="2693709"/>
            <a:ext cx="0" cy="40176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84838BA-7504-43B3-BD89-E9B16715E565}"/>
              </a:ext>
            </a:extLst>
          </p:cNvPr>
          <p:cNvSpPr txBox="1"/>
          <p:nvPr/>
        </p:nvSpPr>
        <p:spPr>
          <a:xfrm flipH="1">
            <a:off x="5135348" y="888067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86809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format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4429539" y="1297707"/>
            <a:ext cx="63444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Tabular</a:t>
            </a:r>
            <a:r>
              <a:rPr lang="fr-FR" b="1" dirty="0"/>
              <a:t> format (csv)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duplication data,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Json</a:t>
            </a:r>
            <a:r>
              <a:rPr lang="fr-FR" b="1" dirty="0"/>
              <a:t> format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Not duplication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NoSQL </a:t>
            </a:r>
            <a:r>
              <a:rPr lang="fr-FR" dirty="0" err="1"/>
              <a:t>Database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Bson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data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)</a:t>
            </a:r>
            <a:endParaRPr lang="fr-FR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Binary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CBOR (Concise </a:t>
            </a:r>
            <a:r>
              <a:rPr lang="fr-FR" dirty="0" err="1"/>
              <a:t>Binary</a:t>
            </a:r>
            <a:r>
              <a:rPr lang="fr-FR" dirty="0"/>
              <a:t> Object </a:t>
            </a:r>
            <a:r>
              <a:rPr lang="fr-FR" dirty="0" err="1"/>
              <a:t>Representation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numerical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, </a:t>
            </a:r>
            <a:r>
              <a:rPr lang="fr-FR" dirty="0" err="1"/>
              <a:t>coordinates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F4FEF8-8D69-4E2C-9575-E2A94C4BFA2D}"/>
              </a:ext>
            </a:extLst>
          </p:cNvPr>
          <p:cNvSpPr txBox="1"/>
          <p:nvPr/>
        </p:nvSpPr>
        <p:spPr>
          <a:xfrm>
            <a:off x="482115" y="2775034"/>
            <a:ext cx="250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Ilist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Dict + Array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FD03BE-3770-453D-8EDF-983DA0D7B134}"/>
              </a:ext>
            </a:extLst>
          </p:cNvPr>
          <p:cNvCxnSpPr>
            <a:cxnSpLocks/>
          </p:cNvCxnSpPr>
          <p:nvPr/>
        </p:nvCxnSpPr>
        <p:spPr>
          <a:xfrm flipV="1">
            <a:off x="3279913" y="2720512"/>
            <a:ext cx="1232452" cy="1518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20E6EB-4EE7-47A8-9E35-D82567208857}"/>
              </a:ext>
            </a:extLst>
          </p:cNvPr>
          <p:cNvCxnSpPr>
            <a:cxnSpLocks/>
          </p:cNvCxnSpPr>
          <p:nvPr/>
        </p:nvCxnSpPr>
        <p:spPr>
          <a:xfrm>
            <a:off x="3279913" y="3120887"/>
            <a:ext cx="1232452" cy="864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78A2B52-B596-4003-8602-F6BEE532D234}"/>
              </a:ext>
            </a:extLst>
          </p:cNvPr>
          <p:cNvCxnSpPr>
            <a:cxnSpLocks/>
          </p:cNvCxnSpPr>
          <p:nvPr/>
        </p:nvCxnSpPr>
        <p:spPr>
          <a:xfrm>
            <a:off x="3279913" y="3429000"/>
            <a:ext cx="1149625" cy="17989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AB5C77-C5AE-4F43-9B94-FF4AFE5CB1D3}"/>
              </a:ext>
            </a:extLst>
          </p:cNvPr>
          <p:cNvCxnSpPr>
            <a:cxnSpLocks/>
          </p:cNvCxnSpPr>
          <p:nvPr/>
        </p:nvCxnSpPr>
        <p:spPr>
          <a:xfrm flipV="1">
            <a:off x="3279913" y="1808921"/>
            <a:ext cx="1232452" cy="7716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1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</a:t>
            </a:r>
            <a:r>
              <a:rPr lang="fr-FR" dirty="0" err="1"/>
              <a:t>list</a:t>
            </a:r>
            <a:r>
              <a:rPr lang="fr-FR" dirty="0"/>
              <a:t> size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BFFA4-C992-439D-98E6-80D938D4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7" y="137093"/>
            <a:ext cx="5249516" cy="25161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388299" y="1036261"/>
            <a:ext cx="8358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Simple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n *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 : number of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 : </a:t>
            </a:r>
            <a:r>
              <a:rPr lang="fr-FR" dirty="0" err="1"/>
              <a:t>mean</a:t>
            </a:r>
            <a:r>
              <a:rPr lang="fr-FR" dirty="0"/>
              <a:t> value size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Indexed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n * i + </a:t>
            </a:r>
            <a:r>
              <a:rPr lang="fr-FR" b="1" dirty="0" err="1">
                <a:solidFill>
                  <a:srgbClr val="0070C0"/>
                </a:solidFill>
              </a:rPr>
              <a:t>nx</a:t>
            </a:r>
            <a:r>
              <a:rPr lang="fr-FR" b="1" dirty="0">
                <a:solidFill>
                  <a:srgbClr val="0070C0"/>
                </a:solidFill>
              </a:rPr>
              <a:t> *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 : integer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nx</a:t>
            </a:r>
            <a:r>
              <a:rPr lang="fr-FR" dirty="0"/>
              <a:t> : number of </a:t>
            </a:r>
            <a:r>
              <a:rPr lang="fr-FR" dirty="0" err="1"/>
              <a:t>different</a:t>
            </a:r>
            <a:r>
              <a:rPr lang="fr-FR" dirty="0"/>
              <a:t> values</a:t>
            </a:r>
          </a:p>
          <a:p>
            <a:pPr lvl="2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Indexed </a:t>
            </a:r>
            <a:r>
              <a:rPr lang="fr-FR" b="1" dirty="0" err="1"/>
              <a:t>list</a:t>
            </a:r>
            <a:r>
              <a:rPr lang="fr-FR" b="1" dirty="0"/>
              <a:t> size /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i / l (object </a:t>
            </a:r>
            <a:r>
              <a:rPr lang="fr-FR" b="1" dirty="0" err="1">
                <a:solidFill>
                  <a:srgbClr val="0070C0"/>
                </a:solidFill>
              </a:rPr>
              <a:t>lightness</a:t>
            </a:r>
            <a:r>
              <a:rPr lang="fr-FR" b="1" dirty="0">
                <a:solidFill>
                  <a:srgbClr val="0070C0"/>
                </a:solidFill>
              </a:rPr>
              <a:t>) + </a:t>
            </a:r>
            <a:r>
              <a:rPr lang="fr-FR" b="1" dirty="0" err="1">
                <a:solidFill>
                  <a:srgbClr val="0070C0"/>
                </a:solidFill>
              </a:rPr>
              <a:t>nx</a:t>
            </a:r>
            <a:r>
              <a:rPr lang="fr-FR" b="1" dirty="0">
                <a:solidFill>
                  <a:srgbClr val="0070C0"/>
                </a:solidFill>
              </a:rPr>
              <a:t> / n (</a:t>
            </a:r>
            <a:r>
              <a:rPr lang="fr-FR" b="1" dirty="0" err="1">
                <a:solidFill>
                  <a:srgbClr val="0070C0"/>
                </a:solidFill>
              </a:rPr>
              <a:t>unicity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level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object </a:t>
            </a:r>
            <a:r>
              <a:rPr lang="fr-FR" dirty="0" err="1"/>
              <a:t>lightness</a:t>
            </a:r>
            <a:r>
              <a:rPr lang="fr-FR" dirty="0"/>
              <a:t> and </a:t>
            </a:r>
            <a:r>
              <a:rPr lang="fr-FR" dirty="0" err="1"/>
              <a:t>unicity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are </a:t>
            </a:r>
            <a:r>
              <a:rPr lang="fr-FR" dirty="0" err="1"/>
              <a:t>low</a:t>
            </a:r>
            <a:r>
              <a:rPr lang="fr-FR" dirty="0"/>
              <a:t>, the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simple </a:t>
            </a:r>
            <a:r>
              <a:rPr lang="fr-FR" dirty="0" err="1"/>
              <a:t>list</a:t>
            </a:r>
            <a:r>
              <a:rPr lang="fr-FR" dirty="0"/>
              <a:t>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e.g. : i / l = 0.1 , </a:t>
            </a:r>
            <a:r>
              <a:rPr lang="fr-FR" dirty="0" err="1"/>
              <a:t>nx</a:t>
            </a:r>
            <a:r>
              <a:rPr lang="fr-FR" dirty="0"/>
              <a:t> / n = 0.4   =&gt;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size = 0.5 * </a:t>
            </a:r>
            <a:r>
              <a:rPr lang="fr-FR" dirty="0" err="1"/>
              <a:t>list</a:t>
            </a:r>
            <a:r>
              <a:rPr lang="fr-FR" dirty="0"/>
              <a:t>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In a Ilist 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data more </a:t>
            </a:r>
            <a:r>
              <a:rPr lang="fr-FR" b="1" dirty="0" err="1">
                <a:solidFill>
                  <a:srgbClr val="0070C0"/>
                </a:solidFill>
              </a:rPr>
              <a:t>complex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than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numerical</a:t>
            </a:r>
            <a:r>
              <a:rPr lang="fr-FR" b="1" dirty="0">
                <a:solidFill>
                  <a:srgbClr val="0070C0"/>
                </a:solidFill>
              </a:rPr>
              <a:t> data, the </a:t>
            </a:r>
            <a:r>
              <a:rPr lang="fr-FR" b="1" dirty="0" err="1">
                <a:solidFill>
                  <a:srgbClr val="0070C0"/>
                </a:solidFill>
              </a:rPr>
              <a:t>json</a:t>
            </a:r>
            <a:r>
              <a:rPr lang="fr-FR" b="1" dirty="0">
                <a:solidFill>
                  <a:srgbClr val="0070C0"/>
                </a:solidFill>
              </a:rPr>
              <a:t> (or </a:t>
            </a:r>
            <a:r>
              <a:rPr lang="fr-FR" b="1" dirty="0" err="1">
                <a:solidFill>
                  <a:srgbClr val="0070C0"/>
                </a:solidFill>
              </a:rPr>
              <a:t>binary</a:t>
            </a:r>
            <a:r>
              <a:rPr lang="fr-FR" b="1" dirty="0">
                <a:solidFill>
                  <a:srgbClr val="0070C0"/>
                </a:solidFill>
              </a:rPr>
              <a:t>) format has a </a:t>
            </a:r>
            <a:r>
              <a:rPr lang="fr-FR" b="1" dirty="0" err="1">
                <a:solidFill>
                  <a:srgbClr val="0070C0"/>
                </a:solidFill>
              </a:rPr>
              <a:t>smaller</a:t>
            </a:r>
            <a:r>
              <a:rPr lang="fr-FR" b="1" dirty="0">
                <a:solidFill>
                  <a:srgbClr val="0070C0"/>
                </a:solidFill>
              </a:rPr>
              <a:t> size </a:t>
            </a:r>
            <a:r>
              <a:rPr lang="fr-FR" b="1" dirty="0" err="1">
                <a:solidFill>
                  <a:srgbClr val="0070C0"/>
                </a:solidFill>
              </a:rPr>
              <a:t>than</a:t>
            </a:r>
            <a:r>
              <a:rPr lang="fr-FR" b="1" dirty="0">
                <a:solidFill>
                  <a:srgbClr val="0070C0"/>
                </a:solidFill>
              </a:rPr>
              <a:t> a </a:t>
            </a:r>
            <a:r>
              <a:rPr lang="fr-FR" b="1" dirty="0" err="1">
                <a:solidFill>
                  <a:srgbClr val="0070C0"/>
                </a:solidFill>
              </a:rPr>
              <a:t>tabular</a:t>
            </a:r>
            <a:r>
              <a:rPr lang="fr-FR" b="1" dirty="0">
                <a:solidFill>
                  <a:srgbClr val="0070C0"/>
                </a:solidFill>
              </a:rPr>
              <a:t> format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A824121-19F5-4E93-8F12-DCBC6D90C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27368"/>
              </p:ext>
            </p:extLst>
          </p:nvPr>
        </p:nvGraphicFramePr>
        <p:xfrm>
          <a:off x="8859869" y="2995653"/>
          <a:ext cx="3168134" cy="1463040"/>
        </p:xfrm>
        <a:graphic>
          <a:graphicData uri="http://schemas.openxmlformats.org/drawingml/2006/table">
            <a:tbl>
              <a:tblPr/>
              <a:tblGrid>
                <a:gridCol w="2365299">
                  <a:extLst>
                    <a:ext uri="{9D8B030D-6E8A-4147-A177-3AD203B41FA5}">
                      <a16:colId xmlns:a16="http://schemas.microsoft.com/office/drawing/2014/main" val="3230845831"/>
                    </a:ext>
                  </a:extLst>
                </a:gridCol>
                <a:gridCol w="344939">
                  <a:extLst>
                    <a:ext uri="{9D8B030D-6E8A-4147-A177-3AD203B41FA5}">
                      <a16:colId xmlns:a16="http://schemas.microsoft.com/office/drawing/2014/main" val="3662105876"/>
                    </a:ext>
                  </a:extLst>
                </a:gridCol>
                <a:gridCol w="457896">
                  <a:extLst>
                    <a:ext uri="{9D8B030D-6E8A-4147-A177-3AD203B41FA5}">
                      <a16:colId xmlns:a16="http://schemas.microsoft.com/office/drawing/2014/main" val="1895236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Object </a:t>
                      </a:r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lightness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 / 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93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80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float, int32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8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coordinate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45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string(10) (eg. timestamp)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00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simple json element (eg key/value)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6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structured json element (eg coordinates)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07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n-N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 json element (eg geometry)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623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F40718E-A424-4866-B450-E2D9A3EEEEFC}"/>
              </a:ext>
            </a:extLst>
          </p:cNvPr>
          <p:cNvSpPr txBox="1"/>
          <p:nvPr/>
        </p:nvSpPr>
        <p:spPr>
          <a:xfrm>
            <a:off x="8360347" y="5186067"/>
            <a:ext cx="3703309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E.g. </a:t>
            </a:r>
            <a:r>
              <a:rPr lang="fr-FR" b="1" dirty="0" err="1">
                <a:solidFill>
                  <a:srgbClr val="0070C0"/>
                </a:solidFill>
              </a:rPr>
              <a:t>previous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example</a:t>
            </a:r>
            <a:r>
              <a:rPr lang="fr-FR" b="1" dirty="0">
                <a:solidFill>
                  <a:srgbClr val="0070C0"/>
                </a:solidFill>
              </a:rPr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70C0"/>
                </a:solidFill>
              </a:rPr>
              <a:t>csv : 			2 418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json</a:t>
            </a:r>
            <a:r>
              <a:rPr lang="fr-FR" sz="1600" b="1" dirty="0">
                <a:solidFill>
                  <a:srgbClr val="0070C0"/>
                </a:solidFill>
              </a:rPr>
              <a:t> : 			1 496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binary</a:t>
            </a:r>
            <a:r>
              <a:rPr lang="fr-FR" sz="1600" b="1" dirty="0">
                <a:solidFill>
                  <a:srgbClr val="0070C0"/>
                </a:solidFill>
              </a:rPr>
              <a:t> (CBOR) :    697 bytes</a:t>
            </a:r>
          </a:p>
        </p:txBody>
      </p:sp>
    </p:spTree>
    <p:extLst>
      <p:ext uri="{BB962C8B-B14F-4D97-AF65-F5344CB8AC3E}">
        <p14:creationId xmlns:p14="http://schemas.microsoft.com/office/powerpoint/2010/main" val="31421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658B9-E0EA-4385-9896-00EDC5F5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1" y="484962"/>
            <a:ext cx="8911687" cy="1280890"/>
          </a:xfrm>
        </p:spPr>
        <p:txBody>
          <a:bodyPr/>
          <a:lstStyle/>
          <a:p>
            <a:r>
              <a:rPr lang="fr-FR" dirty="0"/>
              <a:t>1 - CSV data -&gt; Ilist data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64020F0F-289E-4F8C-9764-3C124D9B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82362"/>
              </p:ext>
            </p:extLst>
          </p:nvPr>
        </p:nvGraphicFramePr>
        <p:xfrm>
          <a:off x="1107661" y="1866128"/>
          <a:ext cx="1874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808953135"/>
                    </a:ext>
                  </a:extLst>
                </a:gridCol>
                <a:gridCol w="374816">
                  <a:extLst>
                    <a:ext uri="{9D8B030D-6E8A-4147-A177-3AD203B41FA5}">
                      <a16:colId xmlns:a16="http://schemas.microsoft.com/office/drawing/2014/main" val="4281324677"/>
                    </a:ext>
                  </a:extLst>
                </a:gridCol>
                <a:gridCol w="374816">
                  <a:extLst>
                    <a:ext uri="{9D8B030D-6E8A-4147-A177-3AD203B41FA5}">
                      <a16:colId xmlns:a16="http://schemas.microsoft.com/office/drawing/2014/main" val="220347989"/>
                    </a:ext>
                  </a:extLst>
                </a:gridCol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  <a:gridCol w="374816">
                  <a:extLst>
                    <a:ext uri="{9D8B030D-6E8A-4147-A177-3AD203B41FA5}">
                      <a16:colId xmlns:a16="http://schemas.microsoft.com/office/drawing/2014/main" val="232251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33524BD-C492-4A39-8343-043C36D978E7}"/>
              </a:ext>
            </a:extLst>
          </p:cNvPr>
          <p:cNvSpPr txBox="1"/>
          <p:nvPr/>
        </p:nvSpPr>
        <p:spPr>
          <a:xfrm>
            <a:off x="1730997" y="1503422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columns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0ED75C-D19A-40FB-9539-D262A36BA5F6}"/>
              </a:ext>
            </a:extLst>
          </p:cNvPr>
          <p:cNvSpPr txBox="1"/>
          <p:nvPr/>
        </p:nvSpPr>
        <p:spPr>
          <a:xfrm>
            <a:off x="337535" y="2496029"/>
            <a:ext cx="6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rows</a:t>
            </a:r>
            <a:endParaRPr lang="fr-FR" dirty="0"/>
          </a:p>
        </p:txBody>
      </p:sp>
      <p:graphicFrame>
        <p:nvGraphicFramePr>
          <p:cNvPr id="7" name="Tableau 3">
            <a:extLst>
              <a:ext uri="{FF2B5EF4-FFF2-40B4-BE49-F238E27FC236}">
                <a16:creationId xmlns:a16="http://schemas.microsoft.com/office/drawing/2014/main" id="{0B073759-5023-409E-884B-50C2E82D6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29181"/>
              </p:ext>
            </p:extLst>
          </p:nvPr>
        </p:nvGraphicFramePr>
        <p:xfrm>
          <a:off x="5521366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F30BA1BD-0C88-4306-9A64-BDA708AF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28112"/>
              </p:ext>
            </p:extLst>
          </p:nvPr>
        </p:nvGraphicFramePr>
        <p:xfrm>
          <a:off x="4983880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44A71646-3F9F-40BF-ABDF-FA3E0786E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0222"/>
              </p:ext>
            </p:extLst>
          </p:nvPr>
        </p:nvGraphicFramePr>
        <p:xfrm>
          <a:off x="4446394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D74901BA-91DD-4B06-A15A-6B31239FE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65594"/>
              </p:ext>
            </p:extLst>
          </p:nvPr>
        </p:nvGraphicFramePr>
        <p:xfrm>
          <a:off x="6058853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AFB55304-8A40-4401-959F-8CBDEB96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18849"/>
              </p:ext>
            </p:extLst>
          </p:nvPr>
        </p:nvGraphicFramePr>
        <p:xfrm>
          <a:off x="7012131" y="1866128"/>
          <a:ext cx="37481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92B5F281-7321-428B-9234-3DF60BC74AF0}"/>
              </a:ext>
            </a:extLst>
          </p:cNvPr>
          <p:cNvSpPr txBox="1"/>
          <p:nvPr/>
        </p:nvSpPr>
        <p:spPr>
          <a:xfrm>
            <a:off x="5072227" y="1399061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89FF11-AA51-45FC-A949-7DE872735984}"/>
              </a:ext>
            </a:extLst>
          </p:cNvPr>
          <p:cNvSpPr txBox="1"/>
          <p:nvPr/>
        </p:nvSpPr>
        <p:spPr>
          <a:xfrm>
            <a:off x="6779988" y="1399061"/>
            <a:ext cx="85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</a:t>
            </a:r>
            <a:endParaRPr lang="fr-FR" dirty="0"/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6B6AFE78-D239-41EB-9A99-00C1ADFA4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29166"/>
              </p:ext>
            </p:extLst>
          </p:nvPr>
        </p:nvGraphicFramePr>
        <p:xfrm>
          <a:off x="9834942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5" name="Tableau 3">
            <a:extLst>
              <a:ext uri="{FF2B5EF4-FFF2-40B4-BE49-F238E27FC236}">
                <a16:creationId xmlns:a16="http://schemas.microsoft.com/office/drawing/2014/main" id="{E6E3A627-8408-42E0-B424-34C2B92D9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79185"/>
              </p:ext>
            </p:extLst>
          </p:nvPr>
        </p:nvGraphicFramePr>
        <p:xfrm>
          <a:off x="9297456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31BDDED2-B392-4E07-9CEB-EA571D70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36599"/>
              </p:ext>
            </p:extLst>
          </p:nvPr>
        </p:nvGraphicFramePr>
        <p:xfrm>
          <a:off x="8759970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12CCD287-D961-4127-9ADA-1EFCA8115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59875"/>
              </p:ext>
            </p:extLst>
          </p:nvPr>
        </p:nvGraphicFramePr>
        <p:xfrm>
          <a:off x="10372429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F9192326-3785-4983-B12C-D36EEB766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45791"/>
              </p:ext>
            </p:extLst>
          </p:nvPr>
        </p:nvGraphicFramePr>
        <p:xfrm>
          <a:off x="11325707" y="1866128"/>
          <a:ext cx="37481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E830873C-EA97-462D-92B8-1197F3006E17}"/>
              </a:ext>
            </a:extLst>
          </p:cNvPr>
          <p:cNvSpPr txBox="1"/>
          <p:nvPr/>
        </p:nvSpPr>
        <p:spPr>
          <a:xfrm>
            <a:off x="9385803" y="1399061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iindex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E3BB1F-B453-4FA8-842F-A3F483489C34}"/>
              </a:ext>
            </a:extLst>
          </p:cNvPr>
          <p:cNvSpPr txBox="1"/>
          <p:nvPr/>
        </p:nvSpPr>
        <p:spPr>
          <a:xfrm>
            <a:off x="11093564" y="1399061"/>
            <a:ext cx="85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</a:t>
            </a:r>
            <a:endParaRPr lang="fr-FR" dirty="0"/>
          </a:p>
        </p:txBody>
      </p:sp>
      <p:graphicFrame>
        <p:nvGraphicFramePr>
          <p:cNvPr id="32" name="Tableau 3">
            <a:extLst>
              <a:ext uri="{FF2B5EF4-FFF2-40B4-BE49-F238E27FC236}">
                <a16:creationId xmlns:a16="http://schemas.microsoft.com/office/drawing/2014/main" id="{288AD7BB-B12B-4923-AC6F-89A3F5D4D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56425"/>
              </p:ext>
            </p:extLst>
          </p:nvPr>
        </p:nvGraphicFramePr>
        <p:xfrm>
          <a:off x="1492234" y="4806331"/>
          <a:ext cx="31427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281">
                  <a:extLst>
                    <a:ext uri="{9D8B030D-6E8A-4147-A177-3AD203B41FA5}">
                      <a16:colId xmlns:a16="http://schemas.microsoft.com/office/drawing/2014/main" val="808953135"/>
                    </a:ext>
                  </a:extLst>
                </a:gridCol>
                <a:gridCol w="529336">
                  <a:extLst>
                    <a:ext uri="{9D8B030D-6E8A-4147-A177-3AD203B41FA5}">
                      <a16:colId xmlns:a16="http://schemas.microsoft.com/office/drawing/2014/main" val="27833059"/>
                    </a:ext>
                  </a:extLst>
                </a:gridCol>
                <a:gridCol w="516835">
                  <a:extLst>
                    <a:ext uri="{9D8B030D-6E8A-4147-A177-3AD203B41FA5}">
                      <a16:colId xmlns:a16="http://schemas.microsoft.com/office/drawing/2014/main" val="4281324677"/>
                    </a:ext>
                  </a:extLst>
                </a:gridCol>
                <a:gridCol w="765313">
                  <a:extLst>
                    <a:ext uri="{9D8B030D-6E8A-4147-A177-3AD203B41FA5}">
                      <a16:colId xmlns:a16="http://schemas.microsoft.com/office/drawing/2014/main" val="220347989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32251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46" name="Tableau 3">
            <a:extLst>
              <a:ext uri="{FF2B5EF4-FFF2-40B4-BE49-F238E27FC236}">
                <a16:creationId xmlns:a16="http://schemas.microsoft.com/office/drawing/2014/main" id="{B09CD89C-D2A4-44C4-98FC-CB501D689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88193"/>
              </p:ext>
            </p:extLst>
          </p:nvPr>
        </p:nvGraphicFramePr>
        <p:xfrm>
          <a:off x="7061521" y="4807215"/>
          <a:ext cx="6934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2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48" name="Tableau 3">
            <a:extLst>
              <a:ext uri="{FF2B5EF4-FFF2-40B4-BE49-F238E27FC236}">
                <a16:creationId xmlns:a16="http://schemas.microsoft.com/office/drawing/2014/main" id="{AE96D8EE-5F16-454D-A9AA-D37CCBD49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38753"/>
              </p:ext>
            </p:extLst>
          </p:nvPr>
        </p:nvGraphicFramePr>
        <p:xfrm>
          <a:off x="9921214" y="4806332"/>
          <a:ext cx="65738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7382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D33E73E4-5EBB-4E26-B320-3786A25C9D0B}"/>
              </a:ext>
            </a:extLst>
          </p:cNvPr>
          <p:cNvSpPr txBox="1"/>
          <p:nvPr/>
        </p:nvSpPr>
        <p:spPr>
          <a:xfrm>
            <a:off x="7474416" y="4438655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iindex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FCDCD9F-984F-48B2-884C-FE3B4B371971}"/>
              </a:ext>
            </a:extLst>
          </p:cNvPr>
          <p:cNvSpPr txBox="1"/>
          <p:nvPr/>
        </p:nvSpPr>
        <p:spPr>
          <a:xfrm>
            <a:off x="9853347" y="4438655"/>
            <a:ext cx="85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</a:t>
            </a:r>
            <a:endParaRPr lang="fr-FR" dirty="0"/>
          </a:p>
        </p:txBody>
      </p:sp>
      <p:graphicFrame>
        <p:nvGraphicFramePr>
          <p:cNvPr id="51" name="Tableau 3">
            <a:extLst>
              <a:ext uri="{FF2B5EF4-FFF2-40B4-BE49-F238E27FC236}">
                <a16:creationId xmlns:a16="http://schemas.microsoft.com/office/drawing/2014/main" id="{4CF39F34-7DD9-4EAB-9D8D-FABE6DDA4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70827"/>
              </p:ext>
            </p:extLst>
          </p:nvPr>
        </p:nvGraphicFramePr>
        <p:xfrm>
          <a:off x="7944921" y="4807215"/>
          <a:ext cx="6934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2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52" name="Tableau 3">
            <a:extLst>
              <a:ext uri="{FF2B5EF4-FFF2-40B4-BE49-F238E27FC236}">
                <a16:creationId xmlns:a16="http://schemas.microsoft.com/office/drawing/2014/main" id="{EE848048-0C26-42DA-899B-221ECB636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42526"/>
              </p:ext>
            </p:extLst>
          </p:nvPr>
        </p:nvGraphicFramePr>
        <p:xfrm>
          <a:off x="8828320" y="4807215"/>
          <a:ext cx="8123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99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361018A3-C679-420B-A709-C9D563B52F46}"/>
              </a:ext>
            </a:extLst>
          </p:cNvPr>
          <p:cNvSpPr/>
          <p:nvPr/>
        </p:nvSpPr>
        <p:spPr>
          <a:xfrm>
            <a:off x="3314333" y="2331424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986D87F4-5BFD-4D5F-9239-3A557A2F64ED}"/>
              </a:ext>
            </a:extLst>
          </p:cNvPr>
          <p:cNvSpPr/>
          <p:nvPr/>
        </p:nvSpPr>
        <p:spPr>
          <a:xfrm>
            <a:off x="7717776" y="2316197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5B9E2ABD-BCBD-46E3-91CD-CCE32B646050}"/>
              </a:ext>
            </a:extLst>
          </p:cNvPr>
          <p:cNvSpPr/>
          <p:nvPr/>
        </p:nvSpPr>
        <p:spPr>
          <a:xfrm>
            <a:off x="5019285" y="5265457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66920D1-9DB8-43A1-BBB7-A2050814D36C}"/>
              </a:ext>
            </a:extLst>
          </p:cNvPr>
          <p:cNvSpPr txBox="1"/>
          <p:nvPr/>
        </p:nvSpPr>
        <p:spPr>
          <a:xfrm>
            <a:off x="337535" y="38887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Example :</a:t>
            </a:r>
          </a:p>
        </p:txBody>
      </p:sp>
      <p:graphicFrame>
        <p:nvGraphicFramePr>
          <p:cNvPr id="57" name="Tableau 3">
            <a:extLst>
              <a:ext uri="{FF2B5EF4-FFF2-40B4-BE49-F238E27FC236}">
                <a16:creationId xmlns:a16="http://schemas.microsoft.com/office/drawing/2014/main" id="{01F3E61E-6CCB-4D7D-95E5-CC9D651F0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99844"/>
              </p:ext>
            </p:extLst>
          </p:nvPr>
        </p:nvGraphicFramePr>
        <p:xfrm>
          <a:off x="6178121" y="4807215"/>
          <a:ext cx="6934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2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7230E1B-AC4C-47EF-A424-2F8A931BE754}"/>
              </a:ext>
            </a:extLst>
          </p:cNvPr>
          <p:cNvSpPr/>
          <p:nvPr/>
        </p:nvSpPr>
        <p:spPr>
          <a:xfrm>
            <a:off x="8512282" y="1399061"/>
            <a:ext cx="3537607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5FE447D3-8007-450E-BBE6-FB177439ACD1}"/>
              </a:ext>
            </a:extLst>
          </p:cNvPr>
          <p:cNvSpPr/>
          <p:nvPr/>
        </p:nvSpPr>
        <p:spPr>
          <a:xfrm>
            <a:off x="372583" y="1399061"/>
            <a:ext cx="2784683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B88B8DC-905D-4552-A66F-23A9E64F72BD}"/>
              </a:ext>
            </a:extLst>
          </p:cNvPr>
          <p:cNvSpPr/>
          <p:nvPr/>
        </p:nvSpPr>
        <p:spPr>
          <a:xfrm>
            <a:off x="4121667" y="1399061"/>
            <a:ext cx="3537607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0C5B582-4CC9-4987-9938-224061B4B155}"/>
              </a:ext>
            </a:extLst>
          </p:cNvPr>
          <p:cNvSpPr/>
          <p:nvPr/>
        </p:nvSpPr>
        <p:spPr>
          <a:xfrm>
            <a:off x="1238265" y="4409716"/>
            <a:ext cx="3638392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50D92788-D19C-49EA-9AFD-7AAACA1C54A9}"/>
              </a:ext>
            </a:extLst>
          </p:cNvPr>
          <p:cNvSpPr/>
          <p:nvPr/>
        </p:nvSpPr>
        <p:spPr>
          <a:xfrm>
            <a:off x="5957905" y="4409716"/>
            <a:ext cx="4995829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38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17DE9-4FA5-42FA-9B88-45F1938F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4DE009-F909-4CD5-97B1-C57C53467E0B}"/>
              </a:ext>
            </a:extLst>
          </p:cNvPr>
          <p:cNvSpPr txBox="1"/>
          <p:nvPr/>
        </p:nvSpPr>
        <p:spPr>
          <a:xfrm>
            <a:off x="367748" y="2295939"/>
            <a:ext cx="10823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the structure of a csv file makes it possible to transform it automatically or manually into a matrix of the chosen dimension while retaining all the information (see attachment) . </a:t>
            </a:r>
          </a:p>
          <a:p>
            <a:endParaRPr lang="en-US" dirty="0"/>
          </a:p>
          <a:p>
            <a:r>
              <a:rPr lang="en-US" dirty="0"/>
              <a:t>This property seems very interesting to me because it makes it easy to generate </a:t>
            </a:r>
            <a:r>
              <a:rPr lang="en-US" dirty="0" err="1"/>
              <a:t>Xarrays</a:t>
            </a:r>
            <a:r>
              <a:rPr lang="en-US" dirty="0"/>
              <a:t>. Conversely, it allows to generate csv files which preserve the </a:t>
            </a:r>
            <a:r>
              <a:rPr lang="en-US" dirty="0" err="1"/>
              <a:t>Xarray</a:t>
            </a:r>
            <a:r>
              <a:rPr lang="en-US" dirty="0"/>
              <a:t> structure.</a:t>
            </a:r>
          </a:p>
          <a:p>
            <a:endParaRPr lang="en-US" dirty="0"/>
          </a:p>
          <a:p>
            <a:r>
              <a:rPr lang="en-US" dirty="0"/>
              <a:t>A first version of this module is now available, and I would like to have your feedback (and also use cases) to validate this solution which contributes to making </a:t>
            </a:r>
            <a:r>
              <a:rPr lang="en-US" dirty="0" err="1"/>
              <a:t>Xarray</a:t>
            </a:r>
            <a:r>
              <a:rPr lang="en-US" dirty="0"/>
              <a:t> “an even more flexible and powerful tool for multidimensional data analysis”.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67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Ellipse 101">
            <a:extLst>
              <a:ext uri="{FF2B5EF4-FFF2-40B4-BE49-F238E27FC236}">
                <a16:creationId xmlns:a16="http://schemas.microsoft.com/office/drawing/2014/main" id="{7E34C4E7-25A7-422A-B8B8-3323B7257590}"/>
              </a:ext>
            </a:extLst>
          </p:cNvPr>
          <p:cNvSpPr/>
          <p:nvPr/>
        </p:nvSpPr>
        <p:spPr>
          <a:xfrm>
            <a:off x="8066003" y="2815113"/>
            <a:ext cx="2794888" cy="2702122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6658B9-E0EA-4385-9896-00EDC5F5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1" y="484962"/>
            <a:ext cx="8911687" cy="1280890"/>
          </a:xfrm>
        </p:spPr>
        <p:txBody>
          <a:bodyPr/>
          <a:lstStyle/>
          <a:p>
            <a:r>
              <a:rPr lang="fr-FR" dirty="0"/>
              <a:t>2 - Ilist -&gt; Canonical format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66920D1-9DB8-43A1-BBB7-A2050814D36C}"/>
              </a:ext>
            </a:extLst>
          </p:cNvPr>
          <p:cNvSpPr txBox="1"/>
          <p:nvPr/>
        </p:nvSpPr>
        <p:spPr>
          <a:xfrm>
            <a:off x="6960249" y="14527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Example :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D9C0D8B-A811-4539-9904-F7ECB5E12006}"/>
              </a:ext>
            </a:extLst>
          </p:cNvPr>
          <p:cNvSpPr/>
          <p:nvPr/>
        </p:nvSpPr>
        <p:spPr>
          <a:xfrm>
            <a:off x="2484783" y="2588650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I1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67B6D2E-5D5B-4D9B-B5F7-3605470A58C8}"/>
              </a:ext>
            </a:extLst>
          </p:cNvPr>
          <p:cNvSpPr/>
          <p:nvPr/>
        </p:nvSpPr>
        <p:spPr>
          <a:xfrm>
            <a:off x="3366054" y="3739509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I2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FF4BCAA-7768-4503-9877-A00EF25EBF00}"/>
              </a:ext>
            </a:extLst>
          </p:cNvPr>
          <p:cNvSpPr/>
          <p:nvPr/>
        </p:nvSpPr>
        <p:spPr>
          <a:xfrm>
            <a:off x="1709532" y="3656542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I3</a:t>
            </a:r>
          </a:p>
        </p:txBody>
      </p: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7C6F4008-8C6F-429E-A6DE-1CD2A69D4464}"/>
              </a:ext>
            </a:extLst>
          </p:cNvPr>
          <p:cNvCxnSpPr>
            <a:cxnSpLocks/>
            <a:stCxn id="37" idx="6"/>
            <a:endCxn id="38" idx="0"/>
          </p:cNvCxnSpPr>
          <p:nvPr/>
        </p:nvCxnSpPr>
        <p:spPr>
          <a:xfrm>
            <a:off x="3091069" y="2871915"/>
            <a:ext cx="578128" cy="867594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87CEDE8F-0A88-4892-A438-2A2BF2E96A1E}"/>
              </a:ext>
            </a:extLst>
          </p:cNvPr>
          <p:cNvCxnSpPr>
            <a:cxnSpLocks/>
            <a:stCxn id="39" idx="1"/>
            <a:endCxn id="37" idx="2"/>
          </p:cNvCxnSpPr>
          <p:nvPr/>
        </p:nvCxnSpPr>
        <p:spPr>
          <a:xfrm rot="5400000" flipH="1" flipV="1">
            <a:off x="1707756" y="2962481"/>
            <a:ext cx="867593" cy="686462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FB6FA7CA-6A1A-4B7D-81BD-A0891768AD1C}"/>
              </a:ext>
            </a:extLst>
          </p:cNvPr>
          <p:cNvCxnSpPr>
            <a:cxnSpLocks/>
            <a:stCxn id="38" idx="3"/>
            <a:endCxn id="39" idx="4"/>
          </p:cNvCxnSpPr>
          <p:nvPr/>
        </p:nvCxnSpPr>
        <p:spPr>
          <a:xfrm rot="5400000" flipH="1">
            <a:off x="2733758" y="3501988"/>
            <a:ext cx="1" cy="1442168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CF507F4-98E2-4D0C-82A4-5E0FDF7E5A4E}"/>
              </a:ext>
            </a:extLst>
          </p:cNvPr>
          <p:cNvSpPr/>
          <p:nvPr/>
        </p:nvSpPr>
        <p:spPr>
          <a:xfrm>
            <a:off x="4492489" y="2401040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I4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06027D1-E777-40DF-8B22-448ED41D1F8C}"/>
              </a:ext>
            </a:extLst>
          </p:cNvPr>
          <p:cNvSpPr/>
          <p:nvPr/>
        </p:nvSpPr>
        <p:spPr>
          <a:xfrm>
            <a:off x="2488993" y="1418322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I5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AF7CE3C-FF86-46FD-83ED-DCB11B08396E}"/>
              </a:ext>
            </a:extLst>
          </p:cNvPr>
          <p:cNvSpPr/>
          <p:nvPr/>
        </p:nvSpPr>
        <p:spPr>
          <a:xfrm>
            <a:off x="531746" y="2588650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I6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ECF3662-55A9-4D7A-8BA2-9B26AD29ED5F}"/>
              </a:ext>
            </a:extLst>
          </p:cNvPr>
          <p:cNvSpPr/>
          <p:nvPr/>
        </p:nvSpPr>
        <p:spPr>
          <a:xfrm>
            <a:off x="717439" y="4586531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I7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C825595B-4AF6-4C10-B3E1-ECDA01CD6055}"/>
              </a:ext>
            </a:extLst>
          </p:cNvPr>
          <p:cNvSpPr/>
          <p:nvPr/>
        </p:nvSpPr>
        <p:spPr>
          <a:xfrm>
            <a:off x="2484783" y="5358340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I8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A68FB35-D5E0-4610-8630-A3E6E7818565}"/>
              </a:ext>
            </a:extLst>
          </p:cNvPr>
          <p:cNvSpPr/>
          <p:nvPr/>
        </p:nvSpPr>
        <p:spPr>
          <a:xfrm>
            <a:off x="4189346" y="4620762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I9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447062D5-1D56-4FF5-A76B-4C320512FCB9}"/>
              </a:ext>
            </a:extLst>
          </p:cNvPr>
          <p:cNvCxnSpPr>
            <a:stCxn id="45" idx="5"/>
            <a:endCxn id="39" idx="2"/>
          </p:cNvCxnSpPr>
          <p:nvPr/>
        </p:nvCxnSpPr>
        <p:spPr>
          <a:xfrm>
            <a:off x="1049243" y="3072213"/>
            <a:ext cx="660289" cy="867594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277CB73-BC89-496D-87B9-4CD7582B6B0E}"/>
              </a:ext>
            </a:extLst>
          </p:cNvPr>
          <p:cNvCxnSpPr>
            <a:cxnSpLocks/>
            <a:stCxn id="47" idx="7"/>
            <a:endCxn id="39" idx="3"/>
          </p:cNvCxnSpPr>
          <p:nvPr/>
        </p:nvCxnSpPr>
        <p:spPr>
          <a:xfrm flipV="1">
            <a:off x="1234936" y="4140105"/>
            <a:ext cx="563385" cy="529392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C25C47F8-60CB-4E94-8A3D-742B8933CE33}"/>
              </a:ext>
            </a:extLst>
          </p:cNvPr>
          <p:cNvCxnSpPr>
            <a:cxnSpLocks/>
            <a:stCxn id="63" idx="1"/>
            <a:endCxn id="39" idx="3"/>
          </p:cNvCxnSpPr>
          <p:nvPr/>
        </p:nvCxnSpPr>
        <p:spPr>
          <a:xfrm flipH="1" flipV="1">
            <a:off x="1798321" y="4140105"/>
            <a:ext cx="775251" cy="1301201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DD794BB-B945-4B71-BA2B-A057CFA5BCC6}"/>
              </a:ext>
            </a:extLst>
          </p:cNvPr>
          <p:cNvCxnSpPr>
            <a:cxnSpLocks/>
            <a:stCxn id="64" idx="1"/>
            <a:endCxn id="38" idx="5"/>
          </p:cNvCxnSpPr>
          <p:nvPr/>
        </p:nvCxnSpPr>
        <p:spPr>
          <a:xfrm flipH="1" flipV="1">
            <a:off x="3883551" y="4223072"/>
            <a:ext cx="394584" cy="48065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0005FD65-DDC3-4DF2-8369-B873FEB7DD50}"/>
              </a:ext>
            </a:extLst>
          </p:cNvPr>
          <p:cNvSpPr txBox="1"/>
          <p:nvPr/>
        </p:nvSpPr>
        <p:spPr>
          <a:xfrm>
            <a:off x="225951" y="3155179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derived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32EA879-1720-4C6A-AF1E-5C1EDCBBC5E6}"/>
              </a:ext>
            </a:extLst>
          </p:cNvPr>
          <p:cNvSpPr txBox="1"/>
          <p:nvPr/>
        </p:nvSpPr>
        <p:spPr>
          <a:xfrm>
            <a:off x="703688" y="5158998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F6646B1-8912-4A49-98C6-DA945F1248F5}"/>
              </a:ext>
            </a:extLst>
          </p:cNvPr>
          <p:cNvSpPr txBox="1"/>
          <p:nvPr/>
        </p:nvSpPr>
        <p:spPr>
          <a:xfrm>
            <a:off x="2573572" y="5884244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B5BD1B5-42E5-4D27-AD03-875EEDC56C7C}"/>
              </a:ext>
            </a:extLst>
          </p:cNvPr>
          <p:cNvSpPr txBox="1"/>
          <p:nvPr/>
        </p:nvSpPr>
        <p:spPr>
          <a:xfrm>
            <a:off x="4139317" y="5219840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derived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AAE77FF1-3973-488E-81BF-FB813C038BEE}"/>
              </a:ext>
            </a:extLst>
          </p:cNvPr>
          <p:cNvSpPr txBox="1"/>
          <p:nvPr/>
        </p:nvSpPr>
        <p:spPr>
          <a:xfrm>
            <a:off x="4368248" y="2967569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CD0078E-D80D-4AD1-AB0E-71B7223A7410}"/>
              </a:ext>
            </a:extLst>
          </p:cNvPr>
          <p:cNvSpPr txBox="1"/>
          <p:nvPr/>
        </p:nvSpPr>
        <p:spPr>
          <a:xfrm>
            <a:off x="2655571" y="1952767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904C473A-7514-429E-BC3B-30A4F99A4F5B}"/>
              </a:ext>
            </a:extLst>
          </p:cNvPr>
          <p:cNvSpPr/>
          <p:nvPr/>
        </p:nvSpPr>
        <p:spPr>
          <a:xfrm>
            <a:off x="1262274" y="2225191"/>
            <a:ext cx="3037894" cy="2866958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0BBA8AB-6B8A-4CA6-BE0A-61C78BCE31E9}"/>
              </a:ext>
            </a:extLst>
          </p:cNvPr>
          <p:cNvSpPr txBox="1"/>
          <p:nvPr/>
        </p:nvSpPr>
        <p:spPr>
          <a:xfrm>
            <a:off x="2435587" y="3385379"/>
            <a:ext cx="89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Primary</a:t>
            </a:r>
            <a:endParaRPr lang="fr-FR" sz="1200" b="1" i="1" dirty="0"/>
          </a:p>
          <a:p>
            <a:r>
              <a:rPr lang="fr-FR" sz="1200" b="1" i="1" dirty="0"/>
              <a:t>indexes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1B8B2F07-75B6-4D75-B86C-6C020626C813}"/>
              </a:ext>
            </a:extLst>
          </p:cNvPr>
          <p:cNvSpPr txBox="1"/>
          <p:nvPr/>
        </p:nvSpPr>
        <p:spPr>
          <a:xfrm>
            <a:off x="1478610" y="2818547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crossed</a:t>
            </a:r>
            <a:endParaRPr lang="fr-FR" sz="1200" b="1" i="1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E9DAC42-3A5F-424F-AE4F-44B6616FD6B2}"/>
              </a:ext>
            </a:extLst>
          </p:cNvPr>
          <p:cNvSpPr txBox="1"/>
          <p:nvPr/>
        </p:nvSpPr>
        <p:spPr>
          <a:xfrm>
            <a:off x="2400634" y="4518151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806BAEE-AAE5-44B6-9CAF-E91B92B468DC}"/>
              </a:ext>
            </a:extLst>
          </p:cNvPr>
          <p:cNvSpPr txBox="1"/>
          <p:nvPr/>
        </p:nvSpPr>
        <p:spPr>
          <a:xfrm>
            <a:off x="3513122" y="3041182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14FD85D2-B938-475D-8C76-925FD7248792}"/>
              </a:ext>
            </a:extLst>
          </p:cNvPr>
          <p:cNvSpPr/>
          <p:nvPr/>
        </p:nvSpPr>
        <p:spPr>
          <a:xfrm>
            <a:off x="8896987" y="3062671"/>
            <a:ext cx="1123023" cy="7137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Name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02FEC97-A59D-4D36-901F-4491EB7923BC}"/>
              </a:ext>
            </a:extLst>
          </p:cNvPr>
          <p:cNvSpPr/>
          <p:nvPr/>
        </p:nvSpPr>
        <p:spPr>
          <a:xfrm>
            <a:off x="8793986" y="4422951"/>
            <a:ext cx="1336812" cy="7117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Subject</a:t>
            </a:r>
          </a:p>
        </p:txBody>
      </p:sp>
      <p:cxnSp>
        <p:nvCxnSpPr>
          <p:cNvPr id="83" name="Connecteur : en arc 82">
            <a:extLst>
              <a:ext uri="{FF2B5EF4-FFF2-40B4-BE49-F238E27FC236}">
                <a16:creationId xmlns:a16="http://schemas.microsoft.com/office/drawing/2014/main" id="{1471A397-602F-4C46-89EC-3E1A7213DE17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 rot="16200000" flipH="1">
            <a:off x="9137187" y="4097746"/>
            <a:ext cx="646516" cy="3893"/>
          </a:xfrm>
          <a:prstGeom prst="curvedConnector3">
            <a:avLst>
              <a:gd name="adj1" fmla="val 5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8E08FB5D-95EB-4B5D-A0F2-9175B2423157}"/>
              </a:ext>
            </a:extLst>
          </p:cNvPr>
          <p:cNvSpPr/>
          <p:nvPr/>
        </p:nvSpPr>
        <p:spPr>
          <a:xfrm>
            <a:off x="8905096" y="1892343"/>
            <a:ext cx="1043157" cy="7137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city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EC0CBAA9-A2EB-4AD6-B398-30FE8ED09545}"/>
              </a:ext>
            </a:extLst>
          </p:cNvPr>
          <p:cNvSpPr/>
          <p:nvPr/>
        </p:nvSpPr>
        <p:spPr>
          <a:xfrm>
            <a:off x="7043100" y="2475848"/>
            <a:ext cx="1022903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Age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8C50F365-589B-47C7-855F-D2D7757A5F05}"/>
              </a:ext>
            </a:extLst>
          </p:cNvPr>
          <p:cNvCxnSpPr>
            <a:cxnSpLocks/>
            <a:stCxn id="90" idx="5"/>
            <a:endCxn id="80" idx="2"/>
          </p:cNvCxnSpPr>
          <p:nvPr/>
        </p:nvCxnSpPr>
        <p:spPr>
          <a:xfrm>
            <a:off x="7916202" y="2959411"/>
            <a:ext cx="980785" cy="460142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DF29A080-40A7-401D-8774-32E8643778EF}"/>
              </a:ext>
            </a:extLst>
          </p:cNvPr>
          <p:cNvSpPr txBox="1"/>
          <p:nvPr/>
        </p:nvSpPr>
        <p:spPr>
          <a:xfrm>
            <a:off x="7131890" y="3001752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DD16E9C0-C3A6-4317-8390-D15FC20D96AB}"/>
              </a:ext>
            </a:extLst>
          </p:cNvPr>
          <p:cNvSpPr txBox="1"/>
          <p:nvPr/>
        </p:nvSpPr>
        <p:spPr>
          <a:xfrm>
            <a:off x="9884365" y="2437473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13E566-A8ED-47ED-A658-84BB11505D47}"/>
              </a:ext>
            </a:extLst>
          </p:cNvPr>
          <p:cNvSpPr txBox="1"/>
          <p:nvPr/>
        </p:nvSpPr>
        <p:spPr>
          <a:xfrm>
            <a:off x="8247781" y="3848824"/>
            <a:ext cx="89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Primary</a:t>
            </a:r>
            <a:endParaRPr lang="fr-FR" sz="1200" b="1" i="1" dirty="0"/>
          </a:p>
          <a:p>
            <a:r>
              <a:rPr lang="fr-FR" sz="1200" b="1" i="1" dirty="0"/>
              <a:t>indexes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0BDABAA6-2A68-47E0-95E4-A0054D8D1149}"/>
              </a:ext>
            </a:extLst>
          </p:cNvPr>
          <p:cNvSpPr txBox="1"/>
          <p:nvPr/>
        </p:nvSpPr>
        <p:spPr>
          <a:xfrm>
            <a:off x="9426674" y="3942374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A3680497-7CF2-4F64-B31C-4A81FFABC933}"/>
              </a:ext>
            </a:extLst>
          </p:cNvPr>
          <p:cNvSpPr txBox="1"/>
          <p:nvPr/>
        </p:nvSpPr>
        <p:spPr>
          <a:xfrm>
            <a:off x="1426182" y="6382255"/>
            <a:ext cx="2911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err="1"/>
              <a:t>Explanation</a:t>
            </a:r>
            <a:r>
              <a:rPr lang="fr-FR" sz="1600" i="1" dirty="0"/>
              <a:t> : </a:t>
            </a:r>
            <a:r>
              <a:rPr lang="fr-FR" sz="1600" i="1" dirty="0" err="1"/>
              <a:t>See</a:t>
            </a:r>
            <a:r>
              <a:rPr lang="fr-FR" sz="1600" i="1" dirty="0"/>
              <a:t> Appendix</a:t>
            </a:r>
          </a:p>
        </p:txBody>
      </p:sp>
    </p:spTree>
    <p:extLst>
      <p:ext uri="{BB962C8B-B14F-4D97-AF65-F5344CB8AC3E}">
        <p14:creationId xmlns:p14="http://schemas.microsoft.com/office/powerpoint/2010/main" val="308208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658B9-E0EA-4385-9896-00EDC5F5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61" y="47082"/>
            <a:ext cx="8911687" cy="708753"/>
          </a:xfrm>
        </p:spPr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Xarray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66920D1-9DB8-43A1-BBB7-A2050814D36C}"/>
              </a:ext>
            </a:extLst>
          </p:cNvPr>
          <p:cNvSpPr txBox="1"/>
          <p:nvPr/>
        </p:nvSpPr>
        <p:spPr>
          <a:xfrm>
            <a:off x="205783" y="398770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Example :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EDC1FE9-2873-4083-9570-D82F13F061F3}"/>
              </a:ext>
            </a:extLst>
          </p:cNvPr>
          <p:cNvGrpSpPr/>
          <p:nvPr/>
        </p:nvGrpSpPr>
        <p:grpSpPr>
          <a:xfrm>
            <a:off x="355161" y="732451"/>
            <a:ext cx="3630432" cy="3138834"/>
            <a:chOff x="225951" y="1418322"/>
            <a:chExt cx="5454926" cy="4769936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D9C0D8B-A811-4539-9904-F7ECB5E12006}"/>
                </a:ext>
              </a:extLst>
            </p:cNvPr>
            <p:cNvSpPr/>
            <p:nvPr/>
          </p:nvSpPr>
          <p:spPr>
            <a:xfrm>
              <a:off x="2484783" y="2588650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I1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67B6D2E-5D5B-4D9B-B5F7-3605470A58C8}"/>
                </a:ext>
              </a:extLst>
            </p:cNvPr>
            <p:cNvSpPr/>
            <p:nvPr/>
          </p:nvSpPr>
          <p:spPr>
            <a:xfrm>
              <a:off x="3366054" y="3739509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I2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FF4BCAA-7768-4503-9877-A00EF25EBF00}"/>
                </a:ext>
              </a:extLst>
            </p:cNvPr>
            <p:cNvSpPr/>
            <p:nvPr/>
          </p:nvSpPr>
          <p:spPr>
            <a:xfrm>
              <a:off x="1709532" y="3656542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I3</a:t>
              </a:r>
            </a:p>
          </p:txBody>
        </p:sp>
        <p:cxnSp>
          <p:nvCxnSpPr>
            <p:cNvPr id="40" name="Connecteur : en arc 39">
              <a:extLst>
                <a:ext uri="{FF2B5EF4-FFF2-40B4-BE49-F238E27FC236}">
                  <a16:creationId xmlns:a16="http://schemas.microsoft.com/office/drawing/2014/main" id="{7C6F4008-8C6F-429E-A6DE-1CD2A69D4464}"/>
                </a:ext>
              </a:extLst>
            </p:cNvPr>
            <p:cNvCxnSpPr>
              <a:cxnSpLocks/>
              <a:stCxn id="37" idx="6"/>
              <a:endCxn id="38" idx="0"/>
            </p:cNvCxnSpPr>
            <p:nvPr/>
          </p:nvCxnSpPr>
          <p:spPr>
            <a:xfrm>
              <a:off x="3091069" y="2871915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 : en arc 40">
              <a:extLst>
                <a:ext uri="{FF2B5EF4-FFF2-40B4-BE49-F238E27FC236}">
                  <a16:creationId xmlns:a16="http://schemas.microsoft.com/office/drawing/2014/main" id="{87CEDE8F-0A88-4892-A438-2A2BF2E96A1E}"/>
                </a:ext>
              </a:extLst>
            </p:cNvPr>
            <p:cNvCxnSpPr>
              <a:cxnSpLocks/>
              <a:stCxn id="39" idx="1"/>
              <a:endCxn id="37" idx="2"/>
            </p:cNvCxnSpPr>
            <p:nvPr/>
          </p:nvCxnSpPr>
          <p:spPr>
            <a:xfrm rot="5400000" flipH="1" flipV="1">
              <a:off x="1707756" y="2962481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 : en arc 41">
              <a:extLst>
                <a:ext uri="{FF2B5EF4-FFF2-40B4-BE49-F238E27FC236}">
                  <a16:creationId xmlns:a16="http://schemas.microsoft.com/office/drawing/2014/main" id="{FB6FA7CA-6A1A-4B7D-81BD-A0891768AD1C}"/>
                </a:ext>
              </a:extLst>
            </p:cNvPr>
            <p:cNvCxnSpPr>
              <a:cxnSpLocks/>
              <a:stCxn id="38" idx="3"/>
              <a:endCxn id="39" idx="4"/>
            </p:cNvCxnSpPr>
            <p:nvPr/>
          </p:nvCxnSpPr>
          <p:spPr>
            <a:xfrm rot="5400000" flipH="1">
              <a:off x="2733758" y="3501988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CF507F4-98E2-4D0C-82A4-5E0FDF7E5A4E}"/>
                </a:ext>
              </a:extLst>
            </p:cNvPr>
            <p:cNvSpPr/>
            <p:nvPr/>
          </p:nvSpPr>
          <p:spPr>
            <a:xfrm>
              <a:off x="4492489" y="2401040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I4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06027D1-E777-40DF-8B22-448ED41D1F8C}"/>
                </a:ext>
              </a:extLst>
            </p:cNvPr>
            <p:cNvSpPr/>
            <p:nvPr/>
          </p:nvSpPr>
          <p:spPr>
            <a:xfrm>
              <a:off x="2488993" y="1418322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I5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BAF7CE3C-FF86-46FD-83ED-DCB11B08396E}"/>
                </a:ext>
              </a:extLst>
            </p:cNvPr>
            <p:cNvSpPr/>
            <p:nvPr/>
          </p:nvSpPr>
          <p:spPr>
            <a:xfrm>
              <a:off x="531746" y="2588650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I6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ECF3662-55A9-4D7A-8BA2-9B26AD29ED5F}"/>
                </a:ext>
              </a:extLst>
            </p:cNvPr>
            <p:cNvSpPr/>
            <p:nvPr/>
          </p:nvSpPr>
          <p:spPr>
            <a:xfrm>
              <a:off x="717439" y="4586531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I7</a:t>
              </a: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825595B-4AF6-4C10-B3E1-ECDA01CD6055}"/>
                </a:ext>
              </a:extLst>
            </p:cNvPr>
            <p:cNvSpPr/>
            <p:nvPr/>
          </p:nvSpPr>
          <p:spPr>
            <a:xfrm>
              <a:off x="2484783" y="5358340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I8</a:t>
              </a: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1A68FB35-D5E0-4610-8630-A3E6E7818565}"/>
                </a:ext>
              </a:extLst>
            </p:cNvPr>
            <p:cNvSpPr/>
            <p:nvPr/>
          </p:nvSpPr>
          <p:spPr>
            <a:xfrm>
              <a:off x="4189346" y="4620762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I9</a:t>
              </a:r>
            </a:p>
          </p:txBody>
        </p: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447062D5-1D56-4FF5-A76B-4C320512FCB9}"/>
                </a:ext>
              </a:extLst>
            </p:cNvPr>
            <p:cNvCxnSpPr>
              <a:stCxn id="45" idx="5"/>
              <a:endCxn id="39" idx="2"/>
            </p:cNvCxnSpPr>
            <p:nvPr/>
          </p:nvCxnSpPr>
          <p:spPr>
            <a:xfrm>
              <a:off x="1049243" y="3072213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9277CB73-BC89-496D-87B9-4CD7582B6B0E}"/>
                </a:ext>
              </a:extLst>
            </p:cNvPr>
            <p:cNvCxnSpPr>
              <a:cxnSpLocks/>
              <a:stCxn id="47" idx="7"/>
              <a:endCxn id="39" idx="3"/>
            </p:cNvCxnSpPr>
            <p:nvPr/>
          </p:nvCxnSpPr>
          <p:spPr>
            <a:xfrm flipV="1">
              <a:off x="1234936" y="4140105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C25C47F8-60CB-4E94-8A3D-742B8933CE33}"/>
                </a:ext>
              </a:extLst>
            </p:cNvPr>
            <p:cNvCxnSpPr>
              <a:cxnSpLocks/>
              <a:stCxn id="63" idx="1"/>
              <a:endCxn id="39" idx="3"/>
            </p:cNvCxnSpPr>
            <p:nvPr/>
          </p:nvCxnSpPr>
          <p:spPr>
            <a:xfrm flipH="1" flipV="1">
              <a:off x="1798321" y="4140105"/>
              <a:ext cx="775251" cy="1301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0DD794BB-B945-4B71-BA2B-A057CFA5BCC6}"/>
                </a:ext>
              </a:extLst>
            </p:cNvPr>
            <p:cNvCxnSpPr>
              <a:cxnSpLocks/>
              <a:stCxn id="64" idx="1"/>
              <a:endCxn id="38" idx="5"/>
            </p:cNvCxnSpPr>
            <p:nvPr/>
          </p:nvCxnSpPr>
          <p:spPr>
            <a:xfrm flipH="1" flipV="1">
              <a:off x="3883551" y="4223072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05FD65-DDC3-4DF2-8369-B873FEB7DD50}"/>
                </a:ext>
              </a:extLst>
            </p:cNvPr>
            <p:cNvSpPr txBox="1"/>
            <p:nvPr/>
          </p:nvSpPr>
          <p:spPr>
            <a:xfrm>
              <a:off x="225951" y="3155180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derived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032EA879-1720-4C6A-AF1E-5C1EDCBBC5E6}"/>
                </a:ext>
              </a:extLst>
            </p:cNvPr>
            <p:cNvSpPr txBox="1"/>
            <p:nvPr/>
          </p:nvSpPr>
          <p:spPr>
            <a:xfrm>
              <a:off x="703689" y="5158996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coupled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F6646B1-8912-4A49-98C6-DA945F1248F5}"/>
                </a:ext>
              </a:extLst>
            </p:cNvPr>
            <p:cNvSpPr txBox="1"/>
            <p:nvPr/>
          </p:nvSpPr>
          <p:spPr>
            <a:xfrm>
              <a:off x="2573572" y="5884244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coupled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8B5BD1B5-42E5-4D27-AD03-875EEDC56C7C}"/>
                </a:ext>
              </a:extLst>
            </p:cNvPr>
            <p:cNvSpPr txBox="1"/>
            <p:nvPr/>
          </p:nvSpPr>
          <p:spPr>
            <a:xfrm>
              <a:off x="4139317" y="5219838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derived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AAE77FF1-3973-488E-81BF-FB813C038BEE}"/>
                </a:ext>
              </a:extLst>
            </p:cNvPr>
            <p:cNvSpPr txBox="1"/>
            <p:nvPr/>
          </p:nvSpPr>
          <p:spPr>
            <a:xfrm>
              <a:off x="4368247" y="2967568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unique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8CD0078E-D80D-4AD1-AB0E-71B7223A7410}"/>
                </a:ext>
              </a:extLst>
            </p:cNvPr>
            <p:cNvSpPr txBox="1"/>
            <p:nvPr/>
          </p:nvSpPr>
          <p:spPr>
            <a:xfrm>
              <a:off x="2655571" y="1952767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unique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04C473A-7514-429E-BC3B-30A4F99A4F5B}"/>
                </a:ext>
              </a:extLst>
            </p:cNvPr>
            <p:cNvSpPr/>
            <p:nvPr/>
          </p:nvSpPr>
          <p:spPr>
            <a:xfrm>
              <a:off x="1262274" y="2225191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B0BBA8AB-6B8A-4CA6-BE0A-61C78BCE31E9}"/>
                </a:ext>
              </a:extLst>
            </p:cNvPr>
            <p:cNvSpPr txBox="1"/>
            <p:nvPr/>
          </p:nvSpPr>
          <p:spPr>
            <a:xfrm>
              <a:off x="2435585" y="3385380"/>
              <a:ext cx="892565" cy="46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 err="1"/>
                <a:t>Primary</a:t>
              </a:r>
              <a:endParaRPr lang="fr-FR" sz="700" b="1" i="1" dirty="0"/>
            </a:p>
            <a:p>
              <a:r>
                <a:rPr lang="fr-FR" sz="700" b="1" i="1" dirty="0"/>
                <a:t>indexes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1B8B2F07-75B6-4D75-B86C-6C020626C813}"/>
                </a:ext>
              </a:extLst>
            </p:cNvPr>
            <p:cNvSpPr txBox="1"/>
            <p:nvPr/>
          </p:nvSpPr>
          <p:spPr>
            <a:xfrm>
              <a:off x="1478611" y="2818546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 err="1"/>
                <a:t>crossed</a:t>
              </a:r>
              <a:endParaRPr lang="fr-FR" sz="700" b="1" i="1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E9DAC42-3A5F-424F-AE4F-44B6616FD6B2}"/>
                </a:ext>
              </a:extLst>
            </p:cNvPr>
            <p:cNvSpPr txBox="1"/>
            <p:nvPr/>
          </p:nvSpPr>
          <p:spPr>
            <a:xfrm>
              <a:off x="2405352" y="4369616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 err="1"/>
                <a:t>linked</a:t>
              </a:r>
              <a:endParaRPr lang="fr-FR" sz="700" b="1" i="1" dirty="0"/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4806BAEE-AAE5-44B6-9CAF-E91B92B468DC}"/>
                </a:ext>
              </a:extLst>
            </p:cNvPr>
            <p:cNvSpPr txBox="1"/>
            <p:nvPr/>
          </p:nvSpPr>
          <p:spPr>
            <a:xfrm>
              <a:off x="3513122" y="3041181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 err="1"/>
                <a:t>linked</a:t>
              </a:r>
              <a:endParaRPr lang="fr-FR" sz="700" b="1" i="1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DD1AC61A-7484-4D45-9AC1-3F3BB59AD317}"/>
              </a:ext>
            </a:extLst>
          </p:cNvPr>
          <p:cNvGrpSpPr/>
          <p:nvPr/>
        </p:nvGrpSpPr>
        <p:grpSpPr>
          <a:xfrm>
            <a:off x="515333" y="4637596"/>
            <a:ext cx="3044345" cy="2072938"/>
            <a:chOff x="7043100" y="1892343"/>
            <a:chExt cx="4153894" cy="3624892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7E34C4E7-25A7-422A-B8B8-3323B7257590}"/>
                </a:ext>
              </a:extLst>
            </p:cNvPr>
            <p:cNvSpPr/>
            <p:nvPr/>
          </p:nvSpPr>
          <p:spPr>
            <a:xfrm>
              <a:off x="8066003" y="2815113"/>
              <a:ext cx="2794888" cy="2702122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14FD85D2-B938-475D-8C76-925FD7248792}"/>
                </a:ext>
              </a:extLst>
            </p:cNvPr>
            <p:cNvSpPr/>
            <p:nvPr/>
          </p:nvSpPr>
          <p:spPr>
            <a:xfrm>
              <a:off x="8896987" y="3062671"/>
              <a:ext cx="1123023" cy="71376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Name</a:t>
              </a: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02FEC97-A59D-4D36-901F-4491EB7923BC}"/>
                </a:ext>
              </a:extLst>
            </p:cNvPr>
            <p:cNvSpPr/>
            <p:nvPr/>
          </p:nvSpPr>
          <p:spPr>
            <a:xfrm>
              <a:off x="8793986" y="4422951"/>
              <a:ext cx="1336812" cy="7117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Subject</a:t>
              </a:r>
            </a:p>
          </p:txBody>
        </p:sp>
        <p:cxnSp>
          <p:nvCxnSpPr>
            <p:cNvPr id="83" name="Connecteur : en arc 82">
              <a:extLst>
                <a:ext uri="{FF2B5EF4-FFF2-40B4-BE49-F238E27FC236}">
                  <a16:creationId xmlns:a16="http://schemas.microsoft.com/office/drawing/2014/main" id="{1471A397-602F-4C46-89EC-3E1A7213DE17}"/>
                </a:ext>
              </a:extLst>
            </p:cNvPr>
            <p:cNvCxnSpPr>
              <a:cxnSpLocks/>
              <a:stCxn id="80" idx="4"/>
              <a:endCxn id="81" idx="0"/>
            </p:cNvCxnSpPr>
            <p:nvPr/>
          </p:nvCxnSpPr>
          <p:spPr>
            <a:xfrm rot="16200000" flipH="1">
              <a:off x="9137187" y="4097746"/>
              <a:ext cx="646516" cy="3893"/>
            </a:xfrm>
            <a:prstGeom prst="curvedConnector3">
              <a:avLst>
                <a:gd name="adj1" fmla="val 5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E08FB5D-95EB-4B5D-A0F2-9175B2423157}"/>
                </a:ext>
              </a:extLst>
            </p:cNvPr>
            <p:cNvSpPr/>
            <p:nvPr/>
          </p:nvSpPr>
          <p:spPr>
            <a:xfrm>
              <a:off x="8905096" y="1892343"/>
              <a:ext cx="1043157" cy="71376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city</a:t>
              </a: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C0CBAA9-A2EB-4AD6-B398-30FE8ED09545}"/>
                </a:ext>
              </a:extLst>
            </p:cNvPr>
            <p:cNvSpPr/>
            <p:nvPr/>
          </p:nvSpPr>
          <p:spPr>
            <a:xfrm>
              <a:off x="7043100" y="2475848"/>
              <a:ext cx="1022903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Age</a:t>
              </a:r>
            </a:p>
          </p:txBody>
        </p: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8C50F365-589B-47C7-855F-D2D7757A5F05}"/>
                </a:ext>
              </a:extLst>
            </p:cNvPr>
            <p:cNvCxnSpPr>
              <a:cxnSpLocks/>
              <a:stCxn id="90" idx="5"/>
              <a:endCxn id="80" idx="2"/>
            </p:cNvCxnSpPr>
            <p:nvPr/>
          </p:nvCxnSpPr>
          <p:spPr>
            <a:xfrm>
              <a:off x="7916202" y="2959411"/>
              <a:ext cx="980785" cy="46014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DF29A080-40A7-401D-8774-32E8643778EF}"/>
                </a:ext>
              </a:extLst>
            </p:cNvPr>
            <p:cNvSpPr txBox="1"/>
            <p:nvPr/>
          </p:nvSpPr>
          <p:spPr>
            <a:xfrm>
              <a:off x="7131889" y="3001753"/>
              <a:ext cx="1312628" cy="35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/>
                <a:t>coupled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DD16E9C0-C3A6-4317-8390-D15FC20D96AB}"/>
                </a:ext>
              </a:extLst>
            </p:cNvPr>
            <p:cNvSpPr txBox="1"/>
            <p:nvPr/>
          </p:nvSpPr>
          <p:spPr>
            <a:xfrm>
              <a:off x="9884366" y="2437474"/>
              <a:ext cx="1312628" cy="35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/>
                <a:t>unique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B513E566-A8ED-47ED-A658-84BB11505D47}"/>
                </a:ext>
              </a:extLst>
            </p:cNvPr>
            <p:cNvSpPr txBox="1"/>
            <p:nvPr/>
          </p:nvSpPr>
          <p:spPr>
            <a:xfrm>
              <a:off x="8247782" y="3848823"/>
              <a:ext cx="892565" cy="55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err="1"/>
                <a:t>Primary</a:t>
              </a:r>
              <a:endParaRPr lang="fr-FR" sz="800" b="1" i="1" dirty="0"/>
            </a:p>
            <a:p>
              <a:r>
                <a:rPr lang="fr-FR" sz="800" b="1" i="1" dirty="0"/>
                <a:t>indexes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0BDABAA6-2A68-47E0-95E4-A0054D8D1149}"/>
                </a:ext>
              </a:extLst>
            </p:cNvPr>
            <p:cNvSpPr txBox="1"/>
            <p:nvPr/>
          </p:nvSpPr>
          <p:spPr>
            <a:xfrm>
              <a:off x="9426675" y="3942374"/>
              <a:ext cx="1312628" cy="35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err="1"/>
                <a:t>linked</a:t>
              </a:r>
              <a:endParaRPr lang="fr-FR" sz="800" b="1" i="1" dirty="0"/>
            </a:p>
          </p:txBody>
        </p: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1A64DCCF-E805-4C92-8FF7-F044AC029BD4}"/>
              </a:ext>
            </a:extLst>
          </p:cNvPr>
          <p:cNvSpPr/>
          <p:nvPr/>
        </p:nvSpPr>
        <p:spPr>
          <a:xfrm>
            <a:off x="6231665" y="1400345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I1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2945DBB-74DF-47CB-98CA-34C08D58BC13}"/>
              </a:ext>
            </a:extLst>
          </p:cNvPr>
          <p:cNvSpPr/>
          <p:nvPr/>
        </p:nvSpPr>
        <p:spPr>
          <a:xfrm>
            <a:off x="6818179" y="2157662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I2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60765E8-7D0B-4D79-8145-10F42B25F5B0}"/>
              </a:ext>
            </a:extLst>
          </p:cNvPr>
          <p:cNvSpPr/>
          <p:nvPr/>
        </p:nvSpPr>
        <p:spPr>
          <a:xfrm>
            <a:off x="5715710" y="2103066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I3</a:t>
            </a:r>
          </a:p>
        </p:txBody>
      </p:sp>
      <p:cxnSp>
        <p:nvCxnSpPr>
          <p:cNvPr id="51" name="Connecteur : en arc 50">
            <a:extLst>
              <a:ext uri="{FF2B5EF4-FFF2-40B4-BE49-F238E27FC236}">
                <a16:creationId xmlns:a16="http://schemas.microsoft.com/office/drawing/2014/main" id="{C0931E19-5D65-476F-B540-8208475A7E4F}"/>
              </a:ext>
            </a:extLst>
          </p:cNvPr>
          <p:cNvCxnSpPr>
            <a:cxnSpLocks/>
            <a:stCxn id="48" idx="6"/>
            <a:endCxn id="49" idx="0"/>
          </p:cNvCxnSpPr>
          <p:nvPr/>
        </p:nvCxnSpPr>
        <p:spPr>
          <a:xfrm>
            <a:off x="6635168" y="1586746"/>
            <a:ext cx="384763" cy="570916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1D24B5DE-027A-4A6B-97EA-AC36815F6044}"/>
              </a:ext>
            </a:extLst>
          </p:cNvPr>
          <p:cNvCxnSpPr>
            <a:cxnSpLocks/>
            <a:stCxn id="50" idx="1"/>
            <a:endCxn id="48" idx="2"/>
          </p:cNvCxnSpPr>
          <p:nvPr/>
        </p:nvCxnSpPr>
        <p:spPr>
          <a:xfrm rot="5400000" flipH="1" flipV="1">
            <a:off x="5717776" y="1643773"/>
            <a:ext cx="570916" cy="456863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rc 52">
            <a:extLst>
              <a:ext uri="{FF2B5EF4-FFF2-40B4-BE49-F238E27FC236}">
                <a16:creationId xmlns:a16="http://schemas.microsoft.com/office/drawing/2014/main" id="{AFE66CD9-ED19-4C9F-8DDA-84B0BF617207}"/>
              </a:ext>
            </a:extLst>
          </p:cNvPr>
          <p:cNvCxnSpPr>
            <a:cxnSpLocks/>
            <a:stCxn id="49" idx="3"/>
            <a:endCxn id="50" idx="4"/>
          </p:cNvCxnSpPr>
          <p:nvPr/>
        </p:nvCxnSpPr>
        <p:spPr>
          <a:xfrm rot="5400000" flipH="1">
            <a:off x="6397366" y="1995964"/>
            <a:ext cx="1" cy="959810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CC472752-B18F-46DC-AB28-DA3C7B39267C}"/>
              </a:ext>
            </a:extLst>
          </p:cNvPr>
          <p:cNvSpPr/>
          <p:nvPr/>
        </p:nvSpPr>
        <p:spPr>
          <a:xfrm>
            <a:off x="7567859" y="1276889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I4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7F149817-6BE8-47DD-83BE-BC1703161703}"/>
              </a:ext>
            </a:extLst>
          </p:cNvPr>
          <p:cNvSpPr/>
          <p:nvPr/>
        </p:nvSpPr>
        <p:spPr>
          <a:xfrm>
            <a:off x="6234467" y="630216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I5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976CD14-DB0A-476A-BCC6-A3E1C81BE5AF}"/>
              </a:ext>
            </a:extLst>
          </p:cNvPr>
          <p:cNvSpPr/>
          <p:nvPr/>
        </p:nvSpPr>
        <p:spPr>
          <a:xfrm>
            <a:off x="4931855" y="1400345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I6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BED9914-EB75-472A-94F9-6569CF4F2CB5}"/>
              </a:ext>
            </a:extLst>
          </p:cNvPr>
          <p:cNvSpPr/>
          <p:nvPr/>
        </p:nvSpPr>
        <p:spPr>
          <a:xfrm>
            <a:off x="5055439" y="2715041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I7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6B68AAA-EC65-4F25-8227-DDA50C774F17}"/>
              </a:ext>
            </a:extLst>
          </p:cNvPr>
          <p:cNvSpPr/>
          <p:nvPr/>
        </p:nvSpPr>
        <p:spPr>
          <a:xfrm>
            <a:off x="6231665" y="3222926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I8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6F2895A-3963-45CE-88CE-9A6B52F02DBC}"/>
              </a:ext>
            </a:extLst>
          </p:cNvPr>
          <p:cNvSpPr/>
          <p:nvPr/>
        </p:nvSpPr>
        <p:spPr>
          <a:xfrm>
            <a:off x="7366107" y="2737567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I9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D6C022C-5D64-4EBA-8E23-0D1911538540}"/>
              </a:ext>
            </a:extLst>
          </p:cNvPr>
          <p:cNvCxnSpPr>
            <a:stCxn id="57" idx="5"/>
            <a:endCxn id="50" idx="2"/>
          </p:cNvCxnSpPr>
          <p:nvPr/>
        </p:nvCxnSpPr>
        <p:spPr>
          <a:xfrm>
            <a:off x="5276266" y="1718551"/>
            <a:ext cx="439444" cy="57091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9E9C830-CA15-45A9-AC3B-5108BEC29F3F}"/>
              </a:ext>
            </a:extLst>
          </p:cNvPr>
          <p:cNvCxnSpPr>
            <a:cxnSpLocks/>
            <a:stCxn id="58" idx="7"/>
            <a:endCxn id="50" idx="3"/>
          </p:cNvCxnSpPr>
          <p:nvPr/>
        </p:nvCxnSpPr>
        <p:spPr>
          <a:xfrm flipV="1">
            <a:off x="5399851" y="2421273"/>
            <a:ext cx="374951" cy="348364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857762AC-B71F-41F9-9FAF-F43DCAB087CF}"/>
              </a:ext>
            </a:extLst>
          </p:cNvPr>
          <p:cNvCxnSpPr>
            <a:cxnSpLocks/>
            <a:stCxn id="59" idx="1"/>
            <a:endCxn id="50" idx="3"/>
          </p:cNvCxnSpPr>
          <p:nvPr/>
        </p:nvCxnSpPr>
        <p:spPr>
          <a:xfrm flipH="1" flipV="1">
            <a:off x="5774802" y="2421273"/>
            <a:ext cx="515955" cy="85624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8F15CB0F-9A4B-4C3D-85CF-56F0629D4F49}"/>
              </a:ext>
            </a:extLst>
          </p:cNvPr>
          <p:cNvCxnSpPr>
            <a:cxnSpLocks/>
            <a:stCxn id="60" idx="1"/>
            <a:endCxn id="49" idx="5"/>
          </p:cNvCxnSpPr>
          <p:nvPr/>
        </p:nvCxnSpPr>
        <p:spPr>
          <a:xfrm flipH="1" flipV="1">
            <a:off x="7162591" y="2475869"/>
            <a:ext cx="262609" cy="316293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D95458E0-8835-450D-89E7-83272602B25A}"/>
              </a:ext>
            </a:extLst>
          </p:cNvPr>
          <p:cNvSpPr txBox="1"/>
          <p:nvPr/>
        </p:nvSpPr>
        <p:spPr>
          <a:xfrm>
            <a:off x="4728338" y="1773147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derived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E9E5E182-E642-4956-9333-77FAE64E91B3}"/>
              </a:ext>
            </a:extLst>
          </p:cNvPr>
          <p:cNvSpPr txBox="1"/>
          <p:nvPr/>
        </p:nvSpPr>
        <p:spPr>
          <a:xfrm>
            <a:off x="5046288" y="3091749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coupled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7641BD3-6CC1-453D-B137-A84B85FA7732}"/>
              </a:ext>
            </a:extLst>
          </p:cNvPr>
          <p:cNvSpPr txBox="1"/>
          <p:nvPr/>
        </p:nvSpPr>
        <p:spPr>
          <a:xfrm>
            <a:off x="6290757" y="3568995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coupled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C7D40CF-DE68-4498-B959-C6A81B8ED6C7}"/>
              </a:ext>
            </a:extLst>
          </p:cNvPr>
          <p:cNvSpPr txBox="1"/>
          <p:nvPr/>
        </p:nvSpPr>
        <p:spPr>
          <a:xfrm>
            <a:off x="7332811" y="3131786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derived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C4FAEBD-A0D8-408A-84FC-655FEAA44006}"/>
              </a:ext>
            </a:extLst>
          </p:cNvPr>
          <p:cNvSpPr txBox="1"/>
          <p:nvPr/>
        </p:nvSpPr>
        <p:spPr>
          <a:xfrm>
            <a:off x="7485172" y="1649690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unique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886858-8939-4328-B8E7-5B06F73B0E3E}"/>
              </a:ext>
            </a:extLst>
          </p:cNvPr>
          <p:cNvSpPr txBox="1"/>
          <p:nvPr/>
        </p:nvSpPr>
        <p:spPr>
          <a:xfrm>
            <a:off x="6345330" y="981905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unique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70A5B47D-EAF7-4002-A8DD-44814C738BDF}"/>
              </a:ext>
            </a:extLst>
          </p:cNvPr>
          <p:cNvSpPr/>
          <p:nvPr/>
        </p:nvSpPr>
        <p:spPr>
          <a:xfrm>
            <a:off x="5418045" y="1161172"/>
            <a:ext cx="2021818" cy="1886588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F2D01455-5CB6-493A-84C4-39EDD665E648}"/>
              </a:ext>
            </a:extLst>
          </p:cNvPr>
          <p:cNvSpPr txBox="1"/>
          <p:nvPr/>
        </p:nvSpPr>
        <p:spPr>
          <a:xfrm>
            <a:off x="6198922" y="1924629"/>
            <a:ext cx="59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 err="1"/>
              <a:t>Primary</a:t>
            </a:r>
            <a:endParaRPr lang="fr-FR" sz="700" b="1" i="1" dirty="0"/>
          </a:p>
          <a:p>
            <a:r>
              <a:rPr lang="fr-FR" sz="700" b="1" i="1" dirty="0"/>
              <a:t>indexes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63E2563-BD72-4109-9C11-343EA7C452C3}"/>
              </a:ext>
            </a:extLst>
          </p:cNvPr>
          <p:cNvSpPr txBox="1"/>
          <p:nvPr/>
        </p:nvSpPr>
        <p:spPr>
          <a:xfrm>
            <a:off x="5562024" y="1551627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 err="1"/>
              <a:t>crossed</a:t>
            </a:r>
            <a:endParaRPr lang="fr-FR" sz="700" b="1" i="1" dirty="0"/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7DDB967A-6DC7-494E-811A-CF9B27C26AD9}"/>
              </a:ext>
            </a:extLst>
          </p:cNvPr>
          <p:cNvSpPr/>
          <p:nvPr/>
        </p:nvSpPr>
        <p:spPr>
          <a:xfrm>
            <a:off x="3950605" y="1938440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FBA43A2C-E8DB-4569-BB57-8947BACFD762}"/>
              </a:ext>
            </a:extLst>
          </p:cNvPr>
          <p:cNvSpPr txBox="1"/>
          <p:nvPr/>
        </p:nvSpPr>
        <p:spPr>
          <a:xfrm>
            <a:off x="3926441" y="25004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98FD451-3733-46E8-B731-1AAC4317494A}"/>
              </a:ext>
            </a:extLst>
          </p:cNvPr>
          <p:cNvSpPr txBox="1"/>
          <p:nvPr/>
        </p:nvSpPr>
        <p:spPr>
          <a:xfrm>
            <a:off x="6838606" y="1618523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 err="1">
                <a:solidFill>
                  <a:srgbClr val="0070C0"/>
                </a:solidFill>
              </a:rPr>
              <a:t>crossed</a:t>
            </a:r>
            <a:endParaRPr lang="fr-FR" sz="700" b="1" i="1" dirty="0">
              <a:solidFill>
                <a:srgbClr val="0070C0"/>
              </a:solidFill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656EA10-C480-4AE1-BD04-EC84960E0DED}"/>
              </a:ext>
            </a:extLst>
          </p:cNvPr>
          <p:cNvSpPr txBox="1"/>
          <p:nvPr/>
        </p:nvSpPr>
        <p:spPr>
          <a:xfrm>
            <a:off x="6187456" y="2495545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 err="1">
                <a:solidFill>
                  <a:srgbClr val="0070C0"/>
                </a:solidFill>
              </a:rPr>
              <a:t>crossed</a:t>
            </a:r>
            <a:endParaRPr lang="fr-FR" sz="700" b="1" i="1" dirty="0">
              <a:solidFill>
                <a:srgbClr val="0070C0"/>
              </a:solidFill>
            </a:endParaRPr>
          </a:p>
        </p:txBody>
      </p:sp>
      <p:sp>
        <p:nvSpPr>
          <p:cNvPr id="108" name="Flèche : droite 107">
            <a:extLst>
              <a:ext uri="{FF2B5EF4-FFF2-40B4-BE49-F238E27FC236}">
                <a16:creationId xmlns:a16="http://schemas.microsoft.com/office/drawing/2014/main" id="{98E119DC-A002-4541-8F68-D01FA1E07A74}"/>
              </a:ext>
            </a:extLst>
          </p:cNvPr>
          <p:cNvSpPr/>
          <p:nvPr/>
        </p:nvSpPr>
        <p:spPr>
          <a:xfrm>
            <a:off x="7843365" y="1887891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BE85B7AE-8A9C-4E28-B127-92D58E0F49F0}"/>
              </a:ext>
            </a:extLst>
          </p:cNvPr>
          <p:cNvSpPr txBox="1"/>
          <p:nvPr/>
        </p:nvSpPr>
        <p:spPr>
          <a:xfrm>
            <a:off x="8730644" y="1161172"/>
            <a:ext cx="3335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lvl="1"/>
            <a:r>
              <a:rPr lang="fr-FR" dirty="0"/>
              <a:t>-&gt; 	</a:t>
            </a:r>
            <a:r>
              <a:rPr lang="fr-FR" b="1" dirty="0" err="1">
                <a:solidFill>
                  <a:srgbClr val="0070C0"/>
                </a:solidFill>
              </a:rPr>
              <a:t>Xarray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dims</a:t>
            </a:r>
            <a:endParaRPr lang="fr-FR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Derived/coupled indexes</a:t>
            </a:r>
          </a:p>
          <a:p>
            <a:pPr lvl="1"/>
            <a:r>
              <a:rPr lang="fr-FR" dirty="0"/>
              <a:t> -&gt; 	</a:t>
            </a:r>
            <a:r>
              <a:rPr lang="fr-FR" b="1" dirty="0" err="1">
                <a:solidFill>
                  <a:srgbClr val="0070C0"/>
                </a:solidFill>
              </a:rPr>
              <a:t>Xarray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coords</a:t>
            </a:r>
            <a:endParaRPr lang="fr-FR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Indexed value</a:t>
            </a:r>
          </a:p>
          <a:p>
            <a:pPr lvl="1"/>
            <a:r>
              <a:rPr lang="fr-FR" dirty="0"/>
              <a:t>-&gt; 	</a:t>
            </a:r>
            <a:r>
              <a:rPr lang="fr-FR" b="1" dirty="0" err="1">
                <a:solidFill>
                  <a:srgbClr val="0070C0"/>
                </a:solidFill>
              </a:rPr>
              <a:t>Xarray</a:t>
            </a:r>
            <a:r>
              <a:rPr lang="fr-FR" b="1" dirty="0">
                <a:solidFill>
                  <a:srgbClr val="0070C0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Unique index</a:t>
            </a:r>
          </a:p>
          <a:p>
            <a:pPr lvl="1"/>
            <a:r>
              <a:rPr lang="fr-FR" dirty="0"/>
              <a:t>-&gt; 	</a:t>
            </a:r>
            <a:r>
              <a:rPr lang="fr-FR" b="1" dirty="0" err="1">
                <a:solidFill>
                  <a:srgbClr val="0070C0"/>
                </a:solidFill>
              </a:rPr>
              <a:t>Xarray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attrs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10" name="Flèche : droite 109">
            <a:extLst>
              <a:ext uri="{FF2B5EF4-FFF2-40B4-BE49-F238E27FC236}">
                <a16:creationId xmlns:a16="http://schemas.microsoft.com/office/drawing/2014/main" id="{3F6D2F22-9121-456A-B92B-94F55FBDCCEB}"/>
              </a:ext>
            </a:extLst>
          </p:cNvPr>
          <p:cNvSpPr/>
          <p:nvPr/>
        </p:nvSpPr>
        <p:spPr>
          <a:xfrm>
            <a:off x="3985593" y="5352680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452251-80C8-4CA0-A6B5-2FEC00D6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71" y="3779398"/>
            <a:ext cx="6108462" cy="30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F07CDF14-A3E9-4EC2-A8B0-5774DCBEED4D}"/>
              </a:ext>
            </a:extLst>
          </p:cNvPr>
          <p:cNvSpPr txBox="1"/>
          <p:nvPr/>
        </p:nvSpPr>
        <p:spPr>
          <a:xfrm>
            <a:off x="3935896" y="1519104"/>
            <a:ext cx="94819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dirty="0"/>
          </a:p>
          <a:p>
            <a:r>
              <a:rPr lang="fr-FR" sz="2800" b="1" dirty="0"/>
              <a:t>0 – Ilist Principles</a:t>
            </a:r>
          </a:p>
          <a:p>
            <a:endParaRPr lang="fr-FR" sz="2800" b="1" dirty="0"/>
          </a:p>
          <a:p>
            <a:r>
              <a:rPr lang="fr-FR" sz="2800" b="1" dirty="0"/>
              <a:t>1 - Index </a:t>
            </a:r>
            <a:r>
              <a:rPr lang="fr-FR" sz="2800" b="1" dirty="0" err="1"/>
              <a:t>analysis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2 - Matrix </a:t>
            </a:r>
            <a:r>
              <a:rPr lang="fr-FR" sz="2800" b="1" dirty="0" err="1"/>
              <a:t>generation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3 - </a:t>
            </a:r>
            <a:r>
              <a:rPr lang="fr-FR" sz="2800" b="1" dirty="0" err="1"/>
              <a:t>Aggregation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4 – Format, </a:t>
            </a:r>
            <a:r>
              <a:rPr lang="fr-FR" sz="2800" b="1" dirty="0" err="1"/>
              <a:t>storage</a:t>
            </a:r>
            <a:endParaRPr lang="fr-FR" sz="2800" b="1" dirty="0"/>
          </a:p>
          <a:p>
            <a:endParaRPr lang="fr-FR" sz="2800" b="1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77B4240-51C6-4573-997A-2FE21023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601" y="603312"/>
            <a:ext cx="9668582" cy="1285124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0070C0"/>
                </a:solidFill>
              </a:rPr>
              <a:t>Appendix – Indexed List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0A843C-8722-466E-874A-E79FAA9D4EB2}"/>
              </a:ext>
            </a:extLst>
          </p:cNvPr>
          <p:cNvSpPr txBox="1"/>
          <p:nvPr/>
        </p:nvSpPr>
        <p:spPr>
          <a:xfrm>
            <a:off x="318052" y="6412751"/>
            <a:ext cx="6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70C0"/>
                </a:solidFill>
              </a:rPr>
              <a:t>https://loco-philippe.github.io/ES/ilist.html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113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0" y="68146"/>
            <a:ext cx="4908946" cy="687168"/>
          </a:xfrm>
        </p:spPr>
        <p:txBody>
          <a:bodyPr/>
          <a:lstStyle/>
          <a:p>
            <a:r>
              <a:rPr lang="fr-FR" dirty="0"/>
              <a:t>0 - Ilist (Indexed </a:t>
            </a:r>
            <a:r>
              <a:rPr lang="fr-FR" dirty="0" err="1"/>
              <a:t>list</a:t>
            </a:r>
            <a:r>
              <a:rPr lang="fr-FR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0141883-162F-44C0-B0A2-E6398B4C9801}"/>
              </a:ext>
            </a:extLst>
          </p:cNvPr>
          <p:cNvSpPr txBox="1"/>
          <p:nvPr/>
        </p:nvSpPr>
        <p:spPr>
          <a:xfrm>
            <a:off x="1192687" y="1560446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values :  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72542376-B5D2-4221-BD8A-2AD451F7E7E8}"/>
              </a:ext>
            </a:extLst>
          </p:cNvPr>
          <p:cNvSpPr txBox="1"/>
          <p:nvPr/>
        </p:nvSpPr>
        <p:spPr>
          <a:xfrm>
            <a:off x="1886849" y="1997540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 : [12, 28, 39, 58]  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80A9180-BEDC-4834-AF81-2D0A72FCB6A0}"/>
              </a:ext>
            </a:extLst>
          </p:cNvPr>
          <p:cNvSpPr txBox="1"/>
          <p:nvPr/>
        </p:nvSpPr>
        <p:spPr>
          <a:xfrm>
            <a:off x="1192687" y="2434634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indexes :  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B47F62E-FBC6-4BA6-86BE-42AB8411CAEF}"/>
              </a:ext>
            </a:extLst>
          </p:cNvPr>
          <p:cNvSpPr txBox="1"/>
          <p:nvPr/>
        </p:nvSpPr>
        <p:spPr>
          <a:xfrm>
            <a:off x="1886849" y="2871728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 [Paul, John, </a:t>
            </a:r>
            <a:r>
              <a:rPr lang="fr-FR" dirty="0" err="1"/>
              <a:t>Lea</a:t>
            </a:r>
            <a:r>
              <a:rPr lang="fr-FR" dirty="0"/>
              <a:t>, Cat] 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202166D-763B-4F85-B505-97A19A5AAAC1}"/>
              </a:ext>
            </a:extLst>
          </p:cNvPr>
          <p:cNvSpPr txBox="1"/>
          <p:nvPr/>
        </p:nvSpPr>
        <p:spPr>
          <a:xfrm>
            <a:off x="1886849" y="3308822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City : [Paris, Metz, Rennes, Bollène]  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7C35CAE-7BC4-4BE0-8A9C-4D14FA20601D}"/>
              </a:ext>
            </a:extLst>
          </p:cNvPr>
          <p:cNvSpPr txBox="1"/>
          <p:nvPr/>
        </p:nvSpPr>
        <p:spPr>
          <a:xfrm>
            <a:off x="1886849" y="3695082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</a:t>
            </a:r>
          </a:p>
        </p:txBody>
      </p:sp>
      <p:sp>
        <p:nvSpPr>
          <p:cNvPr id="40" name="Flèche : double flèche horizontale 39">
            <a:extLst>
              <a:ext uri="{FF2B5EF4-FFF2-40B4-BE49-F238E27FC236}">
                <a16:creationId xmlns:a16="http://schemas.microsoft.com/office/drawing/2014/main" id="{FD6FD791-CA32-4B7E-9E21-9F9F90B021C2}"/>
              </a:ext>
            </a:extLst>
          </p:cNvPr>
          <p:cNvSpPr/>
          <p:nvPr/>
        </p:nvSpPr>
        <p:spPr>
          <a:xfrm>
            <a:off x="6102618" y="2552988"/>
            <a:ext cx="1380298" cy="5565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3" name="Tableau 3">
            <a:extLst>
              <a:ext uri="{FF2B5EF4-FFF2-40B4-BE49-F238E27FC236}">
                <a16:creationId xmlns:a16="http://schemas.microsoft.com/office/drawing/2014/main" id="{631F065A-3666-4F27-B634-91070997E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09330"/>
              </p:ext>
            </p:extLst>
          </p:nvPr>
        </p:nvGraphicFramePr>
        <p:xfrm>
          <a:off x="7781590" y="1828800"/>
          <a:ext cx="3518454" cy="1924050"/>
        </p:xfrm>
        <a:graphic>
          <a:graphicData uri="http://schemas.openxmlformats.org/drawingml/2006/table">
            <a:tbl>
              <a:tblPr firstRow="1" bandRow="1">
                <a:solidFill>
                  <a:srgbClr val="0070C0"/>
                </a:solidFill>
                <a:tableStyleId>{93296810-A885-4BE3-A3E7-6D5BEEA58F35}</a:tableStyleId>
              </a:tblPr>
              <a:tblGrid>
                <a:gridCol w="1172818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Age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Metz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Lea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Rennes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0229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Bollène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31864"/>
                  </a:ext>
                </a:extLst>
              </a:tr>
            </a:tbl>
          </a:graphicData>
        </a:graphic>
      </p:graphicFrame>
      <p:sp>
        <p:nvSpPr>
          <p:cNvPr id="84" name="ZoneTexte 83">
            <a:extLst>
              <a:ext uri="{FF2B5EF4-FFF2-40B4-BE49-F238E27FC236}">
                <a16:creationId xmlns:a16="http://schemas.microsoft.com/office/drawing/2014/main" id="{49A9B4E3-1D2F-4041-A90E-A8A84200BAC6}"/>
              </a:ext>
            </a:extLst>
          </p:cNvPr>
          <p:cNvSpPr txBox="1"/>
          <p:nvPr/>
        </p:nvSpPr>
        <p:spPr>
          <a:xfrm>
            <a:off x="799550" y="1922092"/>
            <a:ext cx="39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3946DCA-C36F-4DE4-B929-39E0F4B23642}"/>
              </a:ext>
            </a:extLst>
          </p:cNvPr>
          <p:cNvSpPr txBox="1"/>
          <p:nvPr/>
        </p:nvSpPr>
        <p:spPr>
          <a:xfrm>
            <a:off x="909430" y="4979504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Example : csv file, </a:t>
            </a:r>
            <a:r>
              <a:rPr lang="fr-FR" i="1" dirty="0" err="1"/>
              <a:t>measurement</a:t>
            </a:r>
            <a:r>
              <a:rPr lang="fr-FR" i="1" dirty="0"/>
              <a:t>, log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DE042E2F-CBB3-4D34-BFD7-EB5077BDD7BE}"/>
              </a:ext>
            </a:extLst>
          </p:cNvPr>
          <p:cNvSpPr txBox="1"/>
          <p:nvPr/>
        </p:nvSpPr>
        <p:spPr>
          <a:xfrm>
            <a:off x="909430" y="6106120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Note : </a:t>
            </a:r>
            <a:r>
              <a:rPr lang="fr-FR" i="1" dirty="0" err="1"/>
              <a:t>indexed</a:t>
            </a:r>
            <a:r>
              <a:rPr lang="fr-FR" i="1" dirty="0"/>
              <a:t> values and index values can </a:t>
            </a:r>
            <a:r>
              <a:rPr lang="fr-FR" i="1" dirty="0" err="1"/>
              <a:t>be</a:t>
            </a:r>
            <a:r>
              <a:rPr lang="fr-FR" i="1" dirty="0"/>
              <a:t> </a:t>
            </a:r>
            <a:r>
              <a:rPr lang="fr-FR" i="1" dirty="0" err="1"/>
              <a:t>every</a:t>
            </a:r>
            <a:r>
              <a:rPr lang="fr-FR" i="1" dirty="0"/>
              <a:t> </a:t>
            </a:r>
            <a:r>
              <a:rPr lang="fr-FR" i="1" dirty="0" err="1"/>
              <a:t>kind</a:t>
            </a:r>
            <a:r>
              <a:rPr lang="fr-FR" i="1" dirty="0"/>
              <a:t> of object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1D1F23-2BCB-447A-A363-A304744FCBFD}"/>
              </a:ext>
            </a:extLst>
          </p:cNvPr>
          <p:cNvSpPr/>
          <p:nvPr/>
        </p:nvSpPr>
        <p:spPr>
          <a:xfrm>
            <a:off x="799551" y="1560445"/>
            <a:ext cx="5102216" cy="269350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16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A96204B-F17F-49AA-B3FA-FE25FCC7B3F9}"/>
              </a:ext>
            </a:extLst>
          </p:cNvPr>
          <p:cNvSpPr/>
          <p:nvPr/>
        </p:nvSpPr>
        <p:spPr>
          <a:xfrm>
            <a:off x="889555" y="890143"/>
            <a:ext cx="9935463" cy="3536768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6D9ED9E-4FD3-42A5-92AD-47D586FC6783}"/>
              </a:ext>
            </a:extLst>
          </p:cNvPr>
          <p:cNvSpPr/>
          <p:nvPr/>
        </p:nvSpPr>
        <p:spPr>
          <a:xfrm>
            <a:off x="889243" y="4563480"/>
            <a:ext cx="9935463" cy="219613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8603C-7191-437F-9B7A-BEB6C31E5377}"/>
              </a:ext>
            </a:extLst>
          </p:cNvPr>
          <p:cNvSpPr/>
          <p:nvPr/>
        </p:nvSpPr>
        <p:spPr>
          <a:xfrm>
            <a:off x="5295749" y="3384550"/>
            <a:ext cx="4904527" cy="44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B1416-BDA0-4143-9C5A-CFEA1ED5BCCA}"/>
              </a:ext>
            </a:extLst>
          </p:cNvPr>
          <p:cNvSpPr/>
          <p:nvPr/>
        </p:nvSpPr>
        <p:spPr>
          <a:xfrm>
            <a:off x="5308678" y="2822642"/>
            <a:ext cx="4904527" cy="44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C7311-26BC-4AE5-9D5E-FA15AEB70B71}"/>
              </a:ext>
            </a:extLst>
          </p:cNvPr>
          <p:cNvSpPr/>
          <p:nvPr/>
        </p:nvSpPr>
        <p:spPr>
          <a:xfrm>
            <a:off x="5308678" y="2267738"/>
            <a:ext cx="4904527" cy="44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ED8D85-2F51-46DC-AC6F-F02E73CD1BC2}"/>
              </a:ext>
            </a:extLst>
          </p:cNvPr>
          <p:cNvSpPr txBox="1"/>
          <p:nvPr/>
        </p:nvSpPr>
        <p:spPr>
          <a:xfrm>
            <a:off x="5721722" y="23077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extval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204A8E-C877-4006-ADC5-BCF6406E2F6E}"/>
              </a:ext>
            </a:extLst>
          </p:cNvPr>
          <p:cNvSpPr txBox="1"/>
          <p:nvPr/>
        </p:nvSpPr>
        <p:spPr>
          <a:xfrm>
            <a:off x="7206880" y="230772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extidx[0]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E8E251-0B7E-425B-8498-A5C3C4097B2B}"/>
              </a:ext>
            </a:extLst>
          </p:cNvPr>
          <p:cNvSpPr txBox="1"/>
          <p:nvPr/>
        </p:nvSpPr>
        <p:spPr>
          <a:xfrm>
            <a:off x="5874809" y="34245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ival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14005B-59E2-4761-A129-B0BF53723DDB}"/>
              </a:ext>
            </a:extLst>
          </p:cNvPr>
          <p:cNvSpPr txBox="1"/>
          <p:nvPr/>
        </p:nvSpPr>
        <p:spPr>
          <a:xfrm>
            <a:off x="7344738" y="342453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iidx[0]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B21BDFA-3947-4FE9-B2B8-9495164FB7E6}"/>
              </a:ext>
            </a:extLst>
          </p:cNvPr>
          <p:cNvSpPr txBox="1"/>
          <p:nvPr/>
        </p:nvSpPr>
        <p:spPr>
          <a:xfrm>
            <a:off x="5738554" y="286262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setval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B0FCB5-B493-47AC-8641-B6578F53C672}"/>
              </a:ext>
            </a:extLst>
          </p:cNvPr>
          <p:cNvSpPr txBox="1"/>
          <p:nvPr/>
        </p:nvSpPr>
        <p:spPr>
          <a:xfrm>
            <a:off x="7214093" y="28626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setidx[0]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840959B-CAE1-4CF7-BDAE-86C443E8E3CE}"/>
              </a:ext>
            </a:extLst>
          </p:cNvPr>
          <p:cNvSpPr txBox="1"/>
          <p:nvPr/>
        </p:nvSpPr>
        <p:spPr>
          <a:xfrm>
            <a:off x="8775365" y="23077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extidx[n-1]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8F2D02-D9CD-4A09-9184-721264A7D2E5}"/>
              </a:ext>
            </a:extLst>
          </p:cNvPr>
          <p:cNvSpPr txBox="1"/>
          <p:nvPr/>
        </p:nvSpPr>
        <p:spPr>
          <a:xfrm>
            <a:off x="8915628" y="342453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iidx[n-1]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E98182-4DEF-476B-BBFA-36E9C0A033C8}"/>
              </a:ext>
            </a:extLst>
          </p:cNvPr>
          <p:cNvSpPr txBox="1"/>
          <p:nvPr/>
        </p:nvSpPr>
        <p:spPr>
          <a:xfrm>
            <a:off x="8784983" y="286262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setidx[n-1]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F0B071-0910-478A-BF0D-DA53CD42487B}"/>
              </a:ext>
            </a:extLst>
          </p:cNvPr>
          <p:cNvSpPr/>
          <p:nvPr/>
        </p:nvSpPr>
        <p:spPr>
          <a:xfrm>
            <a:off x="5308678" y="1642741"/>
            <a:ext cx="4904527" cy="44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B76431-2F57-40BE-8197-A62347BE5563}"/>
              </a:ext>
            </a:extLst>
          </p:cNvPr>
          <p:cNvSpPr txBox="1"/>
          <p:nvPr/>
        </p:nvSpPr>
        <p:spPr>
          <a:xfrm>
            <a:off x="5567834" y="168272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valname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470B98A-03AA-4F3C-A0CE-0D160A617E48}"/>
              </a:ext>
            </a:extLst>
          </p:cNvPr>
          <p:cNvSpPr txBox="1"/>
          <p:nvPr/>
        </p:nvSpPr>
        <p:spPr>
          <a:xfrm>
            <a:off x="7044175" y="168272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idxname[0]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9A5687-E0C2-4BB1-9743-85C8CCE97568}"/>
              </a:ext>
            </a:extLst>
          </p:cNvPr>
          <p:cNvSpPr txBox="1"/>
          <p:nvPr/>
        </p:nvSpPr>
        <p:spPr>
          <a:xfrm>
            <a:off x="8528565" y="168272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idxname[n-1]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21A726-8F8B-47E6-926D-8CCFD58858E3}"/>
              </a:ext>
            </a:extLst>
          </p:cNvPr>
          <p:cNvSpPr txBox="1"/>
          <p:nvPr/>
        </p:nvSpPr>
        <p:spPr>
          <a:xfrm>
            <a:off x="3996798" y="2249635"/>
            <a:ext cx="148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r>
              <a:rPr lang="fr-FR" sz="1400" i="1" dirty="0"/>
              <a:t> value</a:t>
            </a:r>
          </a:p>
          <a:p>
            <a:r>
              <a:rPr lang="fr-FR" sz="1400" i="1" dirty="0"/>
              <a:t>(object)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7E0A1D5-D3FD-4ECE-B5FF-E9BF2553F724}"/>
              </a:ext>
            </a:extLst>
          </p:cNvPr>
          <p:cNvSpPr txBox="1"/>
          <p:nvPr/>
        </p:nvSpPr>
        <p:spPr>
          <a:xfrm>
            <a:off x="3996799" y="3366447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r>
              <a:rPr lang="fr-FR" sz="1400" i="1" dirty="0"/>
              <a:t> key (integer)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E8A1575-BD0B-4B02-AB81-D5AC691E6AB2}"/>
              </a:ext>
            </a:extLst>
          </p:cNvPr>
          <p:cNvSpPr txBox="1"/>
          <p:nvPr/>
        </p:nvSpPr>
        <p:spPr>
          <a:xfrm>
            <a:off x="3996799" y="2804539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Codec </a:t>
            </a:r>
          </a:p>
          <a:p>
            <a:r>
              <a:rPr lang="fr-FR" sz="1400" i="1" dirty="0"/>
              <a:t>(int / ext)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4EF6842-1ABD-41EA-8812-C3CDF147291C}"/>
              </a:ext>
            </a:extLst>
          </p:cNvPr>
          <p:cNvSpPr txBox="1"/>
          <p:nvPr/>
        </p:nvSpPr>
        <p:spPr>
          <a:xfrm>
            <a:off x="3996799" y="1624638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Name </a:t>
            </a:r>
          </a:p>
          <a:p>
            <a:r>
              <a:rPr lang="fr-FR" sz="1400" i="1" dirty="0"/>
              <a:t>(string)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9CF91D-A55E-4078-B361-336A1558ED8D}"/>
              </a:ext>
            </a:extLst>
          </p:cNvPr>
          <p:cNvSpPr txBox="1"/>
          <p:nvPr/>
        </p:nvSpPr>
        <p:spPr>
          <a:xfrm>
            <a:off x="5482155" y="4062683"/>
            <a:ext cx="156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Indexed values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B2E2BAF-B152-48A3-8381-EC40EC5B4D2F}"/>
              </a:ext>
            </a:extLst>
          </p:cNvPr>
          <p:cNvSpPr txBox="1"/>
          <p:nvPr/>
        </p:nvSpPr>
        <p:spPr>
          <a:xfrm>
            <a:off x="7925851" y="4062683"/>
            <a:ext cx="12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IndexSet</a:t>
            </a:r>
            <a:endParaRPr lang="fr-FR" sz="1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DEDAB-8526-49EC-8374-186E341C0454}"/>
              </a:ext>
            </a:extLst>
          </p:cNvPr>
          <p:cNvSpPr/>
          <p:nvPr/>
        </p:nvSpPr>
        <p:spPr>
          <a:xfrm>
            <a:off x="7044176" y="1565787"/>
            <a:ext cx="3082386" cy="2496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A56F01-9683-489E-82D9-E6571303800A}"/>
              </a:ext>
            </a:extLst>
          </p:cNvPr>
          <p:cNvSpPr/>
          <p:nvPr/>
        </p:nvSpPr>
        <p:spPr>
          <a:xfrm>
            <a:off x="5434523" y="1565787"/>
            <a:ext cx="1443547" cy="2496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4EB52E-459D-40F7-852F-2222E989DA0F}"/>
              </a:ext>
            </a:extLst>
          </p:cNvPr>
          <p:cNvSpPr txBox="1"/>
          <p:nvPr/>
        </p:nvSpPr>
        <p:spPr>
          <a:xfrm>
            <a:off x="8293690" y="22307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B0F36A-6CBC-479E-A179-53F252E26144}"/>
              </a:ext>
            </a:extLst>
          </p:cNvPr>
          <p:cNvSpPr txBox="1"/>
          <p:nvPr/>
        </p:nvSpPr>
        <p:spPr>
          <a:xfrm>
            <a:off x="8301718" y="971701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n : number of indexes</a:t>
            </a:r>
          </a:p>
          <a:p>
            <a:r>
              <a:rPr lang="fr-FR" sz="1400" i="1" dirty="0"/>
              <a:t>m : number of values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9851052F-86CC-48F0-8298-F71827A587DC}"/>
              </a:ext>
            </a:extLst>
          </p:cNvPr>
          <p:cNvCxnSpPr>
            <a:cxnSpLocks/>
            <a:stCxn id="17" idx="3"/>
            <a:endCxn id="4" idx="3"/>
          </p:cNvCxnSpPr>
          <p:nvPr/>
        </p:nvCxnSpPr>
        <p:spPr>
          <a:xfrm flipV="1">
            <a:off x="10213205" y="2492391"/>
            <a:ext cx="12700" cy="554904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A0EB89E8-69AE-4550-B581-29A68B55A5A8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10200276" y="3047295"/>
            <a:ext cx="12929" cy="561908"/>
          </a:xfrm>
          <a:prstGeom prst="curvedConnector3">
            <a:avLst>
              <a:gd name="adj1" fmla="val -176811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68EFB5A-8B20-4EA9-B01B-150C377662D3}"/>
              </a:ext>
            </a:extLst>
          </p:cNvPr>
          <p:cNvSpPr txBox="1"/>
          <p:nvPr/>
        </p:nvSpPr>
        <p:spPr>
          <a:xfrm>
            <a:off x="10443789" y="1732359"/>
            <a:ext cx="38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837B2B2-E74B-4A68-9798-C1DDF3D6A63E}"/>
              </a:ext>
            </a:extLst>
          </p:cNvPr>
          <p:cNvSpPr txBox="1"/>
          <p:nvPr/>
        </p:nvSpPr>
        <p:spPr>
          <a:xfrm>
            <a:off x="10424875" y="2359412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3931706-8F71-4653-B415-81A43E8849B2}"/>
              </a:ext>
            </a:extLst>
          </p:cNvPr>
          <p:cNvSpPr txBox="1"/>
          <p:nvPr/>
        </p:nvSpPr>
        <p:spPr>
          <a:xfrm>
            <a:off x="6096000" y="970460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C00000"/>
                </a:solidFill>
              </a:rPr>
              <a:t>Red    </a:t>
            </a:r>
            <a:r>
              <a:rPr lang="fr-FR" sz="1400" i="1" dirty="0"/>
              <a:t>: static value</a:t>
            </a:r>
          </a:p>
          <a:p>
            <a:r>
              <a:rPr lang="fr-FR" sz="1400" i="1" dirty="0"/>
              <a:t>Black : dynamic value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86B8847-7DCE-465C-9407-731154996D7C}"/>
              </a:ext>
            </a:extLst>
          </p:cNvPr>
          <p:cNvSpPr txBox="1"/>
          <p:nvPr/>
        </p:nvSpPr>
        <p:spPr>
          <a:xfrm>
            <a:off x="10439307" y="3424537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graphicFrame>
        <p:nvGraphicFramePr>
          <p:cNvPr id="62" name="Tableau 62">
            <a:extLst>
              <a:ext uri="{FF2B5EF4-FFF2-40B4-BE49-F238E27FC236}">
                <a16:creationId xmlns:a16="http://schemas.microsoft.com/office/drawing/2014/main" id="{9021E832-ECCF-4EC3-9B89-94704F63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08053"/>
              </p:ext>
            </p:extLst>
          </p:nvPr>
        </p:nvGraphicFramePr>
        <p:xfrm>
          <a:off x="5233160" y="5090447"/>
          <a:ext cx="22316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72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C533C18F-9A44-45BC-A504-C6D2F12F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11376"/>
              </p:ext>
            </p:extLst>
          </p:nvPr>
        </p:nvGraphicFramePr>
        <p:xfrm>
          <a:off x="8664015" y="5104959"/>
          <a:ext cx="11526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21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384221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384221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64" name="ZoneTexte 63">
            <a:extLst>
              <a:ext uri="{FF2B5EF4-FFF2-40B4-BE49-F238E27FC236}">
                <a16:creationId xmlns:a16="http://schemas.microsoft.com/office/drawing/2014/main" id="{E6E603C6-2BC8-4C99-845A-F36208EA33FB}"/>
              </a:ext>
            </a:extLst>
          </p:cNvPr>
          <p:cNvSpPr txBox="1"/>
          <p:nvPr/>
        </p:nvSpPr>
        <p:spPr>
          <a:xfrm>
            <a:off x="5650363" y="6284860"/>
            <a:ext cx="130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extval, extidx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02F18FC-63AF-4A83-B72C-7C9E3C1E4030}"/>
              </a:ext>
            </a:extLst>
          </p:cNvPr>
          <p:cNvSpPr txBox="1"/>
          <p:nvPr/>
        </p:nvSpPr>
        <p:spPr>
          <a:xfrm>
            <a:off x="8827483" y="6270942"/>
            <a:ext cx="114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ival, iidx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76A2F89-3C0B-4195-A54F-90BEA9140DDD}"/>
              </a:ext>
            </a:extLst>
          </p:cNvPr>
          <p:cNvCxnSpPr/>
          <p:nvPr/>
        </p:nvCxnSpPr>
        <p:spPr>
          <a:xfrm>
            <a:off x="7580933" y="5585893"/>
            <a:ext cx="948952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itre 1">
            <a:extLst>
              <a:ext uri="{FF2B5EF4-FFF2-40B4-BE49-F238E27FC236}">
                <a16:creationId xmlns:a16="http://schemas.microsoft.com/office/drawing/2014/main" id="{D118B1E9-E099-4A4D-91B3-4131F39A1B0F}"/>
              </a:ext>
            </a:extLst>
          </p:cNvPr>
          <p:cNvSpPr txBox="1">
            <a:spLocks/>
          </p:cNvSpPr>
          <p:nvPr/>
        </p:nvSpPr>
        <p:spPr>
          <a:xfrm>
            <a:off x="1031006" y="5390754"/>
            <a:ext cx="3712533" cy="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6C99EFD-81F3-4308-9C71-8F7BD0039DFD}"/>
              </a:ext>
            </a:extLst>
          </p:cNvPr>
          <p:cNvSpPr txBox="1"/>
          <p:nvPr/>
        </p:nvSpPr>
        <p:spPr>
          <a:xfrm>
            <a:off x="7906005" y="5091884"/>
            <a:ext cx="54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val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9221994-D011-4945-9757-FB0E321F100B}"/>
              </a:ext>
            </a:extLst>
          </p:cNvPr>
          <p:cNvSpPr txBox="1"/>
          <p:nvPr/>
        </p:nvSpPr>
        <p:spPr>
          <a:xfrm>
            <a:off x="7906005" y="5660080"/>
            <a:ext cx="54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idx</a:t>
            </a:r>
          </a:p>
        </p:txBody>
      </p:sp>
      <p:graphicFrame>
        <p:nvGraphicFramePr>
          <p:cNvPr id="66" name="Tableau 62">
            <a:extLst>
              <a:ext uri="{FF2B5EF4-FFF2-40B4-BE49-F238E27FC236}">
                <a16:creationId xmlns:a16="http://schemas.microsoft.com/office/drawing/2014/main" id="{0DBCC123-9E85-4BCB-B89C-9926D25AC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80648"/>
              </p:ext>
            </p:extLst>
          </p:nvPr>
        </p:nvGraphicFramePr>
        <p:xfrm>
          <a:off x="3594197" y="5086751"/>
          <a:ext cx="10474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93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71" name="ZoneTexte 63">
            <a:extLst>
              <a:ext uri="{FF2B5EF4-FFF2-40B4-BE49-F238E27FC236}">
                <a16:creationId xmlns:a16="http://schemas.microsoft.com/office/drawing/2014/main" id="{7116D363-BB4E-4FD2-B93C-7D1BCCBF8E89}"/>
              </a:ext>
            </a:extLst>
          </p:cNvPr>
          <p:cNvSpPr txBox="1"/>
          <p:nvPr/>
        </p:nvSpPr>
        <p:spPr>
          <a:xfrm>
            <a:off x="3315861" y="6270942"/>
            <a:ext cx="183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valname, idxname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5F7C9DB-949E-4EC2-9EEC-15C8E991513C}"/>
              </a:ext>
            </a:extLst>
          </p:cNvPr>
          <p:cNvSpPr txBox="1"/>
          <p:nvPr/>
        </p:nvSpPr>
        <p:spPr>
          <a:xfrm>
            <a:off x="5535428" y="4737773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r>
              <a:rPr lang="fr-FR" sz="1400" i="1" dirty="0"/>
              <a:t> value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3B7D90C-03EB-44EA-BC43-3CA9D6EA1463}"/>
              </a:ext>
            </a:extLst>
          </p:cNvPr>
          <p:cNvSpPr txBox="1"/>
          <p:nvPr/>
        </p:nvSpPr>
        <p:spPr>
          <a:xfrm>
            <a:off x="8720232" y="4699673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r>
              <a:rPr lang="fr-FR" sz="1400" i="1" dirty="0"/>
              <a:t> key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048A0D6-3F99-4965-BF02-7E70BDE1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15" y="102155"/>
            <a:ext cx="8911687" cy="1280890"/>
          </a:xfrm>
        </p:spPr>
        <p:txBody>
          <a:bodyPr/>
          <a:lstStyle/>
          <a:p>
            <a:r>
              <a:rPr lang="fr-FR" dirty="0"/>
              <a:t>0 – Data structure</a:t>
            </a:r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6D716EB7-2922-4273-A2A4-306FD03C4ACD}"/>
              </a:ext>
            </a:extLst>
          </p:cNvPr>
          <p:cNvSpPr txBox="1">
            <a:spLocks/>
          </p:cNvSpPr>
          <p:nvPr/>
        </p:nvSpPr>
        <p:spPr>
          <a:xfrm>
            <a:off x="1013324" y="1825547"/>
            <a:ext cx="3712533" cy="17836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err="1">
                <a:solidFill>
                  <a:srgbClr val="0070C0"/>
                </a:solidFill>
              </a:rPr>
              <a:t>Two</a:t>
            </a:r>
            <a:r>
              <a:rPr lang="fr-FR" sz="3200" dirty="0">
                <a:solidFill>
                  <a:srgbClr val="0070C0"/>
                </a:solidFill>
              </a:rPr>
              <a:t> </a:t>
            </a:r>
            <a:r>
              <a:rPr lang="fr-FR" sz="3200" dirty="0" err="1">
                <a:solidFill>
                  <a:srgbClr val="0070C0"/>
                </a:solidFill>
              </a:rPr>
              <a:t>levels</a:t>
            </a:r>
            <a:endParaRPr lang="fr-FR" sz="3200" dirty="0">
              <a:solidFill>
                <a:srgbClr val="0070C0"/>
              </a:solidFill>
            </a:endParaRPr>
          </a:p>
          <a:p>
            <a:endParaRPr lang="fr-FR" sz="32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External</a:t>
            </a:r>
            <a:r>
              <a:rPr lang="fr-FR" sz="2600" dirty="0">
                <a:solidFill>
                  <a:srgbClr val="0070C0"/>
                </a:solidFill>
              </a:rPr>
              <a:t> values</a:t>
            </a:r>
          </a:p>
          <a:p>
            <a:pPr marL="457200" indent="-457200">
              <a:buFontTx/>
              <a:buChar char="-"/>
            </a:pPr>
            <a:endParaRPr lang="fr-FR" sz="26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Internal</a:t>
            </a:r>
            <a:r>
              <a:rPr lang="fr-FR" sz="2600" dirty="0">
                <a:solidFill>
                  <a:srgbClr val="0070C0"/>
                </a:solidFill>
              </a:rPr>
              <a:t> keys</a:t>
            </a:r>
          </a:p>
          <a:p>
            <a:r>
              <a:rPr lang="fr-FR" sz="1900" b="0" dirty="0">
                <a:solidFill>
                  <a:srgbClr val="0070C0"/>
                </a:solidFill>
              </a:rPr>
              <a:t>	 (no duplication)</a:t>
            </a:r>
          </a:p>
        </p:txBody>
      </p:sp>
    </p:spTree>
    <p:extLst>
      <p:ext uri="{BB962C8B-B14F-4D97-AF65-F5344CB8AC3E}">
        <p14:creationId xmlns:p14="http://schemas.microsoft.com/office/powerpoint/2010/main" val="346809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F0FF2A8-CB18-4D1F-914C-9432E19401DF}"/>
              </a:ext>
            </a:extLst>
          </p:cNvPr>
          <p:cNvSpPr/>
          <p:nvPr/>
        </p:nvSpPr>
        <p:spPr>
          <a:xfrm>
            <a:off x="897997" y="1683354"/>
            <a:ext cx="7707707" cy="401469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1 - Index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06300"/>
              </p:ext>
            </p:extLst>
          </p:nvPr>
        </p:nvGraphicFramePr>
        <p:xfrm>
          <a:off x="2865036" y="2578182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838573" y="1830235"/>
            <a:ext cx="1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External</a:t>
            </a:r>
            <a:r>
              <a:rPr lang="fr-FR" b="1" dirty="0">
                <a:solidFill>
                  <a:srgbClr val="0070C0"/>
                </a:solidFill>
              </a:rPr>
              <a:t> Value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838572" y="2689645"/>
            <a:ext cx="1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Internal</a:t>
            </a:r>
            <a:r>
              <a:rPr lang="fr-FR" b="1" dirty="0">
                <a:solidFill>
                  <a:srgbClr val="0070C0"/>
                </a:solidFill>
              </a:rPr>
              <a:t> key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838572" y="3916702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838571" y="4568838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2205157" y="1830235"/>
            <a:ext cx="229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John]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2504049" y="392486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complete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2504049" y="4566481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ACE107-3786-4735-BAED-601E7B09F6BF}"/>
              </a:ext>
            </a:extLst>
          </p:cNvPr>
          <p:cNvSpPr txBox="1"/>
          <p:nvPr/>
        </p:nvSpPr>
        <p:spPr>
          <a:xfrm>
            <a:off x="9095435" y="2578182"/>
            <a:ext cx="1372968" cy="738664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M = </a:t>
            </a:r>
            <a:r>
              <a:rPr lang="fr-FR" sz="1400" b="1" dirty="0" err="1"/>
              <a:t>len</a:t>
            </a:r>
            <a:r>
              <a:rPr lang="fr-FR" sz="1400" b="1" dirty="0"/>
              <a:t>(v)</a:t>
            </a:r>
          </a:p>
          <a:p>
            <a:r>
              <a:rPr lang="fr-FR" sz="1400" b="1" dirty="0"/>
              <a:t>m = 1</a:t>
            </a:r>
          </a:p>
          <a:p>
            <a:r>
              <a:rPr lang="fr-FR" sz="1400" b="1" dirty="0"/>
              <a:t>x = </a:t>
            </a:r>
            <a:r>
              <a:rPr lang="fr-FR" sz="1400" b="1" dirty="0" err="1"/>
              <a:t>len</a:t>
            </a:r>
            <a:r>
              <a:rPr lang="fr-FR" sz="1400" b="1" dirty="0"/>
              <a:t>(i)</a:t>
            </a:r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62E94FC1-EAD0-482A-B8DC-C122A53BB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10585"/>
              </p:ext>
            </p:extLst>
          </p:nvPr>
        </p:nvGraphicFramePr>
        <p:xfrm>
          <a:off x="5138650" y="2590867"/>
          <a:ext cx="3718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2A0A3774-7ABB-493E-92EE-8A0FA5074A6F}"/>
              </a:ext>
            </a:extLst>
          </p:cNvPr>
          <p:cNvSpPr txBox="1"/>
          <p:nvPr/>
        </p:nvSpPr>
        <p:spPr>
          <a:xfrm>
            <a:off x="4260112" y="1842920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Anne, Anne]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4777663" y="393754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unique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4777663" y="4579166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36497"/>
              </p:ext>
            </p:extLst>
          </p:nvPr>
        </p:nvGraphicFramePr>
        <p:xfrm>
          <a:off x="7262541" y="2591627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7DDFF8AC-9A64-4B90-A9BA-C48061CA4784}"/>
              </a:ext>
            </a:extLst>
          </p:cNvPr>
          <p:cNvSpPr txBox="1"/>
          <p:nvPr/>
        </p:nvSpPr>
        <p:spPr>
          <a:xfrm>
            <a:off x="6443636" y="1843680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Anne]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6901554" y="393830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mixte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6901554" y="4579926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 &lt; </a:t>
            </a:r>
            <a:r>
              <a:rPr lang="fr-FR" sz="1600" dirty="0" err="1"/>
              <a:t>dist</a:t>
            </a:r>
            <a:r>
              <a:rPr lang="fr-FR" sz="1600" dirty="0"/>
              <a:t> &lt; M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434FC01-AC8C-4E2A-B42C-111E6A75E671}"/>
              </a:ext>
            </a:extLst>
          </p:cNvPr>
          <p:cNvSpPr txBox="1"/>
          <p:nvPr/>
        </p:nvSpPr>
        <p:spPr>
          <a:xfrm>
            <a:off x="2048775" y="1851313"/>
            <a:ext cx="60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A058464-006C-430C-ADF3-ABD629084900}"/>
              </a:ext>
            </a:extLst>
          </p:cNvPr>
          <p:cNvSpPr txBox="1"/>
          <p:nvPr/>
        </p:nvSpPr>
        <p:spPr>
          <a:xfrm>
            <a:off x="2092022" y="2708732"/>
            <a:ext cx="60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AC18DE-50A6-4276-98AC-11A628F80A7C}"/>
              </a:ext>
            </a:extLst>
          </p:cNvPr>
          <p:cNvSpPr txBox="1"/>
          <p:nvPr/>
        </p:nvSpPr>
        <p:spPr>
          <a:xfrm>
            <a:off x="9095435" y="3951154"/>
            <a:ext cx="2564611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(M – x)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-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</p:spTree>
    <p:extLst>
      <p:ext uri="{BB962C8B-B14F-4D97-AF65-F5344CB8AC3E}">
        <p14:creationId xmlns:p14="http://schemas.microsoft.com/office/powerpoint/2010/main" val="149227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D075F488-C09E-47AE-B037-E8AC9B97EECB}"/>
              </a:ext>
            </a:extLst>
          </p:cNvPr>
          <p:cNvSpPr/>
          <p:nvPr/>
        </p:nvSpPr>
        <p:spPr>
          <a:xfrm>
            <a:off x="351555" y="824948"/>
            <a:ext cx="9148937" cy="4129189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76843"/>
            <a:ext cx="8911687" cy="627568"/>
          </a:xfrm>
        </p:spPr>
        <p:txBody>
          <a:bodyPr>
            <a:normAutofit fontScale="90000"/>
          </a:bodyPr>
          <a:lstStyle/>
          <a:p>
            <a:r>
              <a:rPr lang="fr-FR" dirty="0"/>
              <a:t>1 - </a:t>
            </a:r>
            <a:r>
              <a:rPr lang="fr-FR" dirty="0" err="1"/>
              <a:t>linking</a:t>
            </a:r>
            <a:r>
              <a:rPr lang="fr-FR" dirty="0"/>
              <a:t>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97923"/>
              </p:ext>
            </p:extLst>
          </p:nvPr>
        </p:nvGraphicFramePr>
        <p:xfrm>
          <a:off x="1795640" y="1599203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301863" y="935717"/>
            <a:ext cx="11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External</a:t>
            </a:r>
            <a:r>
              <a:rPr lang="fr-FR" b="1" dirty="0">
                <a:solidFill>
                  <a:srgbClr val="0070C0"/>
                </a:solidFill>
              </a:rPr>
              <a:t> value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301862" y="1665920"/>
            <a:ext cx="11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Internal</a:t>
            </a:r>
            <a:r>
              <a:rPr lang="fr-FR" b="1" dirty="0">
                <a:solidFill>
                  <a:srgbClr val="0070C0"/>
                </a:solidFill>
              </a:rPr>
              <a:t> key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301862" y="3230909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301861" y="3922801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1628689" y="1005290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26, 15, 35]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1718863" y="3308644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coupled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1718863" y="3950261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3FFC0F1-EC57-4DDF-99E2-9AEADB8DF414}"/>
              </a:ext>
            </a:extLst>
          </p:cNvPr>
          <p:cNvSpPr txBox="1"/>
          <p:nvPr/>
        </p:nvSpPr>
        <p:spPr>
          <a:xfrm>
            <a:off x="9589944" y="3875327"/>
            <a:ext cx="2496037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(M – x)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-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2C4D4F-93EF-49BE-A5D5-0F9F53550987}"/>
              </a:ext>
            </a:extLst>
          </p:cNvPr>
          <p:cNvSpPr txBox="1"/>
          <p:nvPr/>
        </p:nvSpPr>
        <p:spPr>
          <a:xfrm>
            <a:off x="9596556" y="2635287"/>
            <a:ext cx="2496037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M = </a:t>
            </a:r>
            <a:r>
              <a:rPr lang="fr-FR" sz="1600" b="1" dirty="0" err="1"/>
              <a:t>len</a:t>
            </a:r>
            <a:r>
              <a:rPr lang="fr-FR" sz="1600" b="1" dirty="0"/>
              <a:t>(i1) * </a:t>
            </a:r>
            <a:r>
              <a:rPr lang="fr-FR" sz="1600" b="1" dirty="0" err="1"/>
              <a:t>len</a:t>
            </a:r>
            <a:r>
              <a:rPr lang="fr-FR" sz="1600" b="1" dirty="0"/>
              <a:t>(i2)</a:t>
            </a:r>
          </a:p>
          <a:p>
            <a:r>
              <a:rPr lang="fr-FR" sz="1600" b="1" dirty="0"/>
              <a:t>m = max(</a:t>
            </a:r>
            <a:r>
              <a:rPr lang="fr-FR" sz="1600" b="1" dirty="0" err="1"/>
              <a:t>len</a:t>
            </a:r>
            <a:r>
              <a:rPr lang="fr-FR" sz="1600" b="1" dirty="0"/>
              <a:t>(i1), </a:t>
            </a:r>
            <a:r>
              <a:rPr lang="fr-FR" sz="1600" b="1" dirty="0" err="1"/>
              <a:t>len</a:t>
            </a:r>
            <a:r>
              <a:rPr lang="fr-FR" sz="1600" b="1" dirty="0"/>
              <a:t>(i2)</a:t>
            </a:r>
          </a:p>
          <a:p>
            <a:r>
              <a:rPr lang="fr-FR" sz="1600" b="1" dirty="0"/>
              <a:t>x = </a:t>
            </a:r>
            <a:r>
              <a:rPr lang="fr-FR" sz="1600" b="1" dirty="0" err="1"/>
              <a:t>len</a:t>
            </a:r>
            <a:r>
              <a:rPr lang="fr-FR" sz="1600" b="1" dirty="0"/>
              <a:t>(index(v1, v2))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3783758" y="3321329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derived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3783758" y="3962946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08680"/>
              </p:ext>
            </p:extLst>
          </p:nvPr>
        </p:nvGraphicFramePr>
        <p:xfrm>
          <a:off x="5824707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5738685" y="332208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crossed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5738685" y="396370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</p:txBody>
      </p:sp>
      <p:graphicFrame>
        <p:nvGraphicFramePr>
          <p:cNvPr id="22" name="Tableau 3">
            <a:extLst>
              <a:ext uri="{FF2B5EF4-FFF2-40B4-BE49-F238E27FC236}">
                <a16:creationId xmlns:a16="http://schemas.microsoft.com/office/drawing/2014/main" id="{7435BE0A-E525-43BE-9D90-C79A5A49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83041"/>
              </p:ext>
            </p:extLst>
          </p:nvPr>
        </p:nvGraphicFramePr>
        <p:xfrm>
          <a:off x="2600993" y="1599203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08995"/>
                  </a:ext>
                </a:extLst>
              </a:tr>
            </a:tbl>
          </a:graphicData>
        </a:graphic>
      </p:graphicFrame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AD2A215-4237-4C1C-8009-4CE1E7F70B9D}"/>
              </a:ext>
            </a:extLst>
          </p:cNvPr>
          <p:cNvCxnSpPr/>
          <p:nvPr/>
        </p:nvCxnSpPr>
        <p:spPr>
          <a:xfrm>
            <a:off x="2167475" y="1797308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B1E6991-B0BB-43AF-AA94-7D797A047E95}"/>
              </a:ext>
            </a:extLst>
          </p:cNvPr>
          <p:cNvCxnSpPr/>
          <p:nvPr/>
        </p:nvCxnSpPr>
        <p:spPr>
          <a:xfrm>
            <a:off x="2167475" y="2155463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3319068-5B96-4B40-8BEB-BFC3204BE9EC}"/>
              </a:ext>
            </a:extLst>
          </p:cNvPr>
          <p:cNvCxnSpPr/>
          <p:nvPr/>
        </p:nvCxnSpPr>
        <p:spPr>
          <a:xfrm>
            <a:off x="2167475" y="2516584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9D59719-FF17-41CC-95E0-0F464342B296}"/>
              </a:ext>
            </a:extLst>
          </p:cNvPr>
          <p:cNvSpPr txBox="1"/>
          <p:nvPr/>
        </p:nvSpPr>
        <p:spPr>
          <a:xfrm>
            <a:off x="3559371" y="999102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2D495C0-CC12-4994-B1ED-D8D2768EA94B}"/>
              </a:ext>
            </a:extLst>
          </p:cNvPr>
          <p:cNvCxnSpPr/>
          <p:nvPr/>
        </p:nvCxnSpPr>
        <p:spPr>
          <a:xfrm>
            <a:off x="2167475" y="2888126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3">
            <a:extLst>
              <a:ext uri="{FF2B5EF4-FFF2-40B4-BE49-F238E27FC236}">
                <a16:creationId xmlns:a16="http://schemas.microsoft.com/office/drawing/2014/main" id="{439719BC-0363-4D53-9E94-E85E1C1AA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87863"/>
              </p:ext>
            </p:extLst>
          </p:nvPr>
        </p:nvGraphicFramePr>
        <p:xfrm>
          <a:off x="3840318" y="1594317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graphicFrame>
        <p:nvGraphicFramePr>
          <p:cNvPr id="35" name="Tableau 3">
            <a:extLst>
              <a:ext uri="{FF2B5EF4-FFF2-40B4-BE49-F238E27FC236}">
                <a16:creationId xmlns:a16="http://schemas.microsoft.com/office/drawing/2014/main" id="{473025EE-392D-46B5-BACC-627A4D7E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0878"/>
              </p:ext>
            </p:extLst>
          </p:nvPr>
        </p:nvGraphicFramePr>
        <p:xfrm>
          <a:off x="4645671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808F880-4A10-4935-95DC-999AFC958D9F}"/>
              </a:ext>
            </a:extLst>
          </p:cNvPr>
          <p:cNvCxnSpPr>
            <a:cxnSpLocks/>
          </p:cNvCxnSpPr>
          <p:nvPr/>
        </p:nvCxnSpPr>
        <p:spPr>
          <a:xfrm>
            <a:off x="4212153" y="1792422"/>
            <a:ext cx="433518" cy="358156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0A3FD91-3409-424D-B546-EB6388179789}"/>
              </a:ext>
            </a:extLst>
          </p:cNvPr>
          <p:cNvCxnSpPr>
            <a:cxnSpLocks/>
          </p:cNvCxnSpPr>
          <p:nvPr/>
        </p:nvCxnSpPr>
        <p:spPr>
          <a:xfrm>
            <a:off x="4212153" y="2150578"/>
            <a:ext cx="433518" cy="4885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E4FF085-8BD4-4B64-99B6-6466FABB7D99}"/>
              </a:ext>
            </a:extLst>
          </p:cNvPr>
          <p:cNvCxnSpPr>
            <a:cxnSpLocks/>
          </p:cNvCxnSpPr>
          <p:nvPr/>
        </p:nvCxnSpPr>
        <p:spPr>
          <a:xfrm flipV="1">
            <a:off x="4212153" y="2136614"/>
            <a:ext cx="433518" cy="375084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909E0C3-FFDD-4292-84BC-790D7BC75E8D}"/>
              </a:ext>
            </a:extLst>
          </p:cNvPr>
          <p:cNvCxnSpPr>
            <a:cxnSpLocks/>
          </p:cNvCxnSpPr>
          <p:nvPr/>
        </p:nvCxnSpPr>
        <p:spPr>
          <a:xfrm flipV="1">
            <a:off x="4212153" y="2511698"/>
            <a:ext cx="433518" cy="37154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B7A76793-2DA7-4CBD-B940-53A58ED16753}"/>
              </a:ext>
            </a:extLst>
          </p:cNvPr>
          <p:cNvSpPr txBox="1"/>
          <p:nvPr/>
        </p:nvSpPr>
        <p:spPr>
          <a:xfrm>
            <a:off x="5539747" y="992914"/>
            <a:ext cx="208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Paul ]</a:t>
            </a:r>
          </a:p>
          <a:p>
            <a:r>
              <a:rPr lang="fr-FR" sz="1200" b="1" dirty="0"/>
              <a:t>[25, 25, 12, 12 ]</a:t>
            </a:r>
          </a:p>
        </p:txBody>
      </p:sp>
      <p:graphicFrame>
        <p:nvGraphicFramePr>
          <p:cNvPr id="47" name="Tableau 3">
            <a:extLst>
              <a:ext uri="{FF2B5EF4-FFF2-40B4-BE49-F238E27FC236}">
                <a16:creationId xmlns:a16="http://schemas.microsoft.com/office/drawing/2014/main" id="{0A591929-BE7F-47AA-9F40-C5B8CE2B4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70"/>
              </p:ext>
            </p:extLst>
          </p:nvPr>
        </p:nvGraphicFramePr>
        <p:xfrm>
          <a:off x="6632957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3191B1A-422D-4457-AC1A-3387CD9E6452}"/>
              </a:ext>
            </a:extLst>
          </p:cNvPr>
          <p:cNvCxnSpPr>
            <a:cxnSpLocks/>
          </p:cNvCxnSpPr>
          <p:nvPr/>
        </p:nvCxnSpPr>
        <p:spPr>
          <a:xfrm flipV="1">
            <a:off x="6196542" y="2104825"/>
            <a:ext cx="433518" cy="3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B6EE973-6605-4983-B1C2-03DE3AEBC5DA}"/>
              </a:ext>
            </a:extLst>
          </p:cNvPr>
          <p:cNvCxnSpPr>
            <a:cxnSpLocks/>
          </p:cNvCxnSpPr>
          <p:nvPr/>
        </p:nvCxnSpPr>
        <p:spPr>
          <a:xfrm>
            <a:off x="6196542" y="2135849"/>
            <a:ext cx="433518" cy="35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67C116C-EE4A-4CFD-9078-5F79D790582A}"/>
              </a:ext>
            </a:extLst>
          </p:cNvPr>
          <p:cNvCxnSpPr>
            <a:cxnSpLocks/>
          </p:cNvCxnSpPr>
          <p:nvPr/>
        </p:nvCxnSpPr>
        <p:spPr>
          <a:xfrm>
            <a:off x="6182558" y="2024306"/>
            <a:ext cx="439807" cy="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90A6B43-FD34-46BC-8FCD-7CB62717629E}"/>
              </a:ext>
            </a:extLst>
          </p:cNvPr>
          <p:cNvCxnSpPr>
            <a:cxnSpLocks/>
          </p:cNvCxnSpPr>
          <p:nvPr/>
        </p:nvCxnSpPr>
        <p:spPr>
          <a:xfrm>
            <a:off x="6186061" y="2591462"/>
            <a:ext cx="433518" cy="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au 3">
            <a:extLst>
              <a:ext uri="{FF2B5EF4-FFF2-40B4-BE49-F238E27FC236}">
                <a16:creationId xmlns:a16="http://schemas.microsoft.com/office/drawing/2014/main" id="{E8130467-4332-4C41-87E4-138A48A5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34353"/>
              </p:ext>
            </p:extLst>
          </p:nvPr>
        </p:nvGraphicFramePr>
        <p:xfrm>
          <a:off x="7819589" y="1952125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787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07F4492-BC3C-4572-85F7-E7475FFAE258}"/>
              </a:ext>
            </a:extLst>
          </p:cNvPr>
          <p:cNvSpPr txBox="1"/>
          <p:nvPr/>
        </p:nvSpPr>
        <p:spPr>
          <a:xfrm>
            <a:off x="7733567" y="332208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5C06230-9108-44DD-B72F-87E2BC7EE293}"/>
              </a:ext>
            </a:extLst>
          </p:cNvPr>
          <p:cNvSpPr txBox="1"/>
          <p:nvPr/>
        </p:nvSpPr>
        <p:spPr>
          <a:xfrm>
            <a:off x="7534629" y="992914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graphicFrame>
        <p:nvGraphicFramePr>
          <p:cNvPr id="56" name="Tableau 3">
            <a:extLst>
              <a:ext uri="{FF2B5EF4-FFF2-40B4-BE49-F238E27FC236}">
                <a16:creationId xmlns:a16="http://schemas.microsoft.com/office/drawing/2014/main" id="{C5AD431E-1021-4B0D-B91D-EBB16211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05065"/>
              </p:ext>
            </p:extLst>
          </p:nvPr>
        </p:nvGraphicFramePr>
        <p:xfrm>
          <a:off x="8627839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F1974B7-7E61-4CA4-8461-8C226671788E}"/>
              </a:ext>
            </a:extLst>
          </p:cNvPr>
          <p:cNvCxnSpPr>
            <a:cxnSpLocks/>
          </p:cNvCxnSpPr>
          <p:nvPr/>
        </p:nvCxnSpPr>
        <p:spPr>
          <a:xfrm flipV="1">
            <a:off x="8191424" y="2104825"/>
            <a:ext cx="433518" cy="3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DA877AE-768C-47AC-94D9-309296472294}"/>
              </a:ext>
            </a:extLst>
          </p:cNvPr>
          <p:cNvCxnSpPr>
            <a:cxnSpLocks/>
          </p:cNvCxnSpPr>
          <p:nvPr/>
        </p:nvCxnSpPr>
        <p:spPr>
          <a:xfrm>
            <a:off x="8191424" y="2135849"/>
            <a:ext cx="433518" cy="35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C5B4CB2-D609-43FB-BD10-678A88125CDD}"/>
              </a:ext>
            </a:extLst>
          </p:cNvPr>
          <p:cNvCxnSpPr>
            <a:cxnSpLocks/>
          </p:cNvCxnSpPr>
          <p:nvPr/>
        </p:nvCxnSpPr>
        <p:spPr>
          <a:xfrm>
            <a:off x="8177440" y="2024306"/>
            <a:ext cx="433518" cy="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B27E79C-2F58-41B6-8FF7-F8992EC753CC}"/>
              </a:ext>
            </a:extLst>
          </p:cNvPr>
          <p:cNvCxnSpPr>
            <a:cxnSpLocks/>
          </p:cNvCxnSpPr>
          <p:nvPr/>
        </p:nvCxnSpPr>
        <p:spPr>
          <a:xfrm flipV="1">
            <a:off x="8177440" y="2596347"/>
            <a:ext cx="437021" cy="28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A8704D15-9524-419E-8F28-41B76AAADB64}"/>
              </a:ext>
            </a:extLst>
          </p:cNvPr>
          <p:cNvSpPr txBox="1"/>
          <p:nvPr/>
        </p:nvSpPr>
        <p:spPr>
          <a:xfrm>
            <a:off x="7759621" y="3932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 &lt; </a:t>
            </a:r>
            <a:r>
              <a:rPr lang="fr-FR" sz="1600" dirty="0" err="1"/>
              <a:t>dist</a:t>
            </a:r>
            <a:r>
              <a:rPr lang="fr-FR" sz="1600" dirty="0"/>
              <a:t> &lt; 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0D4C427-6BDC-4A5A-A6F9-3AF7218391D5}"/>
              </a:ext>
            </a:extLst>
          </p:cNvPr>
          <p:cNvSpPr txBox="1"/>
          <p:nvPr/>
        </p:nvSpPr>
        <p:spPr>
          <a:xfrm>
            <a:off x="1247356" y="966734"/>
            <a:ext cx="605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v1 </a:t>
            </a:r>
          </a:p>
          <a:p>
            <a:r>
              <a:rPr lang="fr-FR" sz="1400" b="1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F42C119-4453-467D-9365-2315470CA5C1}"/>
              </a:ext>
            </a:extLst>
          </p:cNvPr>
          <p:cNvSpPr txBox="1"/>
          <p:nvPr/>
        </p:nvSpPr>
        <p:spPr>
          <a:xfrm>
            <a:off x="197959" y="5115367"/>
            <a:ext cx="12066927" cy="163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one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, all the indexes are derived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one index </a:t>
            </a:r>
            <a:r>
              <a:rPr lang="fr-FR" dirty="0" err="1"/>
              <a:t>is</a:t>
            </a:r>
            <a:r>
              <a:rPr lang="fr-FR" dirty="0"/>
              <a:t> unique,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derived </a:t>
            </a:r>
            <a:r>
              <a:rPr lang="fr-FR" dirty="0" err="1"/>
              <a:t>from</a:t>
            </a:r>
            <a:r>
              <a:rPr lang="fr-FR" dirty="0"/>
              <a:t> all </a:t>
            </a:r>
            <a:r>
              <a:rPr lang="fr-FR" dirty="0" err="1"/>
              <a:t>other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A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B and B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C, A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A </a:t>
            </a:r>
            <a:r>
              <a:rPr lang="fr-FR" dirty="0" err="1"/>
              <a:t>is</a:t>
            </a:r>
            <a:r>
              <a:rPr lang="fr-FR" dirty="0"/>
              <a:t> coupled </a:t>
            </a:r>
            <a:r>
              <a:rPr lang="fr-FR" dirty="0" err="1"/>
              <a:t>from</a:t>
            </a:r>
            <a:r>
              <a:rPr lang="fr-FR" dirty="0"/>
              <a:t> B, all the </a:t>
            </a:r>
            <a:r>
              <a:rPr lang="fr-FR" dirty="0" err="1"/>
              <a:t>relationships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indexes are </a:t>
            </a:r>
            <a:r>
              <a:rPr lang="fr-FR" dirty="0" err="1"/>
              <a:t>identical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275BD3-931A-4D28-A39A-552CF8065750}"/>
              </a:ext>
            </a:extLst>
          </p:cNvPr>
          <p:cNvSpPr txBox="1"/>
          <p:nvPr/>
        </p:nvSpPr>
        <p:spPr>
          <a:xfrm>
            <a:off x="569055" y="2242158"/>
            <a:ext cx="76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i1   i2</a:t>
            </a:r>
          </a:p>
        </p:txBody>
      </p:sp>
    </p:spTree>
    <p:extLst>
      <p:ext uri="{BB962C8B-B14F-4D97-AF65-F5344CB8AC3E}">
        <p14:creationId xmlns:p14="http://schemas.microsoft.com/office/powerpoint/2010/main" val="412488607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139411</TotalTime>
  <Words>2580</Words>
  <Application>Microsoft Office PowerPoint</Application>
  <PresentationFormat>Grand écran</PresentationFormat>
  <Paragraphs>1185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Brin</vt:lpstr>
      <vt:lpstr>How to convert any csv to an Xarray with chosen dimension ?</vt:lpstr>
      <vt:lpstr>1 - CSV data -&gt; Ilist data</vt:lpstr>
      <vt:lpstr>2 - Ilist -&gt; Canonical format</vt:lpstr>
      <vt:lpstr>3 - Xarray generation</vt:lpstr>
      <vt:lpstr>Appendix – Indexed List</vt:lpstr>
      <vt:lpstr>0 - Ilist (Indexed list)</vt:lpstr>
      <vt:lpstr>0 – Data structure</vt:lpstr>
      <vt:lpstr>1 - Index categories</vt:lpstr>
      <vt:lpstr>1 - linking categories</vt:lpstr>
      <vt:lpstr>1 - Global properties</vt:lpstr>
      <vt:lpstr>1 – Canonical format</vt:lpstr>
      <vt:lpstr>1 - Example</vt:lpstr>
      <vt:lpstr>1 - Functions</vt:lpstr>
      <vt:lpstr>2 - Matrix generation process</vt:lpstr>
      <vt:lpstr>Présentation PowerPoint</vt:lpstr>
      <vt:lpstr>3 - Aggregation process</vt:lpstr>
      <vt:lpstr>3 - Example</vt:lpstr>
      <vt:lpstr>4 – format</vt:lpstr>
      <vt:lpstr>4 – list size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</dc:title>
  <dc:creator>THOMY Philippe</dc:creator>
  <cp:lastModifiedBy>THOMY Philippe</cp:lastModifiedBy>
  <cp:revision>5</cp:revision>
  <cp:lastPrinted>2022-05-23T13:41:31Z</cp:lastPrinted>
  <dcterms:created xsi:type="dcterms:W3CDTF">2021-08-07T19:49:12Z</dcterms:created>
  <dcterms:modified xsi:type="dcterms:W3CDTF">2022-05-23T14:21:56Z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