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689" r:id="rId3"/>
    <p:sldId id="677" r:id="rId4"/>
    <p:sldId id="687" r:id="rId5"/>
    <p:sldId id="683" r:id="rId6"/>
    <p:sldId id="684" r:id="rId7"/>
    <p:sldId id="680" r:id="rId8"/>
    <p:sldId id="693" r:id="rId9"/>
    <p:sldId id="694" r:id="rId10"/>
    <p:sldId id="685" r:id="rId11"/>
    <p:sldId id="692" r:id="rId12"/>
    <p:sldId id="688" r:id="rId13"/>
    <p:sldId id="670" r:id="rId14"/>
    <p:sldId id="682" r:id="rId15"/>
    <p:sldId id="669" r:id="rId16"/>
    <p:sldId id="691" r:id="rId17"/>
    <p:sldId id="6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79DCFF"/>
    <a:srgbClr val="002060"/>
    <a:srgbClr val="E24AC5"/>
    <a:srgbClr val="E1CDCC"/>
    <a:srgbClr val="F0E8E7"/>
    <a:srgbClr val="F8FAF4"/>
    <a:srgbClr val="F5F8EE"/>
    <a:srgbClr val="F3F6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2BD99-6685-4855-9502-BF894723FEDA}" v="96" dt="2022-05-26T13:43:13.90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Y Philippe" userId="9df777e5-71f9-47e3-9421-f7a221646164" providerId="ADAL" clId="{B3E2BD99-6685-4855-9502-BF894723FEDA}"/>
    <pc:docChg chg="undo custSel addSld delSld modSld sldOrd">
      <pc:chgData name="THOMY Philippe" userId="9df777e5-71f9-47e3-9421-f7a221646164" providerId="ADAL" clId="{B3E2BD99-6685-4855-9502-BF894723FEDA}" dt="2022-05-26T14:05:50.011" v="7054"/>
      <pc:docMkLst>
        <pc:docMk/>
      </pc:docMkLst>
      <pc:sldChg chg="modSp mod">
        <pc:chgData name="THOMY Philippe" userId="9df777e5-71f9-47e3-9421-f7a221646164" providerId="ADAL" clId="{B3E2BD99-6685-4855-9502-BF894723FEDA}" dt="2022-05-17T16:43:56.442" v="73" actId="404"/>
        <pc:sldMkLst>
          <pc:docMk/>
          <pc:sldMk cId="4134524975" sldId="256"/>
        </pc:sldMkLst>
        <pc:spChg chg="mod">
          <ac:chgData name="THOMY Philippe" userId="9df777e5-71f9-47e3-9421-f7a221646164" providerId="ADAL" clId="{B3E2BD99-6685-4855-9502-BF894723FEDA}" dt="2022-05-17T16:43:56.442" v="73" actId="404"/>
          <ac:spMkLst>
            <pc:docMk/>
            <pc:sldMk cId="4134524975" sldId="256"/>
            <ac:spMk id="3" creationId="{EA61F221-F89F-4D30-850E-58FA34AB9FC5}"/>
          </ac:spMkLst>
        </pc:spChg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780180023" sldId="44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122231767" sldId="44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252254341" sldId="444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958111770" sldId="445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027221659" sldId="55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256416210" sldId="55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877554470" sldId="55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991093690" sldId="554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1730856870" sldId="556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547998383" sldId="55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652236614" sldId="55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151407543" sldId="559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552779318" sldId="56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016620968" sldId="56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364440120" sldId="56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704937441" sldId="56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18849277" sldId="57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882068186" sldId="59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824940015" sldId="599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627645805" sldId="605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991398114" sldId="61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98136998" sldId="61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61650107" sldId="61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041145452" sldId="615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850258344" sldId="617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629475645" sldId="61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576499280" sldId="619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050005586" sldId="62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136255055" sldId="62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729945616" sldId="622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3308052454" sldId="62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18010738" sldId="62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311274827" sldId="629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54732387" sldId="63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102117115" sldId="63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444175071" sldId="63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17478818" sldId="63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073122999" sldId="635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384828646" sldId="636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168564788" sldId="63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37180084" sldId="63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407152184" sldId="64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690743190" sldId="64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204358083" sldId="64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858654895" sldId="66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807934756" sldId="66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02570051" sldId="66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45348367" sldId="664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338750084" sldId="666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1513259501" sldId="66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68505878" sldId="668"/>
        </pc:sldMkLst>
      </pc:sldChg>
      <pc:sldChg chg="modSp mod ord">
        <pc:chgData name="THOMY Philippe" userId="9df777e5-71f9-47e3-9421-f7a221646164" providerId="ADAL" clId="{B3E2BD99-6685-4855-9502-BF894723FEDA}" dt="2022-05-17T20:32:58.428" v="2415" actId="20577"/>
        <pc:sldMkLst>
          <pc:docMk/>
          <pc:sldMk cId="1868094569" sldId="669"/>
        </pc:sldMkLst>
        <pc:spChg chg="mod">
          <ac:chgData name="THOMY Philippe" userId="9df777e5-71f9-47e3-9421-f7a221646164" providerId="ADAL" clId="{B3E2BD99-6685-4855-9502-BF894723FEDA}" dt="2022-05-17T20:32:58.428" v="2415" actId="20577"/>
          <ac:spMkLst>
            <pc:docMk/>
            <pc:sldMk cId="1868094569" sldId="669"/>
            <ac:spMk id="2" creationId="{6B28C08B-110B-45F1-8CF3-6287E0141D52}"/>
          </ac:spMkLst>
        </pc:spChg>
        <pc:spChg chg="mod">
          <ac:chgData name="THOMY Philippe" userId="9df777e5-71f9-47e3-9421-f7a221646164" providerId="ADAL" clId="{B3E2BD99-6685-4855-9502-BF894723FEDA}" dt="2022-05-17T20:32:31.148" v="2410" actId="6549"/>
          <ac:spMkLst>
            <pc:docMk/>
            <pc:sldMk cId="1868094569" sldId="669"/>
            <ac:spMk id="40" creationId="{26FF9603-B34C-49CE-BF41-B17C1ED89768}"/>
          </ac:spMkLst>
        </pc:spChg>
      </pc:sldChg>
      <pc:sldChg chg="modSp mod">
        <pc:chgData name="THOMY Philippe" userId="9df777e5-71f9-47e3-9421-f7a221646164" providerId="ADAL" clId="{B3E2BD99-6685-4855-9502-BF894723FEDA}" dt="2022-05-17T20:09:24.125" v="2053" actId="20577"/>
        <pc:sldMkLst>
          <pc:docMk/>
          <pc:sldMk cId="3526290885" sldId="670"/>
        </pc:sldMkLst>
        <pc:spChg chg="mod">
          <ac:chgData name="THOMY Philippe" userId="9df777e5-71f9-47e3-9421-f7a221646164" providerId="ADAL" clId="{B3E2BD99-6685-4855-9502-BF894723FEDA}" dt="2022-05-17T20:09:02.979" v="2052" actId="20577"/>
          <ac:spMkLst>
            <pc:docMk/>
            <pc:sldMk cId="3526290885" sldId="670"/>
            <ac:spMk id="3" creationId="{E7814184-8D28-4B6A-AD21-F578D6DCFFED}"/>
          </ac:spMkLst>
        </pc:spChg>
        <pc:spChg chg="mod">
          <ac:chgData name="THOMY Philippe" userId="9df777e5-71f9-47e3-9421-f7a221646164" providerId="ADAL" clId="{B3E2BD99-6685-4855-9502-BF894723FEDA}" dt="2022-05-17T20:09:24.125" v="2053" actId="20577"/>
          <ac:spMkLst>
            <pc:docMk/>
            <pc:sldMk cId="3526290885" sldId="670"/>
            <ac:spMk id="22" creationId="{0E071F32-73CA-483B-A6F1-470C9CACC986}"/>
          </ac:spMkLst>
        </pc:spChg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653782679" sldId="67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713363834" sldId="673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833713535" sldId="674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4293232305" sldId="675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447056560" sldId="676"/>
        </pc:sldMkLst>
      </pc:sldChg>
      <pc:sldChg chg="addSp delSp modSp mod">
        <pc:chgData name="THOMY Philippe" userId="9df777e5-71f9-47e3-9421-f7a221646164" providerId="ADAL" clId="{B3E2BD99-6685-4855-9502-BF894723FEDA}" dt="2022-05-26T11:52:14.944" v="5349" actId="20577"/>
        <pc:sldMkLst>
          <pc:docMk/>
          <pc:sldMk cId="2795166320" sldId="677"/>
        </pc:sldMkLst>
        <pc:spChg chg="mod">
          <ac:chgData name="THOMY Philippe" userId="9df777e5-71f9-47e3-9421-f7a221646164" providerId="ADAL" clId="{B3E2BD99-6685-4855-9502-BF894723FEDA}" dt="2022-05-17T20:09:58.507" v="2057" actId="20577"/>
          <ac:spMkLst>
            <pc:docMk/>
            <pc:sldMk cId="2795166320" sldId="677"/>
            <ac:spMk id="2" creationId="{4C236AA3-7A5C-43BD-AEB1-A526CDFB316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" creationId="{E6ED8D85-2F51-46DC-AC6F-F02E73CD1BC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" creationId="{5DEC7311-26BC-4AE5-9D5E-FA15AEB70B71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" creationId="{7821A726-8F8B-47E6-926D-8CCFD58858E3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9" creationId="{2F8DEDAB-8526-49EC-8374-186E341C0454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0" creationId="{584EB52E-459D-40F7-852F-2222E989DA0F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2" creationId="{BA204A8E-C877-4006-ADC5-BCF6406E2F6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3" creationId="{85E8E251-0B7E-425B-8498-A5C3C4097B2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4" creationId="{2214005B-59E2-4761-A129-B0BF53723DD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5" creationId="{7B21BDFA-3947-4FE9-B2B8-9495164FB7E6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6" creationId="{23B0FCB5-B493-47AC-8641-B6578F53C67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7" creationId="{043B1416-BDA0-4143-9C5A-CFEA1ED5BCCA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8" creationId="{5840959B-CAE1-4CF7-BDAE-86C443E8E3C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9" creationId="{9D8F2D02-D9CD-4A09-9184-721264A7D2E5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0" creationId="{9EE98182-4DEF-476B-BBFA-36E9C0A033C8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1" creationId="{B0F0B071-0910-478A-BF0D-DA53CD42487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2" creationId="{A2B76431-2F57-40BE-8197-A62347BE5563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4" creationId="{E470B98A-03AA-4F3C-A0CE-0D160A617E48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5" creationId="{0B9A5687-E0C2-4BB1-9743-85C8CCE97568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6" creationId="{9158603C-7191-437F-9B7A-BEB6C31E5377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8" creationId="{27E0A1D5-D3FD-4ECE-B5FF-E9BF2553F724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9" creationId="{CE8A1575-BD0B-4B02-AB81-D5AC691E6AB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0" creationId="{14EF6842-1ABD-41EA-8812-C3CDF147291C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1" creationId="{FA9CF91D-A55E-4078-B361-336A1558ED8D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2" creationId="{BB2E2BAF-B152-48A3-8381-EC40EC5B4D2F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3" creationId="{08A56F01-9683-489E-82D9-E6571303800A}"/>
          </ac:spMkLst>
        </pc:spChg>
        <pc:spChg chg="add del mod">
          <ac:chgData name="THOMY Philippe" userId="9df777e5-71f9-47e3-9421-f7a221646164" providerId="ADAL" clId="{B3E2BD99-6685-4855-9502-BF894723FEDA}" dt="2022-05-17T18:51:28.597" v="257" actId="478"/>
          <ac:spMkLst>
            <pc:docMk/>
            <pc:sldMk cId="2795166320" sldId="677"/>
            <ac:spMk id="34" creationId="{F07CDF14-A3E9-4EC2-A8B0-5774DCBEED4D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5" creationId="{75B0F36A-6CBC-479E-A179-53F252E26144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38" creationId="{10141883-162F-44C0-B0A2-E6398B4C9801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40" creationId="{FD6FD791-CA32-4B7E-9E21-9F9F90B021C2}"/>
          </ac:spMkLst>
        </pc:spChg>
        <pc:spChg chg="add mod">
          <ac:chgData name="THOMY Philippe" userId="9df777e5-71f9-47e3-9421-f7a221646164" providerId="ADAL" clId="{B3E2BD99-6685-4855-9502-BF894723FEDA}" dt="2022-05-26T11:52:14.944" v="5349" actId="20577"/>
          <ac:spMkLst>
            <pc:docMk/>
            <pc:sldMk cId="2795166320" sldId="677"/>
            <ac:spMk id="41" creationId="{C3946DCA-C36F-4DE4-B929-39E0F4B2364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2" creationId="{268EFB5A-8B20-4EA9-B01B-150C377662D3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4" creationId="{F837B2B2-E74B-4A68-9798-C1DDF3D6A63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5" creationId="{13931706-8F71-4653-B415-81A43E8849B2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6" creationId="{3F090F11-5BAD-4CDC-BECF-6D4F48E3B573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7" creationId="{BE549E17-2A0C-4683-83FB-FC265AB3176E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8" creationId="{98FD67E0-F88B-4E61-A7E1-3542AAF17121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9" creationId="{DADE298F-E150-4641-82C8-2B9A65A3BA41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50" creationId="{8A0BCE26-264A-41C8-B0E7-0CB8F58BD5A8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51" creationId="{85E7B616-D729-4E6D-B27A-C215F5DF98F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0" creationId="{886B8847-7DCE-465C-9407-731154996D7C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1" creationId="{E94936DA-36A1-4C99-97EC-5E5A328A9260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4" creationId="{E6E603C6-2BC8-4C99-845A-F36208EA33F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5" creationId="{C02F18FC-63AF-4A83-B72C-7C9E3C1E4030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8" creationId="{D118B1E9-E099-4A4D-91B3-4131F39A1B0F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9" creationId="{A6C99EFD-81F3-4308-9C71-8F7BD0039DFD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0" creationId="{99221994-D011-4945-9757-FB0E321F100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1" creationId="{7116D363-BB4E-4FD2-B93C-7D1BCCBF8E89}"/>
          </ac:spMkLst>
        </pc:spChg>
        <pc:spChg chg="del">
          <ac:chgData name="THOMY Philippe" userId="9df777e5-71f9-47e3-9421-f7a221646164" providerId="ADAL" clId="{B3E2BD99-6685-4855-9502-BF894723FEDA}" dt="2022-05-17T18:45:36.349" v="97" actId="478"/>
          <ac:spMkLst>
            <pc:docMk/>
            <pc:sldMk cId="2795166320" sldId="677"/>
            <ac:spMk id="72" creationId="{F0819706-7408-4284-A6A0-575BD77835D4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3" creationId="{8CE90BE3-E827-4973-B108-8571AD481AE5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4" creationId="{04093DE7-3234-4927-A806-91DB7B9CB170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75" creationId="{8EEEA5A5-2706-4D84-87CC-EA790E4DF155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6" creationId="{25F7C9DB-949E-4EC2-9EEC-15C8E991513C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7" creationId="{73B7D90C-03EB-44EA-BC43-3CA9D6EA1463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78" creationId="{72542376-B5D2-4221-BD8A-2AD451F7E7E8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79" creationId="{B80A9180-BEDC-4834-AF81-2D0A72FCB6A0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0" creationId="{2B47F62E-FBC6-4BA6-86BE-42AB8411CAEF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1" creationId="{C202166D-763B-4F85-B505-97A19A5AAAC1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2" creationId="{A7C35CAE-7BC4-4BE0-8A9C-4D14FA20601D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4" creationId="{49A9B4E3-1D2F-4041-A90E-A8A84200BAC6}"/>
          </ac:spMkLst>
        </pc:spChg>
        <pc:spChg chg="add mod">
          <ac:chgData name="THOMY Philippe" userId="9df777e5-71f9-47e3-9421-f7a221646164" providerId="ADAL" clId="{B3E2BD99-6685-4855-9502-BF894723FEDA}" dt="2022-05-17T20:39:26.130" v="2473" actId="20577"/>
          <ac:spMkLst>
            <pc:docMk/>
            <pc:sldMk cId="2795166320" sldId="677"/>
            <ac:spMk id="85" creationId="{DE042E2F-CBB3-4D34-BFD7-EB5077BDD7BE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6" creationId="{1E1D1F23-2BCB-447A-A363-A304744FCBFD}"/>
          </ac:spMkLst>
        </pc:spChg>
        <pc:grpChg chg="del">
          <ac:chgData name="THOMY Philippe" userId="9df777e5-71f9-47e3-9421-f7a221646164" providerId="ADAL" clId="{B3E2BD99-6685-4855-9502-BF894723FEDA}" dt="2022-05-17T16:44:20.196" v="75" actId="478"/>
          <ac:grpSpMkLst>
            <pc:docMk/>
            <pc:sldMk cId="2795166320" sldId="677"/>
            <ac:grpSpMk id="37" creationId="{6739D982-460B-4368-90FA-9C093AD3BF14}"/>
          </ac:grpSpMkLst>
        </pc:grpChg>
        <pc:graphicFrameChg chg="del">
          <ac:chgData name="THOMY Philippe" userId="9df777e5-71f9-47e3-9421-f7a221646164" providerId="ADAL" clId="{B3E2BD99-6685-4855-9502-BF894723FEDA}" dt="2022-05-17T18:45:26.060" v="96" actId="478"/>
          <ac:graphicFrameMkLst>
            <pc:docMk/>
            <pc:sldMk cId="2795166320" sldId="677"/>
            <ac:graphicFrameMk id="62" creationId="{9021E832-ECCF-4EC3-9B89-94704F630CB6}"/>
          </ac:graphicFrameMkLst>
        </pc:graphicFrameChg>
        <pc:graphicFrameChg chg="del">
          <ac:chgData name="THOMY Philippe" userId="9df777e5-71f9-47e3-9421-f7a221646164" providerId="ADAL" clId="{B3E2BD99-6685-4855-9502-BF894723FEDA}" dt="2022-05-17T18:45:26.060" v="96" actId="478"/>
          <ac:graphicFrameMkLst>
            <pc:docMk/>
            <pc:sldMk cId="2795166320" sldId="677"/>
            <ac:graphicFrameMk id="63" creationId="{C533C18F-9A44-45BC-A504-C6D2F12F51E7}"/>
          </ac:graphicFrameMkLst>
        </pc:graphicFrameChg>
        <pc:graphicFrameChg chg="del">
          <ac:chgData name="THOMY Philippe" userId="9df777e5-71f9-47e3-9421-f7a221646164" providerId="ADAL" clId="{B3E2BD99-6685-4855-9502-BF894723FEDA}" dt="2022-05-17T18:45:26.060" v="96" actId="478"/>
          <ac:graphicFrameMkLst>
            <pc:docMk/>
            <pc:sldMk cId="2795166320" sldId="677"/>
            <ac:graphicFrameMk id="66" creationId="{0DBCC123-9E85-4BCB-B89C-9926D25AC7A3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5-18T12:27:47.285" v="5309" actId="5736"/>
          <ac:graphicFrameMkLst>
            <pc:docMk/>
            <pc:sldMk cId="2795166320" sldId="677"/>
            <ac:graphicFrameMk id="83" creationId="{631F065A-3666-4F27-B634-91070997E9D5}"/>
          </ac:graphicFrameMkLst>
        </pc:graphicFrameChg>
        <pc:cxnChg chg="del mod">
          <ac:chgData name="THOMY Philippe" userId="9df777e5-71f9-47e3-9421-f7a221646164" providerId="ADAL" clId="{B3E2BD99-6685-4855-9502-BF894723FEDA}" dt="2022-05-17T18:45:26.060" v="96" actId="478"/>
          <ac:cxnSpMkLst>
            <pc:docMk/>
            <pc:sldMk cId="2795166320" sldId="677"/>
            <ac:cxnSpMk id="36" creationId="{9851052F-86CC-48F0-8298-F71827A587DC}"/>
          </ac:cxnSpMkLst>
        </pc:cxnChg>
        <pc:cxnChg chg="del mod">
          <ac:chgData name="THOMY Philippe" userId="9df777e5-71f9-47e3-9421-f7a221646164" providerId="ADAL" clId="{B3E2BD99-6685-4855-9502-BF894723FEDA}" dt="2022-05-17T18:45:26.060" v="96" actId="478"/>
          <ac:cxnSpMkLst>
            <pc:docMk/>
            <pc:sldMk cId="2795166320" sldId="677"/>
            <ac:cxnSpMk id="39" creationId="{A0EB89E8-69AE-4550-B581-29A68B55A5A8}"/>
          </ac:cxnSpMkLst>
        </pc:cxnChg>
        <pc:cxnChg chg="del">
          <ac:chgData name="THOMY Philippe" userId="9df777e5-71f9-47e3-9421-f7a221646164" providerId="ADAL" clId="{B3E2BD99-6685-4855-9502-BF894723FEDA}" dt="2022-05-17T18:45:26.060" v="96" actId="478"/>
          <ac:cxnSpMkLst>
            <pc:docMk/>
            <pc:sldMk cId="2795166320" sldId="677"/>
            <ac:cxnSpMk id="67" creationId="{376A2F89-3C0B-4195-A54F-90BEA9140DDD}"/>
          </ac:cxnSpMkLst>
        </pc:cxnChg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947975053" sldId="67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970083900" sldId="679"/>
        </pc:sldMkLst>
      </pc:sldChg>
      <pc:sldChg chg="modSp mod ord">
        <pc:chgData name="THOMY Philippe" userId="9df777e5-71f9-47e3-9421-f7a221646164" providerId="ADAL" clId="{B3E2BD99-6685-4855-9502-BF894723FEDA}" dt="2022-05-26T14:05:50.011" v="7054"/>
        <pc:sldMkLst>
          <pc:docMk/>
          <pc:sldMk cId="85435933" sldId="680"/>
        </pc:sldMkLst>
        <pc:spChg chg="mod">
          <ac:chgData name="THOMY Philippe" userId="9df777e5-71f9-47e3-9421-f7a221646164" providerId="ADAL" clId="{B3E2BD99-6685-4855-9502-BF894723FEDA}" dt="2022-05-17T20:08:55.306" v="2047" actId="20577"/>
          <ac:spMkLst>
            <pc:docMk/>
            <pc:sldMk cId="85435933" sldId="680"/>
            <ac:spMk id="2" creationId="{6B28C08B-110B-45F1-8CF3-6287E0141D52}"/>
          </ac:spMkLst>
        </pc:spChg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042625696" sldId="681"/>
        </pc:sldMkLst>
      </pc:sldChg>
      <pc:sldChg chg="addSp modSp mod ord">
        <pc:chgData name="THOMY Philippe" userId="9df777e5-71f9-47e3-9421-f7a221646164" providerId="ADAL" clId="{B3E2BD99-6685-4855-9502-BF894723FEDA}" dt="2022-05-18T13:20:52.975" v="5338" actId="5736"/>
        <pc:sldMkLst>
          <pc:docMk/>
          <pc:sldMk cId="3700212421" sldId="682"/>
        </pc:sldMkLst>
        <pc:spChg chg="mod">
          <ac:chgData name="THOMY Philippe" userId="9df777e5-71f9-47e3-9421-f7a221646164" providerId="ADAL" clId="{B3E2BD99-6685-4855-9502-BF894723FEDA}" dt="2022-05-17T20:17:02.457" v="2077" actId="20577"/>
          <ac:spMkLst>
            <pc:docMk/>
            <pc:sldMk cId="3700212421" sldId="682"/>
            <ac:spMk id="2" creationId="{9747850D-6609-4D50-8292-C51CE63E5A55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3" creationId="{7499D8D2-82EA-4F56-846E-41CE3849E3FC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4" creationId="{ED368F60-5DA5-42A5-8B61-66BFF4CDA5E2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5" creationId="{98D81BB9-0A44-4BC3-BB12-02B6604C51C5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6" creationId="{D231D3EB-818D-4FDB-B5F2-AEE0CF7D42B9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7" creationId="{04B1A889-AC38-472E-B268-FFE9FCB2C7B4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9" creationId="{0350C07F-9432-43C0-8301-EFF05623BB20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0" creationId="{04E3D22E-7ACD-4A85-AAF2-6E33B1930215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1" creationId="{BC2921B4-5DC9-46F7-B26C-78C667C97562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2" creationId="{0905A80A-6F28-4EC4-92F5-AB4913E88BAC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3" creationId="{E02BBA58-2F0F-42ED-A34C-05B5B1ADE289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4" creationId="{2D07002E-ACFF-4AEB-9679-D1A906530AE6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5" creationId="{F783565C-14D1-40C6-9C45-04D0CECAC03D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6" creationId="{26111E5A-A102-4E88-A462-92C0584E4F5F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7" creationId="{8C5ABF9C-7DE9-44EE-AF90-AA5C4921F89B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8" creationId="{2667CBEF-2050-422F-B23D-FAB18FCBB80C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9" creationId="{CCACD53F-F0AC-413B-9EF3-D655E397F955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40" creationId="{6104EAE8-D028-4B51-8450-C1825439F3CA}"/>
          </ac:spMkLst>
        </pc:sp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3" creationId="{028D428D-418A-44DB-B732-B697D3AAF9E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4" creationId="{94B04D5F-8D3B-4A4B-83F8-29B4DCC3509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10" creationId="{2235DDFD-32A7-4BB1-95D4-5B11EA98D39B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15" creationId="{57282DF8-6FA3-46FC-98AE-761F6DDB4FFD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16" creationId="{90420817-8DD7-474F-AC0E-C33C47F92353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28" creationId="{BD88FC24-E800-42CF-BB3E-20F57845C171}"/>
          </ac:graphicFrameMkLst>
        </pc:graphicFrame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6" creationId="{397278EE-7081-4EB6-8A1F-DDFF2C54F3CC}"/>
          </ac:cxnSpMkLst>
        </pc:cxn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11" creationId="{C4EAA693-325F-4DB3-BAD8-57F2E77785DB}"/>
          </ac:cxnSpMkLst>
        </pc:cxn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17" creationId="{7E92D8DA-302A-47E6-B11C-80C631379BA7}"/>
          </ac:cxnSpMkLst>
        </pc:cxn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20" creationId="{2F554416-24BB-415E-9006-B9C31DC52C70}"/>
          </ac:cxnSpMkLst>
        </pc:cxnChg>
      </pc:sldChg>
      <pc:sldChg chg="modSp mod">
        <pc:chgData name="THOMY Philippe" userId="9df777e5-71f9-47e3-9421-f7a221646164" providerId="ADAL" clId="{B3E2BD99-6685-4855-9502-BF894723FEDA}" dt="2022-05-17T20:42:26.388" v="2528" actId="1076"/>
        <pc:sldMkLst>
          <pc:docMk/>
          <pc:sldMk cId="1492273354" sldId="683"/>
        </pc:sldMkLst>
        <pc:spChg chg="mod">
          <ac:chgData name="THOMY Philippe" userId="9df777e5-71f9-47e3-9421-f7a221646164" providerId="ADAL" clId="{B3E2BD99-6685-4855-9502-BF894723FEDA}" dt="2022-05-17T20:04:59.979" v="2009" actId="20577"/>
          <ac:spMkLst>
            <pc:docMk/>
            <pc:sldMk cId="1492273354" sldId="683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17T19:15:53.836" v="693" actId="14100"/>
          <ac:spMkLst>
            <pc:docMk/>
            <pc:sldMk cId="1492273354" sldId="683"/>
            <ac:spMk id="4" creationId="{F9A57BA8-6405-4AB0-B846-1E7D56B62DBB}"/>
          </ac:spMkLst>
        </pc:spChg>
        <pc:spChg chg="mod">
          <ac:chgData name="THOMY Philippe" userId="9df777e5-71f9-47e3-9421-f7a221646164" providerId="ADAL" clId="{B3E2BD99-6685-4855-9502-BF894723FEDA}" dt="2022-05-17T19:15:53.836" v="693" actId="14100"/>
          <ac:spMkLst>
            <pc:docMk/>
            <pc:sldMk cId="1492273354" sldId="683"/>
            <ac:spMk id="5" creationId="{0448615E-AE63-4248-A734-642869ED1F8C}"/>
          </ac:spMkLst>
        </pc:spChg>
        <pc:spChg chg="mod">
          <ac:chgData name="THOMY Philippe" userId="9df777e5-71f9-47e3-9421-f7a221646164" providerId="ADAL" clId="{B3E2BD99-6685-4855-9502-BF894723FEDA}" dt="2022-05-17T19:13:48.377" v="643" actId="1038"/>
          <ac:spMkLst>
            <pc:docMk/>
            <pc:sldMk cId="1492273354" sldId="683"/>
            <ac:spMk id="6" creationId="{3FC2C026-EAD9-46C5-B95C-71A8797E0E80}"/>
          </ac:spMkLst>
        </pc:spChg>
        <pc:spChg chg="mod">
          <ac:chgData name="THOMY Philippe" userId="9df777e5-71f9-47e3-9421-f7a221646164" providerId="ADAL" clId="{B3E2BD99-6685-4855-9502-BF894723FEDA}" dt="2022-05-17T19:13:48.377" v="643" actId="1038"/>
          <ac:spMkLst>
            <pc:docMk/>
            <pc:sldMk cId="1492273354" sldId="683"/>
            <ac:spMk id="7" creationId="{E1693CDC-780C-476D-9BAC-1D41C801A207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8" creationId="{10CC49DF-F46F-43EC-8A71-C0D1AD99B5DE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9" creationId="{91FB496F-C212-4BCD-8055-73A1A5C502FD}"/>
          </ac:spMkLst>
        </pc:spChg>
        <pc:spChg chg="mod">
          <ac:chgData name="THOMY Philippe" userId="9df777e5-71f9-47e3-9421-f7a221646164" providerId="ADAL" clId="{B3E2BD99-6685-4855-9502-BF894723FEDA}" dt="2022-05-17T19:17:38.292" v="732" actId="20577"/>
          <ac:spMkLst>
            <pc:docMk/>
            <pc:sldMk cId="1492273354" sldId="683"/>
            <ac:spMk id="10" creationId="{A028843F-CA33-4270-9BDC-53635964FD07}"/>
          </ac:spMkLst>
        </pc:spChg>
        <pc:spChg chg="mod">
          <ac:chgData name="THOMY Philippe" userId="9df777e5-71f9-47e3-9421-f7a221646164" providerId="ADAL" clId="{B3E2BD99-6685-4855-9502-BF894723FEDA}" dt="2022-05-17T19:14:41.444" v="684" actId="1076"/>
          <ac:spMkLst>
            <pc:docMk/>
            <pc:sldMk cId="1492273354" sldId="683"/>
            <ac:spMk id="12" creationId="{A9ACE107-3786-4735-BAED-601E7B09F6BF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15" creationId="{2A0A3774-7ABB-493E-92EE-8A0FA5074A6F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16" creationId="{16C3CDF9-94A2-427A-8DAE-B1B6219EF06E}"/>
          </ac:spMkLst>
        </pc:spChg>
        <pc:spChg chg="mod">
          <ac:chgData name="THOMY Philippe" userId="9df777e5-71f9-47e3-9421-f7a221646164" providerId="ADAL" clId="{B3E2BD99-6685-4855-9502-BF894723FEDA}" dt="2022-05-17T19:17:42.295" v="734" actId="20577"/>
          <ac:spMkLst>
            <pc:docMk/>
            <pc:sldMk cId="1492273354" sldId="683"/>
            <ac:spMk id="17" creationId="{E509920F-87E8-4F54-B6A3-E6D629F2444C}"/>
          </ac:spMkLst>
        </pc:spChg>
        <pc:spChg chg="mod">
          <ac:chgData name="THOMY Philippe" userId="9df777e5-71f9-47e3-9421-f7a221646164" providerId="ADAL" clId="{B3E2BD99-6685-4855-9502-BF894723FEDA}" dt="2022-05-17T19:14:34.118" v="683" actId="1038"/>
          <ac:spMkLst>
            <pc:docMk/>
            <pc:sldMk cId="1492273354" sldId="683"/>
            <ac:spMk id="19" creationId="{7DDFF8AC-9A64-4B90-A9BA-C48061CA4784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20" creationId="{091B84FC-FA85-4B01-8CCE-EE4A69EB874D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21" creationId="{7A7D200A-DB9F-4BB1-AE4F-47CDB1E19579}"/>
          </ac:spMkLst>
        </pc:spChg>
        <pc:spChg chg="mod">
          <ac:chgData name="THOMY Philippe" userId="9df777e5-71f9-47e3-9421-f7a221646164" providerId="ADAL" clId="{B3E2BD99-6685-4855-9502-BF894723FEDA}" dt="2022-05-17T20:42:26.388" v="2528" actId="1076"/>
          <ac:spMkLst>
            <pc:docMk/>
            <pc:sldMk cId="1492273354" sldId="683"/>
            <ac:spMk id="22" creationId="{9F0FF2A8-CB18-4D1F-914C-9432E19401DF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23" creationId="{5434FC01-AC8C-4E2A-B42C-111E6A75E671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24" creationId="{3A058464-006C-430C-ADF3-ABD629084900}"/>
          </ac:spMkLst>
        </pc:spChg>
        <pc:spChg chg="mod">
          <ac:chgData name="THOMY Philippe" userId="9df777e5-71f9-47e3-9421-f7a221646164" providerId="ADAL" clId="{B3E2BD99-6685-4855-9502-BF894723FEDA}" dt="2022-05-17T19:15:40.326" v="692" actId="20577"/>
          <ac:spMkLst>
            <pc:docMk/>
            <pc:sldMk cId="1492273354" sldId="683"/>
            <ac:spMk id="25" creationId="{ADAC18DE-50A6-4276-98AC-11A628F80A7C}"/>
          </ac:spMkLst>
        </pc:spChg>
        <pc:graphicFrameChg chg="mod">
          <ac:chgData name="THOMY Philippe" userId="9df777e5-71f9-47e3-9421-f7a221646164" providerId="ADAL" clId="{B3E2BD99-6685-4855-9502-BF894723FEDA}" dt="2022-05-17T19:14:26.922" v="667" actId="1038"/>
          <ac:graphicFrameMkLst>
            <pc:docMk/>
            <pc:sldMk cId="1492273354" sldId="683"/>
            <ac:graphicFrameMk id="3" creationId="{0A5586FB-F3D0-4E9F-8195-A2DAFA3D3D35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4:26.922" v="667" actId="1038"/>
          <ac:graphicFrameMkLst>
            <pc:docMk/>
            <pc:sldMk cId="1492273354" sldId="683"/>
            <ac:graphicFrameMk id="14" creationId="{62E94FC1-EAD0-482A-B8DC-C122A53BBC29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4:26.922" v="667" actId="1038"/>
          <ac:graphicFrameMkLst>
            <pc:docMk/>
            <pc:sldMk cId="1492273354" sldId="683"/>
            <ac:graphicFrameMk id="18" creationId="{8E8ED636-4EB7-4CA9-93DD-99D71957DCFF}"/>
          </ac:graphicFrameMkLst>
        </pc:graphicFrameChg>
      </pc:sldChg>
      <pc:sldChg chg="modSp mod">
        <pc:chgData name="THOMY Philippe" userId="9df777e5-71f9-47e3-9421-f7a221646164" providerId="ADAL" clId="{B3E2BD99-6685-4855-9502-BF894723FEDA}" dt="2022-05-17T20:05:06.857" v="2013" actId="20577"/>
        <pc:sldMkLst>
          <pc:docMk/>
          <pc:sldMk cId="4124886078" sldId="684"/>
        </pc:sldMkLst>
        <pc:spChg chg="mod">
          <ac:chgData name="THOMY Philippe" userId="9df777e5-71f9-47e3-9421-f7a221646164" providerId="ADAL" clId="{B3E2BD99-6685-4855-9502-BF894723FEDA}" dt="2022-05-17T20:05:06.857" v="2013" actId="20577"/>
          <ac:spMkLst>
            <pc:docMk/>
            <pc:sldMk cId="4124886078" sldId="684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17T19:17:11.208" v="727" actId="20577"/>
          <ac:spMkLst>
            <pc:docMk/>
            <pc:sldMk cId="4124886078" sldId="684"/>
            <ac:spMk id="4" creationId="{F9A57BA8-6405-4AB0-B846-1E7D56B62DBB}"/>
          </ac:spMkLst>
        </pc:spChg>
        <pc:spChg chg="mod">
          <ac:chgData name="THOMY Philippe" userId="9df777e5-71f9-47e3-9421-f7a221646164" providerId="ADAL" clId="{B3E2BD99-6685-4855-9502-BF894723FEDA}" dt="2022-05-17T19:17:15.414" v="730" actId="6549"/>
          <ac:spMkLst>
            <pc:docMk/>
            <pc:sldMk cId="4124886078" sldId="684"/>
            <ac:spMk id="5" creationId="{0448615E-AE63-4248-A734-642869ED1F8C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8" creationId="{10CC49DF-F46F-43EC-8A71-C0D1AD99B5DE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9" creationId="{91FB496F-C212-4BCD-8055-73A1A5C502FD}"/>
          </ac:spMkLst>
        </pc:spChg>
        <pc:spChg chg="mod">
          <ac:chgData name="THOMY Philippe" userId="9df777e5-71f9-47e3-9421-f7a221646164" providerId="ADAL" clId="{B3E2BD99-6685-4855-9502-BF894723FEDA}" dt="2022-05-17T19:17:49.687" v="736" actId="20577"/>
          <ac:spMkLst>
            <pc:docMk/>
            <pc:sldMk cId="4124886078" sldId="684"/>
            <ac:spMk id="10" creationId="{A028843F-CA33-4270-9BDC-53635964FD07}"/>
          </ac:spMkLst>
        </pc:spChg>
        <pc:spChg chg="mod">
          <ac:chgData name="THOMY Philippe" userId="9df777e5-71f9-47e3-9421-f7a221646164" providerId="ADAL" clId="{B3E2BD99-6685-4855-9502-BF894723FEDA}" dt="2022-05-17T19:16:32.891" v="711" actId="1038"/>
          <ac:spMkLst>
            <pc:docMk/>
            <pc:sldMk cId="4124886078" sldId="684"/>
            <ac:spMk id="11" creationId="{C3FFC0F1-EC57-4DDF-99E2-9AEADB8DF414}"/>
          </ac:spMkLst>
        </pc:spChg>
        <pc:spChg chg="mod">
          <ac:chgData name="THOMY Philippe" userId="9df777e5-71f9-47e3-9421-f7a221646164" providerId="ADAL" clId="{B3E2BD99-6685-4855-9502-BF894723FEDA}" dt="2022-05-17T19:16:32.891" v="711" actId="1038"/>
          <ac:spMkLst>
            <pc:docMk/>
            <pc:sldMk cId="4124886078" sldId="684"/>
            <ac:spMk id="13" creationId="{2A2C4D4F-93EF-49BE-A5D5-0F9F53550987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16" creationId="{16C3CDF9-94A2-427A-8DAE-B1B6219EF06E}"/>
          </ac:spMkLst>
        </pc:spChg>
        <pc:spChg chg="mod">
          <ac:chgData name="THOMY Philippe" userId="9df777e5-71f9-47e3-9421-f7a221646164" providerId="ADAL" clId="{B3E2BD99-6685-4855-9502-BF894723FEDA}" dt="2022-05-17T19:17:53.462" v="738" actId="20577"/>
          <ac:spMkLst>
            <pc:docMk/>
            <pc:sldMk cId="4124886078" sldId="684"/>
            <ac:spMk id="17" creationId="{E509920F-87E8-4F54-B6A3-E6D629F2444C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20" creationId="{091B84FC-FA85-4B01-8CCE-EE4A69EB874D}"/>
          </ac:spMkLst>
        </pc:spChg>
        <pc:spChg chg="mod">
          <ac:chgData name="THOMY Philippe" userId="9df777e5-71f9-47e3-9421-f7a221646164" providerId="ADAL" clId="{B3E2BD99-6685-4855-9502-BF894723FEDA}" dt="2022-05-17T19:17:57.524" v="740" actId="20577"/>
          <ac:spMkLst>
            <pc:docMk/>
            <pc:sldMk cId="4124886078" sldId="684"/>
            <ac:spMk id="21" creationId="{7A7D200A-DB9F-4BB1-AE4F-47CDB1E19579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32" creationId="{29D59719-FF17-41CC-95E0-0F464342B296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46" creationId="{B7A76793-2DA7-4CBD-B940-53A58ED16753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53" creationId="{F07F4492-BC3C-4572-85F7-E7475FFAE258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55" creationId="{C5C06230-9108-44DD-B72F-87E2BC7EE293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62" creationId="{A8704D15-9524-419E-8F28-41B76AAADB64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63" creationId="{90D4C427-6BDC-4A5A-A6F9-3AF7218391D5}"/>
          </ac:spMkLst>
        </pc:spChg>
        <pc:spChg chg="mod">
          <ac:chgData name="THOMY Philippe" userId="9df777e5-71f9-47e3-9421-f7a221646164" providerId="ADAL" clId="{B3E2BD99-6685-4855-9502-BF894723FEDA}" dt="2022-05-17T19:26:48.131" v="861" actId="20577"/>
          <ac:spMkLst>
            <pc:docMk/>
            <pc:sldMk cId="4124886078" sldId="684"/>
            <ac:spMk id="66" creationId="{5F42C119-4453-467D-9365-2315470CA5C1}"/>
          </ac:spMkLst>
        </pc:spChg>
        <pc:spChg chg="mod">
          <ac:chgData name="THOMY Philippe" userId="9df777e5-71f9-47e3-9421-f7a221646164" providerId="ADAL" clId="{B3E2BD99-6685-4855-9502-BF894723FEDA}" dt="2022-05-17T19:16:40.321" v="712" actId="14100"/>
          <ac:spMkLst>
            <pc:docMk/>
            <pc:sldMk cId="4124886078" sldId="684"/>
            <ac:spMk id="68" creationId="{D075F488-C09E-47AE-B037-E8AC9B97EECB}"/>
          </ac:spMkLst>
        </pc:sp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3" creationId="{0A5586FB-F3D0-4E9F-8195-A2DAFA3D3D35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18" creationId="{8E8ED636-4EB7-4CA9-93DD-99D71957DCFF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22" creationId="{7435BE0A-E525-43BE-9D90-C79A5A491F47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34" creationId="{439719BC-0363-4D53-9E94-E85E1C1AA461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35" creationId="{473025EE-392D-46B5-BACC-627A4D7E649B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47" creationId="{0A591929-BE7F-47AA-9F40-C5B8CE2B40D1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52" creationId="{E8130467-4332-4C41-87E4-138A48A5E725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56" creationId="{C5AD431E-1021-4B0D-B91D-EBB16211A4D7}"/>
          </ac:graphicFrameMkLst>
        </pc:graphicFrame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24" creationId="{4AD2A215-4237-4C1C-8009-4CE1E7F70B9D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25" creationId="{4B1E6991-B0BB-43AF-AA94-7D797A047E95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26" creationId="{13319068-5B96-4B40-8BEB-BFC3204BE9EC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33" creationId="{12D495C0-CC12-4994-B1ED-D8D2768EA94B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36" creationId="{C808F880-4A10-4935-95DC-999AFC958D9F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37" creationId="{E0A3FD91-3409-424D-B546-EB6388179789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38" creationId="{8E4FF085-8BD4-4B64-99B6-6466FABB7D99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39" creationId="{8909E0C3-FFDD-4292-84BC-790D7BC75E8D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48" creationId="{83191B1A-422D-4457-AC1A-3387CD9E6452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49" creationId="{0B6EE973-6605-4983-B1C2-03DE3AEBC5DA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50" creationId="{567C116C-EE4A-4CFD-9078-5F79D790582A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51" creationId="{C90A6B43-FD34-46BC-8FCD-7CB62717629E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57" creationId="{EF1974B7-7E61-4CA4-8461-8C226671788E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58" creationId="{FDA877AE-768C-47AC-94D9-309296472294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59" creationId="{8C5B4CB2-D609-43FB-BD10-678A88125CDD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60" creationId="{AB27E79C-2F58-41B6-8FF7-F8992EC753CC}"/>
          </ac:cxnSpMkLst>
        </pc:cxnChg>
      </pc:sldChg>
      <pc:sldChg chg="modSp mod">
        <pc:chgData name="THOMY Philippe" userId="9df777e5-71f9-47e3-9421-f7a221646164" providerId="ADAL" clId="{B3E2BD99-6685-4855-9502-BF894723FEDA}" dt="2022-05-26T13:51:55.163" v="6793" actId="20577"/>
        <pc:sldMkLst>
          <pc:docMk/>
          <pc:sldMk cId="1884237892" sldId="685"/>
        </pc:sldMkLst>
        <pc:spChg chg="mod">
          <ac:chgData name="THOMY Philippe" userId="9df777e5-71f9-47e3-9421-f7a221646164" providerId="ADAL" clId="{B3E2BD99-6685-4855-9502-BF894723FEDA}" dt="2022-05-17T20:05:13.518" v="2017" actId="20577"/>
          <ac:spMkLst>
            <pc:docMk/>
            <pc:sldMk cId="1884237892" sldId="685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26T13:51:55.163" v="6793" actId="20577"/>
          <ac:spMkLst>
            <pc:docMk/>
            <pc:sldMk cId="1884237892" sldId="685"/>
            <ac:spMk id="12" creationId="{D49859AF-584D-48DA-AC9A-B120FFDBC4D2}"/>
          </ac:spMkLst>
        </pc:spChg>
      </pc:sldChg>
      <pc:sldChg chg="addSp delSp modSp del mod">
        <pc:chgData name="THOMY Philippe" userId="9df777e5-71f9-47e3-9421-f7a221646164" providerId="ADAL" clId="{B3E2BD99-6685-4855-9502-BF894723FEDA}" dt="2022-05-26T14:03:24.820" v="7052" actId="47"/>
        <pc:sldMkLst>
          <pc:docMk/>
          <pc:sldMk cId="1206806164" sldId="686"/>
        </pc:sldMkLst>
        <pc:spChg chg="mod">
          <ac:chgData name="THOMY Philippe" userId="9df777e5-71f9-47e3-9421-f7a221646164" providerId="ADAL" clId="{B3E2BD99-6685-4855-9502-BF894723FEDA}" dt="2022-05-17T20:05:20.189" v="2021" actId="20577"/>
          <ac:spMkLst>
            <pc:docMk/>
            <pc:sldMk cId="1206806164" sldId="686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3" creationId="{F9DEDA73-72D2-4F59-811F-9F2899F6A2E3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0" creationId="{A0B30B8C-F726-4BBB-A28E-46B24C763AED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2" creationId="{D49859AF-584D-48DA-AC9A-B120FFDBC4D2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9" creationId="{7EC793BA-94D2-4308-B480-F5D72F077166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31" creationId="{BD495684-546D-43F1-88EE-DDC2E0702C47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67" creationId="{679ADDBD-3B31-4C65-99ED-F23F5FE1F93E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68" creationId="{6B4BF348-C0EE-490B-86A6-9BED9CC9AEA8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71" creationId="{93481A1C-6CAA-49F1-A1BC-95AB947438D4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90" creationId="{958B7630-06BF-444D-8E4A-55A6C1242DAF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92" creationId="{3CF5BD89-0BB6-4356-97C1-ECAF43F170A9}"/>
          </ac:spMkLst>
        </pc:spChg>
        <pc:spChg chg="add 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01" creationId="{1C755D90-E0AF-4690-AE5D-BCEB16669329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06" creationId="{B42DD402-457B-4706-9E10-7540D4210A21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0" creationId="{2AA8BB0D-AB90-4708-9FD9-2CB37296DF5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1" creationId="{08F763A8-D5CE-45CC-AC35-4649B0EC4C7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2" creationId="{48608C77-14E9-4453-B9E0-827188307A30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5" creationId="{F2CD861E-F5F1-48BE-B015-7FE8375E5B70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6" creationId="{654EC446-2848-4CC8-8F2F-3C369AF3567B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7" creationId="{673B6345-A638-4F58-90EC-CABFA08918F5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8" creationId="{A130A34B-0E62-4E29-9D40-5F471DF2D09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9" creationId="{BDF0487B-63D8-4DE4-944E-C4C5BCBF2DCE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20" creationId="{23A3EB08-E03E-4911-A4D8-D3CF5CB5B6E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23" creationId="{8B8733E4-A71D-46A6-99A1-9FEEA9C4A972}"/>
          </ac:spMkLst>
        </pc:spChg>
        <pc:spChg chg="add 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24" creationId="{E5A8A073-147A-49E0-82E5-B9A45D3EE14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25" creationId="{00211EFC-46FF-4EE6-AA57-781B28B17BF6}"/>
          </ac:spMkLst>
        </pc:spChg>
        <pc:spChg chg="add 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29" creationId="{F1F740FF-2131-4466-94CE-5A02FD8C0758}"/>
          </ac:spMkLst>
        </pc:spChg>
        <pc:spChg chg="add del mod">
          <ac:chgData name="THOMY Philippe" userId="9df777e5-71f9-47e3-9421-f7a221646164" providerId="ADAL" clId="{B3E2BD99-6685-4855-9502-BF894723FEDA}" dt="2022-05-17T19:45:55.524" v="1506" actId="478"/>
          <ac:spMkLst>
            <pc:docMk/>
            <pc:sldMk cId="1206806164" sldId="686"/>
            <ac:spMk id="140" creationId="{AAF11494-2863-409C-B839-606F5A54997B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55" creationId="{3EBA3C30-8BAB-4F1C-AA96-DE1922F71432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56" creationId="{C3C8C1E5-028D-4C6E-9EA6-30DA78222B76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58" creationId="{ABA1ACB0-E090-4F22-98BF-A4956424388D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0" creationId="{88F428F8-500F-4B30-86A0-AB5A2B193982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1" creationId="{2A81B5EA-F239-4FA9-974D-765553CC3930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2" creationId="{B414A138-4254-47E5-9EB4-98249960F6BE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3" creationId="{F5B9CD41-D169-42A6-B9B3-070669564887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8" creationId="{2172BE95-5F2A-49F3-9386-1666BB4A2639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70" creationId="{310D1566-9C40-453F-9884-6EA236F5DA4C}"/>
          </ac:spMkLst>
        </pc:sp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1" creationId="{F9FB1B55-2B00-4AA0-A098-E7359EAF04D9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8" creationId="{760E6C54-2027-453E-889B-709519FD9A2D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25" creationId="{21F164D9-214F-44DC-A772-441F394B8C79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26" creationId="{14AA04F2-9405-4764-B25E-934370EBE3C4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1" creationId="{F9B34482-B4E8-4B78-94DD-E91BFF7B8856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2" creationId="{6BCC5986-8143-4B7A-82C1-FA9726063880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7" creationId="{6B12E7C3-D554-478E-AF60-858130C1CB9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8" creationId="{8BEB45AD-A6A9-4AE3-853A-1AB073DAD457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53" creationId="{5338B2B6-BE36-4A82-9704-9DF5F6DEFF67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76" creationId="{B1813065-B5B4-44C4-BB02-C7E582834A37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77" creationId="{E99F3B62-9BDD-4118-8CCA-2D99CAC2C2E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97" creationId="{10ACD6FD-A378-4D62-AAA0-08EFA45CC26D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98" creationId="{B6BE8F99-9B6C-496D-AFEC-0974D827619F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07" creationId="{096AF26E-7EB9-4E2C-8A71-0C818B486C74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08" creationId="{9FDBDCFF-C30C-44C1-A4C6-74919F464F85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09" creationId="{E14B44A8-025F-4A21-9D70-B4FFBA38113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13" creationId="{E04861DD-3E98-426D-8A64-F3DFEAB3D00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14" creationId="{6C38C3D1-5A91-42E7-8EAE-5682ACA53EBA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21" creationId="{E6782ACD-3082-42CD-8384-C05C12BBB0CD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22" creationId="{DD79A08E-4D20-4E7E-9B17-77CB7116CD07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35" creationId="{EA8026A2-5D1D-43B9-A1A4-1C7F0037AAF6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37" creationId="{AC8B96EE-C197-410C-A24B-0E8A8E61F94F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41" creationId="{956BB574-44C3-4BA5-B29A-0004F18DD5D4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50" creationId="{663D0A9B-938A-47D0-B3AE-55C3B2DACA11}"/>
          </ac:graphicFrameMkLst>
        </pc:graphicFrame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" creationId="{8447D17A-9E5E-4BB6-BE57-5B7B0861904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5" creationId="{9B2002C8-7FBB-46C1-9072-904CCB6BDC65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6" creationId="{05E64848-0D54-416E-8835-415B3518A7E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7" creationId="{3FA8AC25-D11E-4210-B7F7-C1A5DD10718C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1" creationId="{69994DEE-093B-42EF-AF56-6560D830E6D4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7" creationId="{0D55C506-B0DA-487C-A008-E3E6F78E052C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8" creationId="{77A901B5-6D9E-4A67-9979-282C324ADB7B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9" creationId="{17057041-92EB-4ADC-A9D1-3823FCDFF780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37" creationId="{5F948082-6499-4589-98D2-AF85BF50FFFB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39" creationId="{EFA4728A-0DB9-47D1-B8C3-A5781BF3E45E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0" creationId="{DA23459B-538C-472D-862E-AAAD060F910E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3" creationId="{6D737055-949E-4FB4-881C-0451D4AAB8B5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4" creationId="{C7872B28-B2C6-4376-A54C-3A584416DD0D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5" creationId="{CA4AE6BE-CF6B-4AFD-8911-8DC5A957AACF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6" creationId="{E3B25CDB-DAF6-49DB-B009-E37CAD0AEB56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9" creationId="{E1ACAD90-1B8E-444F-86C9-E2FD4A088E2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54" creationId="{6CCDE93A-8EEE-4AD1-A7BA-DA2572F35494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56" creationId="{2B6E178D-D96D-47F9-96C2-38B85581692A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59" creationId="{FD6F9EB3-84E1-41E5-B2A5-B7FA9DD5655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65" creationId="{05E166C5-7584-4DCE-83E5-5FEB49922AD7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0" creationId="{EAD94D56-9136-4D50-B765-3E8A5BF261CA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2" creationId="{9E0CCA4E-F7D1-4785-9523-14EEBEC41410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4" creationId="{B3078E14-63B9-4984-A1FD-095D12DC2A94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5" creationId="{8E391018-8B00-4393-B2D6-BFEF14342A27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89" creationId="{602CEF06-28E7-4AE7-9B84-353DAC0E94F0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1" creationId="{EFAF61B6-A1BF-42D7-B397-51DE21707086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3" creationId="{DB8A1E79-8602-4883-9C23-D7113EC7582B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4" creationId="{2A2C93E4-3D3D-468A-9B0B-19055C3A68C1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5" creationId="{772A434A-F88D-45A4-85AF-4D60634B4B4E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6" creationId="{4EE766ED-606F-4733-B11F-1A0B7E85FC6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9" creationId="{95D5FF2E-14A8-4B0F-A280-5A3C77E258AA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0" creationId="{2155CC63-34BB-43BE-A00D-1E8232E07D3E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2" creationId="{F0C83780-C044-4F59-806E-199795203C4E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3" creationId="{E85AE3D5-BF6D-402B-909A-791417A8CAD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4" creationId="{C60A558B-CFC3-4357-8412-15E010D084B8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5" creationId="{4E6E8B66-1343-4D1A-83E6-520B67C0BA13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26" creationId="{F4832DF7-F96A-49A7-8165-E4AA95394A51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27" creationId="{A8A03236-9659-4685-9729-71F5745C3385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28" creationId="{F31F155D-E2BE-4560-A60D-0D8169881934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0" creationId="{DA2550C8-5B01-42CF-BC3E-F79F1403F123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31" creationId="{1FF54F2A-2319-4982-94DE-8CC73DD0FD03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2" creationId="{A3DDBE56-BE01-4A8E-8DD8-C0A16A6F1B2D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3" creationId="{93FBD298-0ED4-44A1-8FD6-2854D0448018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4" creationId="{F2F2AB0E-EE77-4272-91AD-C5BD8EB749AC}"/>
          </ac:cxnSpMkLst>
        </pc:cxnChg>
        <pc:cxnChg chg="del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36" creationId="{D59EFB74-586B-43C7-B707-1E8249457D72}"/>
          </ac:cxnSpMkLst>
        </pc:cxnChg>
        <pc:cxnChg chg="add del mod">
          <ac:chgData name="THOMY Philippe" userId="9df777e5-71f9-47e3-9421-f7a221646164" providerId="ADAL" clId="{B3E2BD99-6685-4855-9502-BF894723FEDA}" dt="2022-05-17T19:45:55.524" v="1506" actId="478"/>
          <ac:cxnSpMkLst>
            <pc:docMk/>
            <pc:sldMk cId="1206806164" sldId="686"/>
            <ac:cxnSpMk id="138" creationId="{94C21386-E478-496A-B631-72250A2BB43C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39" creationId="{DE2708F5-BAAC-4C00-BE44-9B3E586CC444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2" creationId="{5743D5B6-4768-4CBB-8533-1E3EDF04F66C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43" creationId="{A317BA06-970D-4AA1-9220-597BD901B7A4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4" creationId="{14E75AEE-6106-4A8A-A617-D0866041FC33}"/>
          </ac:cxnSpMkLst>
        </pc:cxnChg>
        <pc:cxnChg chg="add del mod">
          <ac:chgData name="THOMY Philippe" userId="9df777e5-71f9-47e3-9421-f7a221646164" providerId="ADAL" clId="{B3E2BD99-6685-4855-9502-BF894723FEDA}" dt="2022-05-17T19:50:35.656" v="1531" actId="478"/>
          <ac:cxnSpMkLst>
            <pc:docMk/>
            <pc:sldMk cId="1206806164" sldId="686"/>
            <ac:cxnSpMk id="145" creationId="{5ACBDDAF-0D57-44A0-945D-44401CA4D779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6" creationId="{60213AD1-787A-4E45-8B4B-071B89BD2F94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7" creationId="{ED5971E7-C266-4B92-93A1-26CA47180C93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8" creationId="{00F0B9BC-487E-4A4F-9252-5EE36F19C44D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9" creationId="{4C39C293-9B26-4F07-820E-28D235E4E650}"/>
          </ac:cxnSpMkLst>
        </pc:cxnChg>
      </pc:sldChg>
      <pc:sldChg chg="new del">
        <pc:chgData name="THOMY Philippe" userId="9df777e5-71f9-47e3-9421-f7a221646164" providerId="ADAL" clId="{B3E2BD99-6685-4855-9502-BF894723FEDA}" dt="2022-05-17T16:44:50.267" v="77" actId="47"/>
        <pc:sldMkLst>
          <pc:docMk/>
          <pc:sldMk cId="2435487313" sldId="687"/>
        </pc:sldMkLst>
      </pc:sldChg>
      <pc:sldChg chg="new del">
        <pc:chgData name="THOMY Philippe" userId="9df777e5-71f9-47e3-9421-f7a221646164" providerId="ADAL" clId="{B3E2BD99-6685-4855-9502-BF894723FEDA}" dt="2022-05-17T16:44:56.989" v="79" actId="47"/>
        <pc:sldMkLst>
          <pc:docMk/>
          <pc:sldMk cId="2665569845" sldId="687"/>
        </pc:sldMkLst>
      </pc:sldChg>
      <pc:sldChg chg="addSp delSp modSp add mod">
        <pc:chgData name="THOMY Philippe" userId="9df777e5-71f9-47e3-9421-f7a221646164" providerId="ADAL" clId="{B3E2BD99-6685-4855-9502-BF894723FEDA}" dt="2022-05-26T12:11:36.523" v="5634" actId="1038"/>
        <pc:sldMkLst>
          <pc:docMk/>
          <pc:sldMk cId="3468096822" sldId="687"/>
        </pc:sldMkLst>
        <pc:spChg chg="del mod">
          <ac:chgData name="THOMY Philippe" userId="9df777e5-71f9-47e3-9421-f7a221646164" providerId="ADAL" clId="{B3E2BD99-6685-4855-9502-BF894723FEDA}" dt="2022-05-17T20:39:41.509" v="2474" actId="478"/>
          <ac:spMkLst>
            <pc:docMk/>
            <pc:sldMk cId="3468096822" sldId="687"/>
            <ac:spMk id="2" creationId="{4C236AA3-7A5C-43BD-AEB1-A526CDFB316E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3" creationId="{E6ED8D85-2F51-46DC-AC6F-F02E73CD1BC2}"/>
          </ac:spMkLst>
        </pc:spChg>
        <pc:spChg chg="mod">
          <ac:chgData name="THOMY Philippe" userId="9df777e5-71f9-47e3-9421-f7a221646164" providerId="ADAL" clId="{B3E2BD99-6685-4855-9502-BF894723FEDA}" dt="2022-05-26T12:00:34.845" v="5427" actId="1035"/>
          <ac:spMkLst>
            <pc:docMk/>
            <pc:sldMk cId="3468096822" sldId="687"/>
            <ac:spMk id="4" creationId="{5DEC7311-26BC-4AE5-9D5E-FA15AEB70B71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6" creationId="{7821A726-8F8B-47E6-926D-8CCFD58858E3}"/>
          </ac:spMkLst>
        </pc:spChg>
        <pc:spChg chg="add mod">
          <ac:chgData name="THOMY Philippe" userId="9df777e5-71f9-47e3-9421-f7a221646164" providerId="ADAL" clId="{B3E2BD99-6685-4855-9502-BF894723FEDA}" dt="2022-05-26T12:03:19.372" v="5561" actId="14100"/>
          <ac:spMkLst>
            <pc:docMk/>
            <pc:sldMk cId="3468096822" sldId="687"/>
            <ac:spMk id="7" creationId="{6048A0D6-3F99-4965-BF02-7E70BDE160BC}"/>
          </ac:spMkLst>
        </pc:spChg>
        <pc:spChg chg="mod">
          <ac:chgData name="THOMY Philippe" userId="9df777e5-71f9-47e3-9421-f7a221646164" providerId="ADAL" clId="{B3E2BD99-6685-4855-9502-BF894723FEDA}" dt="2022-05-26T12:07:39.712" v="5593" actId="693"/>
          <ac:spMkLst>
            <pc:docMk/>
            <pc:sldMk cId="3468096822" sldId="687"/>
            <ac:spMk id="9" creationId="{2F8DEDAB-8526-49EC-8374-186E341C0454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10" creationId="{584EB52E-459D-40F7-852F-2222E989DA0F}"/>
          </ac:spMkLst>
        </pc:spChg>
        <pc:spChg chg="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12" creationId="{BA204A8E-C877-4006-ADC5-BCF6406E2F6E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13" creationId="{85E8E251-0B7E-425B-8498-A5C3C4097B2B}"/>
          </ac:spMkLst>
        </pc:spChg>
        <pc:spChg chg="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14" creationId="{2214005B-59E2-4761-A129-B0BF53723DDB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15" creationId="{7B21BDFA-3947-4FE9-B2B8-9495164FB7E6}"/>
          </ac:spMkLst>
        </pc:spChg>
        <pc:spChg chg="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16" creationId="{23B0FCB5-B493-47AC-8641-B6578F53C672}"/>
          </ac:spMkLst>
        </pc:spChg>
        <pc:spChg chg="mod">
          <ac:chgData name="THOMY Philippe" userId="9df777e5-71f9-47e3-9421-f7a221646164" providerId="ADAL" clId="{B3E2BD99-6685-4855-9502-BF894723FEDA}" dt="2022-05-26T12:00:34.845" v="5427" actId="1035"/>
          <ac:spMkLst>
            <pc:docMk/>
            <pc:sldMk cId="3468096822" sldId="687"/>
            <ac:spMk id="17" creationId="{043B1416-BDA0-4143-9C5A-CFEA1ED5BCCA}"/>
          </ac:spMkLst>
        </pc:spChg>
        <pc:spChg chg="del mod">
          <ac:chgData name="THOMY Philippe" userId="9df777e5-71f9-47e3-9421-f7a221646164" providerId="ADAL" clId="{B3E2BD99-6685-4855-9502-BF894723FEDA}" dt="2022-05-26T12:04:09.602" v="5563" actId="478"/>
          <ac:spMkLst>
            <pc:docMk/>
            <pc:sldMk cId="3468096822" sldId="687"/>
            <ac:spMk id="18" creationId="{5840959B-CAE1-4CF7-BDAE-86C443E8E3CE}"/>
          </ac:spMkLst>
        </pc:spChg>
        <pc:spChg chg="del mod">
          <ac:chgData name="THOMY Philippe" userId="9df777e5-71f9-47e3-9421-f7a221646164" providerId="ADAL" clId="{B3E2BD99-6685-4855-9502-BF894723FEDA}" dt="2022-05-26T12:04:09.602" v="5563" actId="478"/>
          <ac:spMkLst>
            <pc:docMk/>
            <pc:sldMk cId="3468096822" sldId="687"/>
            <ac:spMk id="19" creationId="{9D8F2D02-D9CD-4A09-9184-721264A7D2E5}"/>
          </ac:spMkLst>
        </pc:spChg>
        <pc:spChg chg="del mod">
          <ac:chgData name="THOMY Philippe" userId="9df777e5-71f9-47e3-9421-f7a221646164" providerId="ADAL" clId="{B3E2BD99-6685-4855-9502-BF894723FEDA}" dt="2022-05-26T12:04:09.602" v="5563" actId="478"/>
          <ac:spMkLst>
            <pc:docMk/>
            <pc:sldMk cId="3468096822" sldId="687"/>
            <ac:spMk id="20" creationId="{9EE98182-4DEF-476B-BBFA-36E9C0A033C8}"/>
          </ac:spMkLst>
        </pc:spChg>
        <pc:spChg chg="mod">
          <ac:chgData name="THOMY Philippe" userId="9df777e5-71f9-47e3-9421-f7a221646164" providerId="ADAL" clId="{B3E2BD99-6685-4855-9502-BF894723FEDA}" dt="2022-05-26T12:00:50.972" v="5435" actId="1036"/>
          <ac:spMkLst>
            <pc:docMk/>
            <pc:sldMk cId="3468096822" sldId="687"/>
            <ac:spMk id="21" creationId="{B0F0B071-0910-478A-BF0D-DA53CD42487B}"/>
          </ac:spMkLst>
        </pc:spChg>
        <pc:spChg chg="mod">
          <ac:chgData name="THOMY Philippe" userId="9df777e5-71f9-47e3-9421-f7a221646164" providerId="ADAL" clId="{B3E2BD99-6685-4855-9502-BF894723FEDA}" dt="2022-05-26T12:00:50.972" v="5435" actId="1036"/>
          <ac:spMkLst>
            <pc:docMk/>
            <pc:sldMk cId="3468096822" sldId="687"/>
            <ac:spMk id="22" creationId="{A2B76431-2F57-40BE-8197-A62347BE5563}"/>
          </ac:spMkLst>
        </pc:spChg>
        <pc:spChg chg="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24" creationId="{E470B98A-03AA-4F3C-A0CE-0D160A617E48}"/>
          </ac:spMkLst>
        </pc:spChg>
        <pc:spChg chg="del mod">
          <ac:chgData name="THOMY Philippe" userId="9df777e5-71f9-47e3-9421-f7a221646164" providerId="ADAL" clId="{B3E2BD99-6685-4855-9502-BF894723FEDA}" dt="2022-05-26T12:04:09.602" v="5563" actId="478"/>
          <ac:spMkLst>
            <pc:docMk/>
            <pc:sldMk cId="3468096822" sldId="687"/>
            <ac:spMk id="25" creationId="{0B9A5687-E0C2-4BB1-9743-85C8CCE97568}"/>
          </ac:spMkLst>
        </pc:spChg>
        <pc:spChg chg="mod">
          <ac:chgData name="THOMY Philippe" userId="9df777e5-71f9-47e3-9421-f7a221646164" providerId="ADAL" clId="{B3E2BD99-6685-4855-9502-BF894723FEDA}" dt="2022-05-26T12:00:34.845" v="5427" actId="1035"/>
          <ac:spMkLst>
            <pc:docMk/>
            <pc:sldMk cId="3468096822" sldId="687"/>
            <ac:spMk id="26" creationId="{9158603C-7191-437F-9B7A-BEB6C31E5377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28" creationId="{27E0A1D5-D3FD-4ECE-B5FF-E9BF2553F724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29" creationId="{CE8A1575-BD0B-4B02-AB81-D5AC691E6AB2}"/>
          </ac:spMkLst>
        </pc:spChg>
        <pc:spChg chg="mod">
          <ac:chgData name="THOMY Philippe" userId="9df777e5-71f9-47e3-9421-f7a221646164" providerId="ADAL" clId="{B3E2BD99-6685-4855-9502-BF894723FEDA}" dt="2022-05-26T12:00:50.972" v="5435" actId="1036"/>
          <ac:spMkLst>
            <pc:docMk/>
            <pc:sldMk cId="3468096822" sldId="687"/>
            <ac:spMk id="30" creationId="{14EF6842-1ABD-41EA-8812-C3CDF147291C}"/>
          </ac:spMkLst>
        </pc:spChg>
        <pc:spChg chg="mod">
          <ac:chgData name="THOMY Philippe" userId="9df777e5-71f9-47e3-9421-f7a221646164" providerId="ADAL" clId="{B3E2BD99-6685-4855-9502-BF894723FEDA}" dt="2022-05-26T11:54:08.491" v="5355" actId="1036"/>
          <ac:spMkLst>
            <pc:docMk/>
            <pc:sldMk cId="3468096822" sldId="687"/>
            <ac:spMk id="31" creationId="{FA9CF91D-A55E-4078-B361-336A1558ED8D}"/>
          </ac:spMkLst>
        </pc:spChg>
        <pc:spChg chg="mod">
          <ac:chgData name="THOMY Philippe" userId="9df777e5-71f9-47e3-9421-f7a221646164" providerId="ADAL" clId="{B3E2BD99-6685-4855-9502-BF894723FEDA}" dt="2022-05-26T11:54:08.491" v="5355" actId="1036"/>
          <ac:spMkLst>
            <pc:docMk/>
            <pc:sldMk cId="3468096822" sldId="687"/>
            <ac:spMk id="32" creationId="{BB2E2BAF-B152-48A3-8381-EC40EC5B4D2F}"/>
          </ac:spMkLst>
        </pc:spChg>
        <pc:spChg chg="del mod">
          <ac:chgData name="THOMY Philippe" userId="9df777e5-71f9-47e3-9421-f7a221646164" providerId="ADAL" clId="{B3E2BD99-6685-4855-9502-BF894723FEDA}" dt="2022-05-26T12:06:40.316" v="5591" actId="478"/>
          <ac:spMkLst>
            <pc:docMk/>
            <pc:sldMk cId="3468096822" sldId="687"/>
            <ac:spMk id="33" creationId="{08A56F01-9683-489E-82D9-E6571303800A}"/>
          </ac:spMkLst>
        </pc:spChg>
        <pc:spChg chg="del mod">
          <ac:chgData name="THOMY Philippe" userId="9df777e5-71f9-47e3-9421-f7a221646164" providerId="ADAL" clId="{B3E2BD99-6685-4855-9502-BF894723FEDA}" dt="2022-05-17T20:39:41.509" v="2474" actId="478"/>
          <ac:spMkLst>
            <pc:docMk/>
            <pc:sldMk cId="3468096822" sldId="687"/>
            <ac:spMk id="34" creationId="{F07CDF14-A3E9-4EC2-A8B0-5774DCBEED4D}"/>
          </ac:spMkLst>
        </pc:spChg>
        <pc:spChg chg="mod">
          <ac:chgData name="THOMY Philippe" userId="9df777e5-71f9-47e3-9421-f7a221646164" providerId="ADAL" clId="{B3E2BD99-6685-4855-9502-BF894723FEDA}" dt="2022-05-26T12:00:03.034" v="5422" actId="1035"/>
          <ac:spMkLst>
            <pc:docMk/>
            <pc:sldMk cId="3468096822" sldId="687"/>
            <ac:spMk id="35" creationId="{75B0F36A-6CBC-479E-A179-53F252E26144}"/>
          </ac:spMkLst>
        </pc:spChg>
        <pc:spChg chg="mod">
          <ac:chgData name="THOMY Philippe" userId="9df777e5-71f9-47e3-9421-f7a221646164" providerId="ADAL" clId="{B3E2BD99-6685-4855-9502-BF894723FEDA}" dt="2022-05-26T12:00:50.972" v="5435" actId="1036"/>
          <ac:spMkLst>
            <pc:docMk/>
            <pc:sldMk cId="3468096822" sldId="687"/>
            <ac:spMk id="42" creationId="{268EFB5A-8B20-4EA9-B01B-150C377662D3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44" creationId="{F837B2B2-E74B-4A68-9798-C1DDF3D6A63E}"/>
          </ac:spMkLst>
        </pc:spChg>
        <pc:spChg chg="mod">
          <ac:chgData name="THOMY Philippe" userId="9df777e5-71f9-47e3-9421-f7a221646164" providerId="ADAL" clId="{B3E2BD99-6685-4855-9502-BF894723FEDA}" dt="2022-05-26T12:00:03.034" v="5422" actId="1035"/>
          <ac:spMkLst>
            <pc:docMk/>
            <pc:sldMk cId="3468096822" sldId="687"/>
            <ac:spMk id="45" creationId="{13931706-8F71-4653-B415-81A43E8849B2}"/>
          </ac:spMkLst>
        </pc:spChg>
        <pc:spChg chg="add mod">
          <ac:chgData name="THOMY Philippe" userId="9df777e5-71f9-47e3-9421-f7a221646164" providerId="ADAL" clId="{B3E2BD99-6685-4855-9502-BF894723FEDA}" dt="2022-05-26T12:00:10.481" v="5423" actId="14100"/>
          <ac:spMkLst>
            <pc:docMk/>
            <pc:sldMk cId="3468096822" sldId="687"/>
            <ac:spMk id="50" creationId="{2D5B9750-CD5A-473E-BAF5-3B64C0BC0ABE}"/>
          </ac:spMkLst>
        </pc:spChg>
        <pc:spChg chg="add mod or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54" creationId="{56D9ED9E-4FD3-42A5-92AD-47D586FC6783}"/>
          </ac:spMkLst>
        </pc:spChg>
        <pc:spChg chg="add mod">
          <ac:chgData name="THOMY Philippe" userId="9df777e5-71f9-47e3-9421-f7a221646164" providerId="ADAL" clId="{B3E2BD99-6685-4855-9502-BF894723FEDA}" dt="2022-05-18T09:32:39.486" v="5274" actId="20577"/>
          <ac:spMkLst>
            <pc:docMk/>
            <pc:sldMk cId="3468096822" sldId="687"/>
            <ac:spMk id="55" creationId="{6D716EB7-2922-4273-A2A4-306FD03C4ACD}"/>
          </ac:spMkLst>
        </pc:spChg>
        <pc:spChg chg="add mod ord">
          <ac:chgData name="THOMY Philippe" userId="9df777e5-71f9-47e3-9421-f7a221646164" providerId="ADAL" clId="{B3E2BD99-6685-4855-9502-BF894723FEDA}" dt="2022-05-26T11:59:41.458" v="5414" actId="1076"/>
          <ac:spMkLst>
            <pc:docMk/>
            <pc:sldMk cId="3468096822" sldId="687"/>
            <ac:spMk id="56" creationId="{0A96204B-F17F-49AA-B3FA-FE25FCC7B3F9}"/>
          </ac:spMkLst>
        </pc:spChg>
        <pc:spChg chg="add mod">
          <ac:chgData name="THOMY Philippe" userId="9df777e5-71f9-47e3-9421-f7a221646164" providerId="ADAL" clId="{B3E2BD99-6685-4855-9502-BF894723FEDA}" dt="2022-05-26T12:02:37.500" v="5531" actId="20577"/>
          <ac:spMkLst>
            <pc:docMk/>
            <pc:sldMk cId="3468096822" sldId="687"/>
            <ac:spMk id="57" creationId="{05D36FE1-01B3-4536-9A1D-5F97D54C14BD}"/>
          </ac:spMkLst>
        </pc:spChg>
        <pc:spChg chg="add 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58" creationId="{0FBEF021-D473-4C41-8A8D-7EFFB8E5504D}"/>
          </ac:spMkLst>
        </pc:spChg>
        <pc:spChg chg="add 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59" creationId="{87BFDB30-7CE7-4ABA-A559-2D12B194F16C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60" creationId="{886B8847-7DCE-465C-9407-731154996D7C}"/>
          </ac:spMkLst>
        </pc:spChg>
        <pc:spChg chg="del">
          <ac:chgData name="THOMY Philippe" userId="9df777e5-71f9-47e3-9421-f7a221646164" providerId="ADAL" clId="{B3E2BD99-6685-4855-9502-BF894723FEDA}" dt="2022-05-17T20:40:05.186" v="2496" actId="478"/>
          <ac:spMkLst>
            <pc:docMk/>
            <pc:sldMk cId="3468096822" sldId="687"/>
            <ac:spMk id="61" creationId="{E94936DA-36A1-4C99-97EC-5E5A328A9260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61" creationId="{FB5283D5-9870-4776-8E8C-01FA47BCF39E}"/>
          </ac:spMkLst>
        </pc:spChg>
        <pc:spChg chg="mod">
          <ac:chgData name="THOMY Philippe" userId="9df777e5-71f9-47e3-9421-f7a221646164" providerId="ADAL" clId="{B3E2BD99-6685-4855-9502-BF894723FEDA}" dt="2022-05-26T12:09:16.850" v="5602" actId="20577"/>
          <ac:spMkLst>
            <pc:docMk/>
            <pc:sldMk cId="3468096822" sldId="687"/>
            <ac:spMk id="64" creationId="{E6E603C6-2BC8-4C99-845A-F36208EA33FB}"/>
          </ac:spMkLst>
        </pc:spChg>
        <pc:spChg chg="mod">
          <ac:chgData name="THOMY Philippe" userId="9df777e5-71f9-47e3-9421-f7a221646164" providerId="ADAL" clId="{B3E2BD99-6685-4855-9502-BF894723FEDA}" dt="2022-05-26T12:11:36.523" v="5634" actId="1038"/>
          <ac:spMkLst>
            <pc:docMk/>
            <pc:sldMk cId="3468096822" sldId="687"/>
            <ac:spMk id="65" creationId="{C02F18FC-63AF-4A83-B72C-7C9E3C1E4030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68" creationId="{D118B1E9-E099-4A4D-91B3-4131F39A1B0F}"/>
          </ac:spMkLst>
        </pc:spChg>
        <pc:spChg chg="mod">
          <ac:chgData name="THOMY Philippe" userId="9df777e5-71f9-47e3-9421-f7a221646164" providerId="ADAL" clId="{B3E2BD99-6685-4855-9502-BF894723FEDA}" dt="2022-05-26T12:09:47.941" v="5623" actId="1036"/>
          <ac:spMkLst>
            <pc:docMk/>
            <pc:sldMk cId="3468096822" sldId="687"/>
            <ac:spMk id="69" creationId="{A6C99EFD-81F3-4308-9C71-8F7BD0039DFD}"/>
          </ac:spMkLst>
        </pc:spChg>
        <pc:spChg chg="del mod">
          <ac:chgData name="THOMY Philippe" userId="9df777e5-71f9-47e3-9421-f7a221646164" providerId="ADAL" clId="{B3E2BD99-6685-4855-9502-BF894723FEDA}" dt="2022-05-26T12:09:43.145" v="5614" actId="478"/>
          <ac:spMkLst>
            <pc:docMk/>
            <pc:sldMk cId="3468096822" sldId="687"/>
            <ac:spMk id="70" creationId="{99221994-D011-4945-9757-FB0E321F100B}"/>
          </ac:spMkLst>
        </pc:spChg>
        <pc:spChg chg="mod">
          <ac:chgData name="THOMY Philippe" userId="9df777e5-71f9-47e3-9421-f7a221646164" providerId="ADAL" clId="{B3E2BD99-6685-4855-9502-BF894723FEDA}" dt="2022-05-26T12:08:56.046" v="5596" actId="1076"/>
          <ac:spMkLst>
            <pc:docMk/>
            <pc:sldMk cId="3468096822" sldId="687"/>
            <ac:spMk id="71" creationId="{7116D363-BB4E-4FD2-B93C-7D1BCCBF8E89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72" creationId="{54BE8947-8D7A-4110-BF87-43854F78F8CD}"/>
          </ac:spMkLst>
        </pc:spChg>
        <pc:spChg chg="del">
          <ac:chgData name="THOMY Philippe" userId="9df777e5-71f9-47e3-9421-f7a221646164" providerId="ADAL" clId="{B3E2BD99-6685-4855-9502-BF894723FEDA}" dt="2022-05-17T20:39:41.509" v="2474" actId="478"/>
          <ac:spMkLst>
            <pc:docMk/>
            <pc:sldMk cId="3468096822" sldId="687"/>
            <ac:spMk id="72" creationId="{F0819706-7408-4284-A6A0-575BD77835D4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73" creationId="{02D86143-950E-4246-BD60-13F45CE122F1}"/>
          </ac:spMkLst>
        </pc:spChg>
        <pc:spChg chg="del mod">
          <ac:chgData name="THOMY Philippe" userId="9df777e5-71f9-47e3-9421-f7a221646164" providerId="ADAL" clId="{B3E2BD99-6685-4855-9502-BF894723FEDA}" dt="2022-05-17T20:40:42.217" v="2501" actId="478"/>
          <ac:spMkLst>
            <pc:docMk/>
            <pc:sldMk cId="3468096822" sldId="687"/>
            <ac:spMk id="73" creationId="{8CE90BE3-E827-4973-B108-8571AD481AE5}"/>
          </ac:spMkLst>
        </pc:spChg>
        <pc:spChg chg="del">
          <ac:chgData name="THOMY Philippe" userId="9df777e5-71f9-47e3-9421-f7a221646164" providerId="ADAL" clId="{B3E2BD99-6685-4855-9502-BF894723FEDA}" dt="2022-05-17T20:40:47.593" v="2502" actId="478"/>
          <ac:spMkLst>
            <pc:docMk/>
            <pc:sldMk cId="3468096822" sldId="687"/>
            <ac:spMk id="74" creationId="{04093DE7-3234-4927-A806-91DB7B9CB170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74" creationId="{8B165066-B5EF-4B0C-96E2-489CA840EF9A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75" creationId="{D5A0140E-EE6E-4537-B003-DB7C6E062FC2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76" creationId="{25F7C9DB-949E-4EC2-9EEC-15C8E991513C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77" creationId="{73B7D90C-03EB-44EA-BC43-3CA9D6EA1463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78" creationId="{2BCFD8E5-8C50-4ED9-A23A-DAC6E23D9791}"/>
          </ac:spMkLst>
        </pc:spChg>
        <pc:graphicFrameChg chg="mod modGraphic">
          <ac:chgData name="THOMY Philippe" userId="9df777e5-71f9-47e3-9421-f7a221646164" providerId="ADAL" clId="{B3E2BD99-6685-4855-9502-BF894723FEDA}" dt="2022-05-18T12:42:11.955" v="5334" actId="5736"/>
          <ac:graphicFrameMkLst>
            <pc:docMk/>
            <pc:sldMk cId="3468096822" sldId="687"/>
            <ac:graphicFrameMk id="62" creationId="{9021E832-ECCF-4EC3-9B89-94704F630CB6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8T12:42:11.955" v="5334" actId="5736"/>
          <ac:graphicFrameMkLst>
            <pc:docMk/>
            <pc:sldMk cId="3468096822" sldId="687"/>
            <ac:graphicFrameMk id="63" creationId="{C533C18F-9A44-45BC-A504-C6D2F12F51E7}"/>
          </ac:graphicFrameMkLst>
        </pc:graphicFrameChg>
        <pc:graphicFrameChg chg="mod">
          <ac:chgData name="THOMY Philippe" userId="9df777e5-71f9-47e3-9421-f7a221646164" providerId="ADAL" clId="{B3E2BD99-6685-4855-9502-BF894723FEDA}" dt="2022-05-18T12:42:11.955" v="5334" actId="5736"/>
          <ac:graphicFrameMkLst>
            <pc:docMk/>
            <pc:sldMk cId="3468096822" sldId="687"/>
            <ac:graphicFrameMk id="66" creationId="{0DBCC123-9E85-4BCB-B89C-9926D25AC7A3}"/>
          </ac:graphicFrameMkLst>
        </pc:graphicFrameChg>
        <pc:cxnChg chg="mod">
          <ac:chgData name="THOMY Philippe" userId="9df777e5-71f9-47e3-9421-f7a221646164" providerId="ADAL" clId="{B3E2BD99-6685-4855-9502-BF894723FEDA}" dt="2022-05-26T12:00:34.845" v="5427" actId="1035"/>
          <ac:cxnSpMkLst>
            <pc:docMk/>
            <pc:sldMk cId="3468096822" sldId="687"/>
            <ac:cxnSpMk id="36" creationId="{9851052F-86CC-48F0-8298-F71827A587DC}"/>
          </ac:cxnSpMkLst>
        </pc:cxnChg>
        <pc:cxnChg chg="mod">
          <ac:chgData name="THOMY Philippe" userId="9df777e5-71f9-47e3-9421-f7a221646164" providerId="ADAL" clId="{B3E2BD99-6685-4855-9502-BF894723FEDA}" dt="2022-05-26T12:00:34.845" v="5427" actId="1035"/>
          <ac:cxnSpMkLst>
            <pc:docMk/>
            <pc:sldMk cId="3468096822" sldId="687"/>
            <ac:cxnSpMk id="39" creationId="{A0EB89E8-69AE-4550-B581-29A68B55A5A8}"/>
          </ac:cxnSpMkLst>
        </pc:cxnChg>
        <pc:cxnChg chg="mod">
          <ac:chgData name="THOMY Philippe" userId="9df777e5-71f9-47e3-9421-f7a221646164" providerId="ADAL" clId="{B3E2BD99-6685-4855-9502-BF894723FEDA}" dt="2022-05-18T12:42:11.955" v="5334" actId="5736"/>
          <ac:cxnSpMkLst>
            <pc:docMk/>
            <pc:sldMk cId="3468096822" sldId="687"/>
            <ac:cxnSpMk id="67" creationId="{376A2F89-3C0B-4195-A54F-90BEA9140DDD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5-18T09:35:00.089" v="5292" actId="20577"/>
        <pc:sldMkLst>
          <pc:docMk/>
          <pc:sldMk cId="390208105" sldId="688"/>
        </pc:sldMkLst>
        <pc:spChg chg="mod">
          <ac:chgData name="THOMY Philippe" userId="9df777e5-71f9-47e3-9421-f7a221646164" providerId="ADAL" clId="{B3E2BD99-6685-4855-9502-BF894723FEDA}" dt="2022-05-17T20:05:48.790" v="2036" actId="27636"/>
          <ac:spMkLst>
            <pc:docMk/>
            <pc:sldMk cId="390208105" sldId="688"/>
            <ac:spMk id="2" creationId="{D6C7D3E3-FBB7-4773-AB0C-371A5A277B6E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3" creationId="{F9DEDA73-72D2-4F59-811F-9F2899F6A2E3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10" creationId="{A0B30B8C-F726-4BBB-A28E-46B24C763AED}"/>
          </ac:spMkLst>
        </pc:spChg>
        <pc:spChg chg="mod">
          <ac:chgData name="THOMY Philippe" userId="9df777e5-71f9-47e3-9421-f7a221646164" providerId="ADAL" clId="{B3E2BD99-6685-4855-9502-BF894723FEDA}" dt="2022-05-18T09:35:00.089" v="5292" actId="20577"/>
          <ac:spMkLst>
            <pc:docMk/>
            <pc:sldMk cId="390208105" sldId="688"/>
            <ac:spMk id="12" creationId="{D49859AF-584D-48DA-AC9A-B120FFDBC4D2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19" creationId="{7EC793BA-94D2-4308-B480-F5D72F077166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31" creationId="{BD495684-546D-43F1-88EE-DDC2E0702C47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67" creationId="{679ADDBD-3B31-4C65-99ED-F23F5FE1F93E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68" creationId="{6B4BF348-C0EE-490B-86A6-9BED9CC9AEA8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71" creationId="{93481A1C-6CAA-49F1-A1BC-95AB947438D4}"/>
          </ac:spMkLst>
        </pc:spChg>
        <pc:spChg chg="add mod">
          <ac:chgData name="THOMY Philippe" userId="9df777e5-71f9-47e3-9421-f7a221646164" providerId="ADAL" clId="{B3E2BD99-6685-4855-9502-BF894723FEDA}" dt="2022-05-17T19:57:46.017" v="1728" actId="20577"/>
          <ac:spMkLst>
            <pc:docMk/>
            <pc:sldMk cId="390208105" sldId="688"/>
            <ac:spMk id="89" creationId="{C0886A2C-CD37-419E-A86E-6908693A2777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90" creationId="{958B7630-06BF-444D-8E4A-55A6C1242DAF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92" creationId="{3CF5BD89-0BB6-4356-97C1-ECAF43F170A9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106" creationId="{B42DD402-457B-4706-9E10-7540D4210A21}"/>
          </ac:spMkLst>
        </pc:spChg>
        <pc:spChg chg="mod">
          <ac:chgData name="THOMY Philippe" userId="9df777e5-71f9-47e3-9421-f7a221646164" providerId="ADAL" clId="{B3E2BD99-6685-4855-9502-BF894723FEDA}" dt="2022-05-17T19:30:58.255" v="988" actId="404"/>
          <ac:spMkLst>
            <pc:docMk/>
            <pc:sldMk cId="390208105" sldId="688"/>
            <ac:spMk id="110" creationId="{2AA8BB0D-AB90-4708-9FD9-2CB37296DF54}"/>
          </ac:spMkLst>
        </pc:spChg>
        <pc:spChg chg="mod">
          <ac:chgData name="THOMY Philippe" userId="9df777e5-71f9-47e3-9421-f7a221646164" providerId="ADAL" clId="{B3E2BD99-6685-4855-9502-BF894723FEDA}" dt="2022-05-17T19:31:11.300" v="989" actId="404"/>
          <ac:spMkLst>
            <pc:docMk/>
            <pc:sldMk cId="390208105" sldId="688"/>
            <ac:spMk id="111" creationId="{08F763A8-D5CE-45CC-AC35-4649B0EC4C74}"/>
          </ac:spMkLst>
        </pc:spChg>
        <pc:spChg chg="mod">
          <ac:chgData name="THOMY Philippe" userId="9df777e5-71f9-47e3-9421-f7a221646164" providerId="ADAL" clId="{B3E2BD99-6685-4855-9502-BF894723FEDA}" dt="2022-05-17T19:31:41.296" v="1006" actId="1038"/>
          <ac:spMkLst>
            <pc:docMk/>
            <pc:sldMk cId="390208105" sldId="688"/>
            <ac:spMk id="112" creationId="{48608C77-14E9-4453-B9E0-827188307A30}"/>
          </ac:spMkLst>
        </pc:spChg>
        <pc:spChg chg="mod">
          <ac:chgData name="THOMY Philippe" userId="9df777e5-71f9-47e3-9421-f7a221646164" providerId="ADAL" clId="{B3E2BD99-6685-4855-9502-BF894723FEDA}" dt="2022-05-17T19:32:01.277" v="1017" actId="1037"/>
          <ac:spMkLst>
            <pc:docMk/>
            <pc:sldMk cId="390208105" sldId="688"/>
            <ac:spMk id="115" creationId="{F2CD861E-F5F1-48BE-B015-7FE8375E5B70}"/>
          </ac:spMkLst>
        </pc:spChg>
        <pc:spChg chg="mod">
          <ac:chgData name="THOMY Philippe" userId="9df777e5-71f9-47e3-9421-f7a221646164" providerId="ADAL" clId="{B3E2BD99-6685-4855-9502-BF894723FEDA}" dt="2022-05-17T19:32:01.277" v="1017" actId="1037"/>
          <ac:spMkLst>
            <pc:docMk/>
            <pc:sldMk cId="390208105" sldId="688"/>
            <ac:spMk id="116" creationId="{654EC446-2848-4CC8-8F2F-3C369AF3567B}"/>
          </ac:spMkLst>
        </pc:spChg>
        <pc:spChg chg="mod">
          <ac:chgData name="THOMY Philippe" userId="9df777e5-71f9-47e3-9421-f7a221646164" providerId="ADAL" clId="{B3E2BD99-6685-4855-9502-BF894723FEDA}" dt="2022-05-17T19:30:13.276" v="985" actId="6549"/>
          <ac:spMkLst>
            <pc:docMk/>
            <pc:sldMk cId="390208105" sldId="688"/>
            <ac:spMk id="119" creationId="{BDF0487B-63D8-4DE4-944E-C4C5BCBF2DCE}"/>
          </ac:spMkLst>
        </pc:spChg>
        <pc:spChg chg="mod">
          <ac:chgData name="THOMY Philippe" userId="9df777e5-71f9-47e3-9421-f7a221646164" providerId="ADAL" clId="{B3E2BD99-6685-4855-9502-BF894723FEDA}" dt="2022-05-17T19:57:28.471" v="1711" actId="20577"/>
          <ac:spMkLst>
            <pc:docMk/>
            <pc:sldMk cId="390208105" sldId="688"/>
            <ac:spMk id="160" creationId="{88F428F8-500F-4B30-86A0-AB5A2B193982}"/>
          </ac:spMkLst>
        </pc:spChg>
        <pc:spChg chg="mod">
          <ac:chgData name="THOMY Philippe" userId="9df777e5-71f9-47e3-9421-f7a221646164" providerId="ADAL" clId="{B3E2BD99-6685-4855-9502-BF894723FEDA}" dt="2022-05-17T19:32:18.095" v="1035" actId="14100"/>
          <ac:spMkLst>
            <pc:docMk/>
            <pc:sldMk cId="390208105" sldId="688"/>
            <ac:spMk id="161" creationId="{2A81B5EA-F239-4FA9-974D-765553CC3930}"/>
          </ac:spMkLst>
        </pc:spChg>
        <pc:spChg chg="mod">
          <ac:chgData name="THOMY Philippe" userId="9df777e5-71f9-47e3-9421-f7a221646164" providerId="ADAL" clId="{B3E2BD99-6685-4855-9502-BF894723FEDA}" dt="2022-05-17T19:32:10.503" v="1034" actId="1038"/>
          <ac:spMkLst>
            <pc:docMk/>
            <pc:sldMk cId="390208105" sldId="688"/>
            <ac:spMk id="163" creationId="{F5B9CD41-D169-42A6-B9B3-070669564887}"/>
          </ac:spMkLst>
        </pc:sp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11" creationId="{F9FB1B55-2B00-4AA0-A098-E7359EAF04D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18" creationId="{760E6C54-2027-453E-889B-709519FD9A2D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25" creationId="{21F164D9-214F-44DC-A772-441F394B8C7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26" creationId="{14AA04F2-9405-4764-B25E-934370EBE3C4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1" creationId="{F9B34482-B4E8-4B78-94DD-E91BFF7B8856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2" creationId="{6BCC5986-8143-4B7A-82C1-FA9726063880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7" creationId="{6B12E7C3-D554-478E-AF60-858130C1CB9E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8" creationId="{8BEB45AD-A6A9-4AE3-853A-1AB073DAD457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53" creationId="{5338B2B6-BE36-4A82-9704-9DF5F6DEFF67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76" creationId="{B1813065-B5B4-44C4-BB02-C7E582834A37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77" creationId="{E99F3B62-9BDD-4118-8CCA-2D99CAC2C2EE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97" creationId="{10ACD6FD-A378-4D62-AAA0-08EFA45CC26D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98" creationId="{B6BE8F99-9B6C-496D-AFEC-0974D827619F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0:38.095" v="986" actId="14100"/>
          <ac:graphicFrameMkLst>
            <pc:docMk/>
            <pc:sldMk cId="390208105" sldId="688"/>
            <ac:graphicFrameMk id="107" creationId="{096AF26E-7EB9-4E2C-8A71-0C818B486C74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1:31.578" v="996" actId="1036"/>
          <ac:graphicFrameMkLst>
            <pc:docMk/>
            <pc:sldMk cId="390208105" sldId="688"/>
            <ac:graphicFrameMk id="108" creationId="{9FDBDCFF-C30C-44C1-A4C6-74919F464F85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1:41.296" v="1006" actId="1038"/>
          <ac:graphicFrameMkLst>
            <pc:docMk/>
            <pc:sldMk cId="390208105" sldId="688"/>
            <ac:graphicFrameMk id="109" creationId="{E14B44A8-025F-4A21-9D70-B4FFBA381139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0:38.095" v="986" actId="14100"/>
          <ac:graphicFrameMkLst>
            <pc:docMk/>
            <pc:sldMk cId="390208105" sldId="688"/>
            <ac:graphicFrameMk id="113" creationId="{E04861DD-3E98-426D-8A64-F3DFEAB3D009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0:38.095" v="986" actId="14100"/>
          <ac:graphicFrameMkLst>
            <pc:docMk/>
            <pc:sldMk cId="390208105" sldId="688"/>
            <ac:graphicFrameMk id="114" creationId="{6C38C3D1-5A91-42E7-8EAE-5682ACA53EBA}"/>
          </ac:graphicFrameMkLst>
        </pc:graphicFrame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4" creationId="{8447D17A-9E5E-4BB6-BE57-5B7B0861904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5" creationId="{9B2002C8-7FBB-46C1-9072-904CCB6BDC65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6" creationId="{05E64848-0D54-416E-8835-415B3518A7E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7" creationId="{3FA8AC25-D11E-4210-B7F7-C1A5DD10718C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1" creationId="{69994DEE-093B-42EF-AF56-6560D830E6D4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7" creationId="{0D55C506-B0DA-487C-A008-E3E6F78E052C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8" creationId="{77A901B5-6D9E-4A67-9979-282C324ADB7B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9" creationId="{17057041-92EB-4ADC-A9D1-3823FCDFF780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37" creationId="{5F948082-6499-4589-98D2-AF85BF50FFFB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39" creationId="{EFA4728A-0DB9-47D1-B8C3-A5781BF3E45E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0" creationId="{DA23459B-538C-472D-862E-AAAD060F910E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3" creationId="{6D737055-949E-4FB4-881C-0451D4AAB8B5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4" creationId="{C7872B28-B2C6-4376-A54C-3A584416DD0D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5" creationId="{CA4AE6BE-CF6B-4AFD-8911-8DC5A957AACF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6" creationId="{E3B25CDB-DAF6-49DB-B009-E37CAD0AEB56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9" creationId="{E1ACAD90-1B8E-444F-86C9-E2FD4A088E2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54" creationId="{6CCDE93A-8EEE-4AD1-A7BA-DA2572F35494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56" creationId="{2B6E178D-D96D-47F9-96C2-38B85581692A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59" creationId="{FD6F9EB3-84E1-41E5-B2A5-B7FA9DD5655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65" creationId="{05E166C5-7584-4DCE-83E5-5FEB49922AD7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0" creationId="{EAD94D56-9136-4D50-B765-3E8A5BF261CA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2" creationId="{9E0CCA4E-F7D1-4785-9523-14EEBEC41410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4" creationId="{B3078E14-63B9-4984-A1FD-095D12DC2A94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5" creationId="{8E391018-8B00-4393-B2D6-BFEF14342A27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1" creationId="{EFAF61B6-A1BF-42D7-B397-51DE21707086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3" creationId="{DB8A1E79-8602-4883-9C23-D7113EC7582B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4" creationId="{2A2C93E4-3D3D-468A-9B0B-19055C3A68C1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5" creationId="{772A434A-F88D-45A4-85AF-4D60634B4B4E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6" creationId="{4EE766ED-606F-4733-B11F-1A0B7E85FC6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9" creationId="{95D5FF2E-14A8-4B0F-A280-5A3C77E258AA}"/>
          </ac:cxnSpMkLst>
        </pc:cxnChg>
        <pc:cxnChg chg="del mod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04" creationId="{C60A558B-CFC3-4357-8412-15E010D084B8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5-17T20:38:20.907" v="2466" actId="20577"/>
        <pc:sldMkLst>
          <pc:docMk/>
          <pc:sldMk cId="1691131536" sldId="689"/>
        </pc:sldMkLst>
        <pc:spChg chg="del">
          <ac:chgData name="THOMY Philippe" userId="9df777e5-71f9-47e3-9421-f7a221646164" providerId="ADAL" clId="{B3E2BD99-6685-4855-9502-BF894723FEDA}" dt="2022-05-17T20:37:16.349" v="2418" actId="478"/>
          <ac:spMkLst>
            <pc:docMk/>
            <pc:sldMk cId="1691131536" sldId="689"/>
            <ac:spMk id="2" creationId="{4C236AA3-7A5C-43BD-AEB1-A526CDFB316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" creationId="{E6ED8D85-2F51-46DC-AC6F-F02E73CD1BC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" creationId="{5DEC7311-26BC-4AE5-9D5E-FA15AEB70B71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" creationId="{7821A726-8F8B-47E6-926D-8CCFD58858E3}"/>
          </ac:spMkLst>
        </pc:spChg>
        <pc:spChg chg="add del mod">
          <ac:chgData name="THOMY Philippe" userId="9df777e5-71f9-47e3-9421-f7a221646164" providerId="ADAL" clId="{B3E2BD99-6685-4855-9502-BF894723FEDA}" dt="2022-05-17T20:37:20.084" v="2419" actId="478"/>
          <ac:spMkLst>
            <pc:docMk/>
            <pc:sldMk cId="1691131536" sldId="689"/>
            <ac:spMk id="7" creationId="{0BB48BC1-6A33-473D-86D8-11F372E0000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9" creationId="{2F8DEDAB-8526-49EC-8374-186E341C045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0" creationId="{584EB52E-459D-40F7-852F-2222E989DA0F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2" creationId="{BA204A8E-C877-4006-ADC5-BCF6406E2F6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3" creationId="{85E8E251-0B7E-425B-8498-A5C3C4097B2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4" creationId="{2214005B-59E2-4761-A129-B0BF53723DD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5" creationId="{7B21BDFA-3947-4FE9-B2B8-9495164FB7E6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6" creationId="{23B0FCB5-B493-47AC-8641-B6578F53C67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7" creationId="{043B1416-BDA0-4143-9C5A-CFEA1ED5BCCA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8" creationId="{5840959B-CAE1-4CF7-BDAE-86C443E8E3C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9" creationId="{9D8F2D02-D9CD-4A09-9184-721264A7D2E5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0" creationId="{9EE98182-4DEF-476B-BBFA-36E9C0A033C8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1" creationId="{B0F0B071-0910-478A-BF0D-DA53CD42487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2" creationId="{A2B76431-2F57-40BE-8197-A62347BE5563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4" creationId="{E470B98A-03AA-4F3C-A0CE-0D160A617E48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5" creationId="{0B9A5687-E0C2-4BB1-9743-85C8CCE97568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6" creationId="{9158603C-7191-437F-9B7A-BEB6C31E5377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8" creationId="{27E0A1D5-D3FD-4ECE-B5FF-E9BF2553F72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9" creationId="{CE8A1575-BD0B-4B02-AB81-D5AC691E6AB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0" creationId="{14EF6842-1ABD-41EA-8812-C3CDF147291C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1" creationId="{FA9CF91D-A55E-4078-B361-336A1558ED8D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2" creationId="{BB2E2BAF-B152-48A3-8381-EC40EC5B4D2F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3" creationId="{08A56F01-9683-489E-82D9-E6571303800A}"/>
          </ac:spMkLst>
        </pc:spChg>
        <pc:spChg chg="mod">
          <ac:chgData name="THOMY Philippe" userId="9df777e5-71f9-47e3-9421-f7a221646164" providerId="ADAL" clId="{B3E2BD99-6685-4855-9502-BF894723FEDA}" dt="2022-05-17T20:38:20.907" v="2466" actId="20577"/>
          <ac:spMkLst>
            <pc:docMk/>
            <pc:sldMk cId="1691131536" sldId="689"/>
            <ac:spMk id="34" creationId="{F07CDF14-A3E9-4EC2-A8B0-5774DCBEED4D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5" creationId="{75B0F36A-6CBC-479E-A179-53F252E2614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2" creationId="{268EFB5A-8B20-4EA9-B01B-150C377662D3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4" creationId="{F837B2B2-E74B-4A68-9798-C1DDF3D6A63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5" creationId="{13931706-8F71-4653-B415-81A43E8849B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0" creationId="{886B8847-7DCE-465C-9407-731154996D7C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1" creationId="{E94936DA-36A1-4C99-97EC-5E5A328A9260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4" creationId="{E6E603C6-2BC8-4C99-845A-F36208EA33F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5" creationId="{C02F18FC-63AF-4A83-B72C-7C9E3C1E4030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8" creationId="{D118B1E9-E099-4A4D-91B3-4131F39A1B0F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9" creationId="{A6C99EFD-81F3-4308-9C71-8F7BD0039DFD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0" creationId="{99221994-D011-4945-9757-FB0E321F100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1" creationId="{7116D363-BB4E-4FD2-B93C-7D1BCCBF8E89}"/>
          </ac:spMkLst>
        </pc:spChg>
        <pc:spChg chg="del">
          <ac:chgData name="THOMY Philippe" userId="9df777e5-71f9-47e3-9421-f7a221646164" providerId="ADAL" clId="{B3E2BD99-6685-4855-9502-BF894723FEDA}" dt="2022-05-17T20:37:54.656" v="2437" actId="478"/>
          <ac:spMkLst>
            <pc:docMk/>
            <pc:sldMk cId="1691131536" sldId="689"/>
            <ac:spMk id="72" creationId="{F0819706-7408-4284-A6A0-575BD77835D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3" creationId="{8CE90BE3-E827-4973-B108-8571AD481AE5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4" creationId="{04093DE7-3234-4927-A806-91DB7B9CB170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6" creationId="{25F7C9DB-949E-4EC2-9EEC-15C8E991513C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7" creationId="{73B7D90C-03EB-44EA-BC43-3CA9D6EA1463}"/>
          </ac:spMkLst>
        </pc:spChg>
        <pc:graphicFrameChg chg="del">
          <ac:chgData name="THOMY Philippe" userId="9df777e5-71f9-47e3-9421-f7a221646164" providerId="ADAL" clId="{B3E2BD99-6685-4855-9502-BF894723FEDA}" dt="2022-05-17T20:33:38.173" v="2417" actId="478"/>
          <ac:graphicFrameMkLst>
            <pc:docMk/>
            <pc:sldMk cId="1691131536" sldId="689"/>
            <ac:graphicFrameMk id="62" creationId="{9021E832-ECCF-4EC3-9B89-94704F630CB6}"/>
          </ac:graphicFrameMkLst>
        </pc:graphicFrameChg>
        <pc:graphicFrameChg chg="del">
          <ac:chgData name="THOMY Philippe" userId="9df777e5-71f9-47e3-9421-f7a221646164" providerId="ADAL" clId="{B3E2BD99-6685-4855-9502-BF894723FEDA}" dt="2022-05-17T20:33:38.173" v="2417" actId="478"/>
          <ac:graphicFrameMkLst>
            <pc:docMk/>
            <pc:sldMk cId="1691131536" sldId="689"/>
            <ac:graphicFrameMk id="63" creationId="{C533C18F-9A44-45BC-A504-C6D2F12F51E7}"/>
          </ac:graphicFrameMkLst>
        </pc:graphicFrameChg>
        <pc:graphicFrameChg chg="del">
          <ac:chgData name="THOMY Philippe" userId="9df777e5-71f9-47e3-9421-f7a221646164" providerId="ADAL" clId="{B3E2BD99-6685-4855-9502-BF894723FEDA}" dt="2022-05-17T20:33:38.173" v="2417" actId="478"/>
          <ac:graphicFrameMkLst>
            <pc:docMk/>
            <pc:sldMk cId="1691131536" sldId="689"/>
            <ac:graphicFrameMk id="66" creationId="{0DBCC123-9E85-4BCB-B89C-9926D25AC7A3}"/>
          </ac:graphicFrameMkLst>
        </pc:graphicFrameChg>
        <pc:cxnChg chg="del mod">
          <ac:chgData name="THOMY Philippe" userId="9df777e5-71f9-47e3-9421-f7a221646164" providerId="ADAL" clId="{B3E2BD99-6685-4855-9502-BF894723FEDA}" dt="2022-05-17T20:33:38.173" v="2417" actId="478"/>
          <ac:cxnSpMkLst>
            <pc:docMk/>
            <pc:sldMk cId="1691131536" sldId="689"/>
            <ac:cxnSpMk id="36" creationId="{9851052F-86CC-48F0-8298-F71827A587DC}"/>
          </ac:cxnSpMkLst>
        </pc:cxnChg>
        <pc:cxnChg chg="del mod">
          <ac:chgData name="THOMY Philippe" userId="9df777e5-71f9-47e3-9421-f7a221646164" providerId="ADAL" clId="{B3E2BD99-6685-4855-9502-BF894723FEDA}" dt="2022-05-17T20:33:38.173" v="2417" actId="478"/>
          <ac:cxnSpMkLst>
            <pc:docMk/>
            <pc:sldMk cId="1691131536" sldId="689"/>
            <ac:cxnSpMk id="39" creationId="{A0EB89E8-69AE-4550-B581-29A68B55A5A8}"/>
          </ac:cxnSpMkLst>
        </pc:cxnChg>
        <pc:cxnChg chg="del">
          <ac:chgData name="THOMY Philippe" userId="9df777e5-71f9-47e3-9421-f7a221646164" providerId="ADAL" clId="{B3E2BD99-6685-4855-9502-BF894723FEDA}" dt="2022-05-17T20:33:38.173" v="2417" actId="478"/>
          <ac:cxnSpMkLst>
            <pc:docMk/>
            <pc:sldMk cId="1691131536" sldId="689"/>
            <ac:cxnSpMk id="67" creationId="{376A2F89-3C0B-4195-A54F-90BEA9140DDD}"/>
          </ac:cxnSpMkLst>
        </pc:cxnChg>
      </pc:sldChg>
      <pc:sldChg chg="addSp delSp modSp new mod">
        <pc:chgData name="THOMY Philippe" userId="9df777e5-71f9-47e3-9421-f7a221646164" providerId="ADAL" clId="{B3E2BD99-6685-4855-9502-BF894723FEDA}" dt="2022-05-18T13:53:26.235" v="5341" actId="5736"/>
        <pc:sldMkLst>
          <pc:docMk/>
          <pc:sldMk cId="3142107245" sldId="690"/>
        </pc:sldMkLst>
        <pc:spChg chg="mod">
          <ac:chgData name="THOMY Philippe" userId="9df777e5-71f9-47e3-9421-f7a221646164" providerId="ADAL" clId="{B3E2BD99-6685-4855-9502-BF894723FEDA}" dt="2022-05-18T07:27:21.343" v="3626" actId="6549"/>
          <ac:spMkLst>
            <pc:docMk/>
            <pc:sldMk cId="3142107245" sldId="690"/>
            <ac:spMk id="2" creationId="{0B9B8B0B-6773-4FBE-9B02-AC279740273A}"/>
          </ac:spMkLst>
        </pc:spChg>
        <pc:spChg chg="add mod">
          <ac:chgData name="THOMY Philippe" userId="9df777e5-71f9-47e3-9421-f7a221646164" providerId="ADAL" clId="{B3E2BD99-6685-4855-9502-BF894723FEDA}" dt="2022-05-18T13:53:26.235" v="5341" actId="5736"/>
          <ac:spMkLst>
            <pc:docMk/>
            <pc:sldMk cId="3142107245" sldId="690"/>
            <ac:spMk id="5" creationId="{946A1344-1752-4F30-BAE7-2A363D75689B}"/>
          </ac:spMkLst>
        </pc:spChg>
        <pc:spChg chg="add mod">
          <ac:chgData name="THOMY Philippe" userId="9df777e5-71f9-47e3-9421-f7a221646164" providerId="ADAL" clId="{B3E2BD99-6685-4855-9502-BF894723FEDA}" dt="2022-05-18T13:53:26.235" v="5341" actId="5736"/>
          <ac:spMkLst>
            <pc:docMk/>
            <pc:sldMk cId="3142107245" sldId="690"/>
            <ac:spMk id="8" creationId="{1F40718E-A424-4866-B450-E2D9A3EEEEFC}"/>
          </ac:spMkLst>
        </pc:spChg>
        <pc:graphicFrameChg chg="add del mod">
          <ac:chgData name="THOMY Philippe" userId="9df777e5-71f9-47e3-9421-f7a221646164" providerId="ADAL" clId="{B3E2BD99-6685-4855-9502-BF894723FEDA}" dt="2022-05-17T21:10:23.733" v="3007"/>
          <ac:graphicFrameMkLst>
            <pc:docMk/>
            <pc:sldMk cId="3142107245" sldId="690"/>
            <ac:graphicFrameMk id="6" creationId="{0FCCB976-9987-4E6B-A08A-9E675E49CB52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5-18T13:53:26.235" v="5341" actId="5736"/>
          <ac:graphicFrameMkLst>
            <pc:docMk/>
            <pc:sldMk cId="3142107245" sldId="690"/>
            <ac:graphicFrameMk id="7" creationId="{BA824121-19F5-4E93-8F12-DCBC6D90C6A5}"/>
          </ac:graphicFrameMkLst>
        </pc:graphicFrameChg>
        <pc:picChg chg="add mod">
          <ac:chgData name="THOMY Philippe" userId="9df777e5-71f9-47e3-9421-f7a221646164" providerId="ADAL" clId="{B3E2BD99-6685-4855-9502-BF894723FEDA}" dt="2022-05-18T13:53:26.235" v="5341" actId="5736"/>
          <ac:picMkLst>
            <pc:docMk/>
            <pc:sldMk cId="3142107245" sldId="690"/>
            <ac:picMk id="4" creationId="{6A0BFFA4-C992-439D-98E6-80D938D49B84}"/>
          </ac:picMkLst>
        </pc:picChg>
      </pc:sldChg>
      <pc:sldChg chg="addSp delSp modSp add mod ord">
        <pc:chgData name="THOMY Philippe" userId="9df777e5-71f9-47e3-9421-f7a221646164" providerId="ADAL" clId="{B3E2BD99-6685-4855-9502-BF894723FEDA}" dt="2022-05-18T13:24:05.929" v="5340" actId="14100"/>
        <pc:sldMkLst>
          <pc:docMk/>
          <pc:sldMk cId="735810679" sldId="691"/>
        </pc:sldMkLst>
        <pc:spChg chg="mod">
          <ac:chgData name="THOMY Philippe" userId="9df777e5-71f9-47e3-9421-f7a221646164" providerId="ADAL" clId="{B3E2BD99-6685-4855-9502-BF894723FEDA}" dt="2022-05-18T07:46:29.670" v="3958" actId="20577"/>
          <ac:spMkLst>
            <pc:docMk/>
            <pc:sldMk cId="735810679" sldId="691"/>
            <ac:spMk id="2" creationId="{0B9B8B0B-6773-4FBE-9B02-AC279740273A}"/>
          </ac:spMkLst>
        </pc:spChg>
        <pc:spChg chg="mod">
          <ac:chgData name="THOMY Philippe" userId="9df777e5-71f9-47e3-9421-f7a221646164" providerId="ADAL" clId="{B3E2BD99-6685-4855-9502-BF894723FEDA}" dt="2022-05-18T13:24:05.929" v="5340" actId="14100"/>
          <ac:spMkLst>
            <pc:docMk/>
            <pc:sldMk cId="735810679" sldId="691"/>
            <ac:spMk id="5" creationId="{946A1344-1752-4F30-BAE7-2A363D75689B}"/>
          </ac:spMkLst>
        </pc:spChg>
        <pc:spChg chg="add mod">
          <ac:chgData name="THOMY Philippe" userId="9df777e5-71f9-47e3-9421-f7a221646164" providerId="ADAL" clId="{B3E2BD99-6685-4855-9502-BF894723FEDA}" dt="2022-05-18T09:28:17.973" v="5147" actId="20577"/>
          <ac:spMkLst>
            <pc:docMk/>
            <pc:sldMk cId="735810679" sldId="691"/>
            <ac:spMk id="6" creationId="{08F4FEF8-8D69-4E2C-9575-E2A94C4BFA2D}"/>
          </ac:spMkLst>
        </pc:spChg>
        <pc:graphicFrameChg chg="del">
          <ac:chgData name="THOMY Philippe" userId="9df777e5-71f9-47e3-9421-f7a221646164" providerId="ADAL" clId="{B3E2BD99-6685-4855-9502-BF894723FEDA}" dt="2022-05-18T08:05:25.424" v="3987" actId="478"/>
          <ac:graphicFrameMkLst>
            <pc:docMk/>
            <pc:sldMk cId="735810679" sldId="691"/>
            <ac:graphicFrameMk id="7" creationId="{BA824121-19F5-4E93-8F12-DCBC6D90C6A5}"/>
          </ac:graphicFrameMkLst>
        </pc:graphicFrameChg>
        <pc:picChg chg="del">
          <ac:chgData name="THOMY Philippe" userId="9df777e5-71f9-47e3-9421-f7a221646164" providerId="ADAL" clId="{B3E2BD99-6685-4855-9502-BF894723FEDA}" dt="2022-05-18T08:04:13.795" v="3959" actId="478"/>
          <ac:picMkLst>
            <pc:docMk/>
            <pc:sldMk cId="735810679" sldId="691"/>
            <ac:picMk id="4" creationId="{6A0BFFA4-C992-439D-98E6-80D938D49B84}"/>
          </ac:picMkLst>
        </pc:picChg>
        <pc:cxnChg chg="add mod">
          <ac:chgData name="THOMY Philippe" userId="9df777e5-71f9-47e3-9421-f7a221646164" providerId="ADAL" clId="{B3E2BD99-6685-4855-9502-BF894723FEDA}" dt="2022-05-18T09:24:16.482" v="5103" actId="14100"/>
          <ac:cxnSpMkLst>
            <pc:docMk/>
            <pc:sldMk cId="735810679" sldId="691"/>
            <ac:cxnSpMk id="8" creationId="{67FD03BE-3770-453D-8EDF-983DA0D7B134}"/>
          </ac:cxnSpMkLst>
        </pc:cxnChg>
        <pc:cxnChg chg="add mod">
          <ac:chgData name="THOMY Philippe" userId="9df777e5-71f9-47e3-9421-f7a221646164" providerId="ADAL" clId="{B3E2BD99-6685-4855-9502-BF894723FEDA}" dt="2022-05-18T09:26:02.593" v="5140" actId="14100"/>
          <ac:cxnSpMkLst>
            <pc:docMk/>
            <pc:sldMk cId="735810679" sldId="691"/>
            <ac:cxnSpMk id="9" creationId="{9820E6EB-4EE7-47A8-9E35-D82567208857}"/>
          </ac:cxnSpMkLst>
        </pc:cxnChg>
        <pc:cxnChg chg="add mod">
          <ac:chgData name="THOMY Philippe" userId="9df777e5-71f9-47e3-9421-f7a221646164" providerId="ADAL" clId="{B3E2BD99-6685-4855-9502-BF894723FEDA}" dt="2022-05-18T09:26:05.406" v="5141" actId="14100"/>
          <ac:cxnSpMkLst>
            <pc:docMk/>
            <pc:sldMk cId="735810679" sldId="691"/>
            <ac:cxnSpMk id="10" creationId="{C78A2B52-B596-4003-8602-F6BEE532D234}"/>
          </ac:cxnSpMkLst>
        </pc:cxnChg>
        <pc:cxnChg chg="add mod">
          <ac:chgData name="THOMY Philippe" userId="9df777e5-71f9-47e3-9421-f7a221646164" providerId="ADAL" clId="{B3E2BD99-6685-4855-9502-BF894723FEDA}" dt="2022-05-18T09:24:12.167" v="5102" actId="14100"/>
          <ac:cxnSpMkLst>
            <pc:docMk/>
            <pc:sldMk cId="735810679" sldId="691"/>
            <ac:cxnSpMk id="15" creationId="{09AB5C77-C5AE-4F43-9B94-FF4AFE5CB1D3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5-26T14:01:47.013" v="7050" actId="14100"/>
        <pc:sldMkLst>
          <pc:docMk/>
          <pc:sldMk cId="598610676" sldId="692"/>
        </pc:sldMkLst>
        <pc:spChg chg="mod">
          <ac:chgData name="THOMY Philippe" userId="9df777e5-71f9-47e3-9421-f7a221646164" providerId="ADAL" clId="{B3E2BD99-6685-4855-9502-BF894723FEDA}" dt="2022-05-26T13:19:22.158" v="6460" actId="6549"/>
          <ac:spMkLst>
            <pc:docMk/>
            <pc:sldMk cId="598610676" sldId="692"/>
            <ac:spMk id="2" creationId="{D6C7D3E3-FBB7-4773-AB0C-371A5A277B6E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3" creationId="{E5FF0547-E7D1-4AD6-B186-36C6766681E1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5" creationId="{E060A21A-F07C-4EC4-BB6B-C56C5D69AA2E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" creationId="{4618AE94-326E-44A1-AE3C-162621AA8672}"/>
          </ac:spMkLst>
        </pc:spChg>
        <pc:spChg chg="add mod">
          <ac:chgData name="THOMY Philippe" userId="9df777e5-71f9-47e3-9421-f7a221646164" providerId="ADAL" clId="{B3E2BD99-6685-4855-9502-BF894723FEDA}" dt="2022-05-26T13:41:26.624" v="6679" actId="554"/>
          <ac:spMkLst>
            <pc:docMk/>
            <pc:sldMk cId="598610676" sldId="692"/>
            <ac:spMk id="7" creationId="{325EAE11-C51D-4775-BEC1-53BB58B8330A}"/>
          </ac:spMkLst>
        </pc:spChg>
        <pc:spChg chg="del mod">
          <ac:chgData name="THOMY Philippe" userId="9df777e5-71f9-47e3-9421-f7a221646164" providerId="ADAL" clId="{B3E2BD99-6685-4855-9502-BF894723FEDA}" dt="2022-05-26T13:19:28.586" v="6461" actId="478"/>
          <ac:spMkLst>
            <pc:docMk/>
            <pc:sldMk cId="598610676" sldId="692"/>
            <ac:spMk id="12" creationId="{D49859AF-584D-48DA-AC9A-B120FFDBC4D2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33" creationId="{087BFB81-B551-407A-BDED-5655BD0CF502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34" creationId="{6291E8C6-1E1D-4CFD-BB0C-2CDB1D4FD6D3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35" creationId="{DAD6132D-FB9B-4A5B-A31F-8A0707ADCB27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39" creationId="{26C957C8-1DCA-483B-AA4E-7CEAEB71777C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40" creationId="{401A4BBD-D12C-40DF-A64E-A351B5DFBFA8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41" creationId="{3DFFF350-BA2D-48E0-B26F-CB1DFFCA36AD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2" creationId="{E1B23000-2050-4536-8E5D-0D007019FFD8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3" creationId="{F988A323-14CB-4CB0-A759-20FA99D5045B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4" creationId="{C77E05B2-D049-41F5-96E8-E5428CB9410F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5" creationId="{5BF40A41-D93B-498B-AF47-70479F98327C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6" creationId="{8A1FFBF3-2FCC-4922-AC1D-8B1783C7DB64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7" creationId="{E1D0C2AB-0E46-4102-B61F-9266200AAA3A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48" creationId="{8CF4F0CB-9A1A-47FE-B58C-C6557867ED86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51" creationId="{A84D5B05-571C-4C0F-A7E2-0C710618BFB2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52" creationId="{0CE69955-DD4C-4C73-96D5-B3D5942CB744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59" creationId="{DADB42BC-A70A-419F-A9CC-2B9CF6E82AA4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0" creationId="{AF6BFF76-E7D8-4502-97F9-4BDE9227E353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1" creationId="{8A89729D-DEF3-4C7F-B268-921C48B1504A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2" creationId="{8AA13D42-0C43-4471-9498-9139FEA5ACC8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3" creationId="{299DA66D-E137-4F97-BA9C-9E374E06B244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4" creationId="{F2A85A2B-78CC-465F-A067-2F0DAEFEE9DC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5" creationId="{1748969E-091F-4905-8B2B-AA2FC4F18B76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6" creationId="{33E301F3-363C-43BE-9E8F-7C8377563326}"/>
          </ac:spMkLst>
        </pc:spChg>
        <pc:spChg chg="add mod">
          <ac:chgData name="THOMY Philippe" userId="9df777e5-71f9-47e3-9421-f7a221646164" providerId="ADAL" clId="{B3E2BD99-6685-4855-9502-BF894723FEDA}" dt="2022-05-26T13:21:19.523" v="6480" actId="14100"/>
          <ac:spMkLst>
            <pc:docMk/>
            <pc:sldMk cId="598610676" sldId="692"/>
            <ac:spMk id="67" creationId="{5B54B226-302D-4AB3-B433-2CC6E2D56E82}"/>
          </ac:spMkLst>
        </pc:spChg>
        <pc:spChg chg="add mod">
          <ac:chgData name="THOMY Philippe" userId="9df777e5-71f9-47e3-9421-f7a221646164" providerId="ADAL" clId="{B3E2BD99-6685-4855-9502-BF894723FEDA}" dt="2022-05-26T13:21:30.720" v="6490" actId="1035"/>
          <ac:spMkLst>
            <pc:docMk/>
            <pc:sldMk cId="598610676" sldId="692"/>
            <ac:spMk id="68" creationId="{22BBCB22-6117-40C4-B06E-BD95F58FC99B}"/>
          </ac:spMkLst>
        </pc:spChg>
        <pc:spChg chg="add mod">
          <ac:chgData name="THOMY Philippe" userId="9df777e5-71f9-47e3-9421-f7a221646164" providerId="ADAL" clId="{B3E2BD99-6685-4855-9502-BF894723FEDA}" dt="2022-05-26T13:21:40.098" v="6502" actId="1035"/>
          <ac:spMkLst>
            <pc:docMk/>
            <pc:sldMk cId="598610676" sldId="692"/>
            <ac:spMk id="69" creationId="{BEA584F9-D633-4EE9-BF71-03C7F7550195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70" creationId="{8281FA35-5819-452E-931E-B61385E9060C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1" creationId="{4EF7DD58-06F7-4DB6-903C-C1AB12B2E30B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2" creationId="{EC096503-E6DB-4CAC-95C2-EB0552A2F7C9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3" creationId="{A41650D3-9064-4641-83A2-C5131B9E8B0B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4" creationId="{229481AA-ACF5-455C-AFF2-82E8BE2F331D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5" creationId="{DECB0ECB-56DB-4438-89EB-68536D534E17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6" creationId="{F491ACA5-5EF7-4C2B-8758-69941EA34C23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7" creationId="{187B814E-35F4-44E5-9D91-43A886F40C3F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8" creationId="{57F42D31-B697-4B76-8F55-FCD960C99A66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9" creationId="{EAE4E216-6EBB-4B2C-909D-5E0957EA81E1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80" creationId="{9E2E2EC9-7802-4027-82FB-CF9DD3D54FAF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82" creationId="{F0C787D7-9AE0-467A-A5FF-30122269BFB2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83" creationId="{A4722476-D6FB-46F6-915B-6EAE84F6948B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84" creationId="{78CC7A75-A85C-471F-B23B-D72C4CD78FBC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88" creationId="{2E510819-3781-4373-812E-331C8556C290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89" creationId="{322F038B-357B-4DF3-B890-F4EB8FA61CF5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0" creationId="{BB9EDDD1-EDF7-4201-ABDE-C55B08F571A9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1" creationId="{CC2B636E-A34C-46BC-8870-F69F8CCDEA07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2" creationId="{CF11ACEE-523E-4785-BE59-1CAFB9871997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3" creationId="{DD95AEFD-96DE-41AE-BA65-FED61E002943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8" creationId="{BF0F779D-D493-4BDF-92C3-FAC59C2D303F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9" creationId="{4A931A3B-C728-4D4C-B517-E245C08B377B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0" creationId="{15911BB6-DE25-4440-AC07-64F8BF6DF77A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1" creationId="{578404BE-6957-45FA-A21B-CD9957564021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2" creationId="{F828A0B9-C559-47B9-BCE3-E420624B85F6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3" creationId="{CC1EC098-C9F3-44F2-ADAE-96594A05EBCE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4" creationId="{13074B28-D902-43C1-B5A7-2D4ADCF04CD8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5" creationId="{36012AF4-DC1D-41C6-B6A7-B457DBF93B38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6" creationId="{0694E733-00A5-4212-B2C4-4BE4A5EBFC09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7" creationId="{09AB1C4B-0AF8-437A-9B57-8524945EE31C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8" creationId="{84005E1B-8572-4862-ACBC-A29B8EE499D4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0" creationId="{B54A08CA-474A-4EE0-81D2-9E5CBF88CAD1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1" creationId="{45F5015F-1832-44A2-8ADC-5E539D295D28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2" creationId="{0B797526-F7E0-40D3-B7D8-3A922EABD919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6" creationId="{C6F84E06-5DD7-4022-A59D-95EA06730FC6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7" creationId="{DAD0F664-59F8-4FA0-A7B5-5F716BEB8A7A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8" creationId="{B0E627E4-CAD5-4220-8E52-DC635516B498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9" creationId="{91650DD4-946A-48DF-BD14-735BC27FC644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0" creationId="{6B48DA61-F219-4C93-9499-D506922BCE00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1" creationId="{5467AD7E-DFA3-4E1C-9BA8-24E03EC2ACB0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6" creationId="{97187157-5189-4F88-9B77-684989AA56AD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7" creationId="{7415C2D5-2078-4ED5-8496-ECF3456C477C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8" creationId="{F410C789-8C91-4A98-BA0E-8C7E2EFD14D0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9" creationId="{3A8122E7-3972-4B26-93FE-3B46E7FB224E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30" creationId="{54EB4C55-51C8-4CDE-8CEC-8C03178FB083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31" creationId="{ACC28A77-0FB7-4D21-9A28-7D485FED8976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32" creationId="{E992E1C8-26B5-4CB7-9DAD-73A028FCBEF0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33" creationId="{89085CF2-5E01-4A7F-9DD8-29A345BED2F2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34" creationId="{B2C4E307-B309-4932-9983-1FB541580A40}"/>
          </ac:spMkLst>
        </pc:spChg>
        <pc:spChg chg="mod">
          <ac:chgData name="THOMY Philippe" userId="9df777e5-71f9-47e3-9421-f7a221646164" providerId="ADAL" clId="{B3E2BD99-6685-4855-9502-BF894723FEDA}" dt="2022-05-26T13:38:46.305" v="6579" actId="1037"/>
          <ac:spMkLst>
            <pc:docMk/>
            <pc:sldMk cId="598610676" sldId="692"/>
            <ac:spMk id="135" creationId="{3C7BF62D-4CB7-4D54-A5F8-50BFF5E300FE}"/>
          </ac:spMkLst>
        </pc:spChg>
        <pc:spChg chg="mod">
          <ac:chgData name="THOMY Philippe" userId="9df777e5-71f9-47e3-9421-f7a221646164" providerId="ADAL" clId="{B3E2BD99-6685-4855-9502-BF894723FEDA}" dt="2022-05-26T13:38:33.665" v="6563" actId="20577"/>
          <ac:spMkLst>
            <pc:docMk/>
            <pc:sldMk cId="598610676" sldId="692"/>
            <ac:spMk id="136" creationId="{191669A3-CC2B-4CDD-9DEB-571F7F82CF50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38" creationId="{DE905392-2297-49C4-963C-92B0438AF708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39" creationId="{B44AE3A3-183C-48C5-AFD4-B9C82635B30D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0" creationId="{949A2293-ED62-4AE9-9E10-FF66A872BF45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4" creationId="{33454ABA-3640-459D-8EC4-01B22C69F440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5" creationId="{2DF0DD38-465E-4772-8D2A-C2591FD10986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6" creationId="{F7AEFE90-61DC-494D-B3BF-51E4239BCD1E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7" creationId="{03D75484-3151-443F-B877-14B4C7AECEE0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8" creationId="{F6FA10CD-E469-43B3-8A1F-FFADCBB63EF6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9" creationId="{9A1D8BA7-ED9E-47A4-BB16-257EB1761A90}"/>
          </ac:spMkLst>
        </pc:spChg>
        <pc:spChg chg="mod">
          <ac:chgData name="THOMY Philippe" userId="9df777e5-71f9-47e3-9421-f7a221646164" providerId="ADAL" clId="{B3E2BD99-6685-4855-9502-BF894723FEDA}" dt="2022-05-26T13:39:23.711" v="6618" actId="20577"/>
          <ac:spMkLst>
            <pc:docMk/>
            <pc:sldMk cId="598610676" sldId="692"/>
            <ac:spMk id="154" creationId="{D9A55C5C-8053-4CA2-872F-A7FE08801152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55" creationId="{07638113-81DB-4E2C-9C43-366ECE90007F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56" creationId="{759FC462-219C-43B0-8566-7FB183D446D6}"/>
          </ac:spMkLst>
        </pc:spChg>
        <pc:spChg chg="mod">
          <ac:chgData name="THOMY Philippe" userId="9df777e5-71f9-47e3-9421-f7a221646164" providerId="ADAL" clId="{B3E2BD99-6685-4855-9502-BF894723FEDA}" dt="2022-05-26T13:39:18.294" v="6611" actId="20577"/>
          <ac:spMkLst>
            <pc:docMk/>
            <pc:sldMk cId="598610676" sldId="692"/>
            <ac:spMk id="157" creationId="{20751B0A-2653-4F65-A573-E79F7AEB0665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58" creationId="{09642DCB-F0D2-49E5-B451-7651D0831BAA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59" creationId="{6E3534CA-9D3A-4770-AA26-3DFAE7F44C87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60" creationId="{E77A104F-7F78-4ED0-8626-BF5FC1A63617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61" creationId="{1F289A3E-583E-4404-A0BC-ABAA1B001E78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62" creationId="{959351F3-692C-4A78-97C6-43B51C544598}"/>
          </ac:spMkLst>
        </pc:spChg>
        <pc:spChg chg="mod">
          <ac:chgData name="THOMY Philippe" userId="9df777e5-71f9-47e3-9421-f7a221646164" providerId="ADAL" clId="{B3E2BD99-6685-4855-9502-BF894723FEDA}" dt="2022-05-26T13:39:01.335" v="6597" actId="1037"/>
          <ac:spMkLst>
            <pc:docMk/>
            <pc:sldMk cId="598610676" sldId="692"/>
            <ac:spMk id="163" creationId="{D54F281F-9DE5-49E9-82A6-AC6DAEC87EF6}"/>
          </ac:spMkLst>
        </pc:spChg>
        <pc:spChg chg="mod">
          <ac:chgData name="THOMY Philippe" userId="9df777e5-71f9-47e3-9421-f7a221646164" providerId="ADAL" clId="{B3E2BD99-6685-4855-9502-BF894723FEDA}" dt="2022-05-26T13:39:05.535" v="6604" actId="20577"/>
          <ac:spMkLst>
            <pc:docMk/>
            <pc:sldMk cId="598610676" sldId="692"/>
            <ac:spMk id="164" creationId="{565D54FA-EBCB-4B51-8672-2ED33610C98E}"/>
          </ac:spMkLst>
        </pc:spChg>
        <pc:spChg chg="add mod">
          <ac:chgData name="THOMY Philippe" userId="9df777e5-71f9-47e3-9421-f7a221646164" providerId="ADAL" clId="{B3E2BD99-6685-4855-9502-BF894723FEDA}" dt="2022-05-26T13:41:26.624" v="6679" actId="554"/>
          <ac:spMkLst>
            <pc:docMk/>
            <pc:sldMk cId="598610676" sldId="692"/>
            <ac:spMk id="165" creationId="{6B5A71FA-8306-4132-9B50-3F8F52927713}"/>
          </ac:spMkLst>
        </pc:spChg>
        <pc:spChg chg="add mod">
          <ac:chgData name="THOMY Philippe" userId="9df777e5-71f9-47e3-9421-f7a221646164" providerId="ADAL" clId="{B3E2BD99-6685-4855-9502-BF894723FEDA}" dt="2022-05-26T13:41:41.990" v="6694" actId="1037"/>
          <ac:spMkLst>
            <pc:docMk/>
            <pc:sldMk cId="598610676" sldId="692"/>
            <ac:spMk id="166" creationId="{2D2F6D40-BEA8-44F1-822E-B4984AC994D7}"/>
          </ac:spMkLst>
        </pc:spChg>
        <pc:spChg chg="add mod">
          <ac:chgData name="THOMY Philippe" userId="9df777e5-71f9-47e3-9421-f7a221646164" providerId="ADAL" clId="{B3E2BD99-6685-4855-9502-BF894723FEDA}" dt="2022-05-26T14:01:47.013" v="7050" actId="14100"/>
          <ac:spMkLst>
            <pc:docMk/>
            <pc:sldMk cId="598610676" sldId="692"/>
            <ac:spMk id="167" creationId="{4630840F-8962-4077-8349-D80A34925C3C}"/>
          </ac:spMkLst>
        </pc:spChg>
        <pc:grpChg chg="add mod">
          <ac:chgData name="THOMY Philippe" userId="9df777e5-71f9-47e3-9421-f7a221646164" providerId="ADAL" clId="{B3E2BD99-6685-4855-9502-BF894723FEDA}" dt="2022-05-26T13:37:53.596" v="6555" actId="554"/>
          <ac:grpSpMkLst>
            <pc:docMk/>
            <pc:sldMk cId="598610676" sldId="692"/>
            <ac:grpSpMk id="4" creationId="{202CA966-F753-4886-BD8B-458E163230CC}"/>
          </ac:grpSpMkLst>
        </pc:grpChg>
        <pc:grpChg chg="add del mod">
          <ac:chgData name="THOMY Philippe" userId="9df777e5-71f9-47e3-9421-f7a221646164" providerId="ADAL" clId="{B3E2BD99-6685-4855-9502-BF894723FEDA}" dt="2022-05-26T13:37:14.684" v="6519" actId="478"/>
          <ac:grpSpMkLst>
            <pc:docMk/>
            <pc:sldMk cId="598610676" sldId="692"/>
            <ac:grpSpMk id="32" creationId="{FD857935-9B97-4D0F-B40B-B15AADFE3F95}"/>
          </ac:grpSpMkLst>
        </pc:grpChg>
        <pc:grpChg chg="add del mod">
          <ac:chgData name="THOMY Philippe" userId="9df777e5-71f9-47e3-9421-f7a221646164" providerId="ADAL" clId="{B3E2BD99-6685-4855-9502-BF894723FEDA}" dt="2022-05-26T13:37:17.138" v="6520" actId="478"/>
          <ac:grpSpMkLst>
            <pc:docMk/>
            <pc:sldMk cId="598610676" sldId="692"/>
            <ac:grpSpMk id="81" creationId="{59D6C871-DF55-43CC-B905-22E10DECC5BD}"/>
          </ac:grpSpMkLst>
        </pc:grpChg>
        <pc:grpChg chg="add mod">
          <ac:chgData name="THOMY Philippe" userId="9df777e5-71f9-47e3-9421-f7a221646164" providerId="ADAL" clId="{B3E2BD99-6685-4855-9502-BF894723FEDA}" dt="2022-05-26T13:38:00.651" v="6556" actId="408"/>
          <ac:grpSpMkLst>
            <pc:docMk/>
            <pc:sldMk cId="598610676" sldId="692"/>
            <ac:grpSpMk id="109" creationId="{DBC55BFE-8C7A-4420-A438-4C3A5BBEBE53}"/>
          </ac:grpSpMkLst>
        </pc:grpChg>
        <pc:grpChg chg="add mod">
          <ac:chgData name="THOMY Philippe" userId="9df777e5-71f9-47e3-9421-f7a221646164" providerId="ADAL" clId="{B3E2BD99-6685-4855-9502-BF894723FEDA}" dt="2022-05-26T13:37:53.596" v="6555" actId="554"/>
          <ac:grpSpMkLst>
            <pc:docMk/>
            <pc:sldMk cId="598610676" sldId="692"/>
            <ac:grpSpMk id="137" creationId="{FA513193-8552-4A56-9D6B-510C98D4DC2F}"/>
          </ac:grpSpMkLst>
        </pc:grpChg>
        <pc:cxnChg chg="add del mod">
          <ac:chgData name="THOMY Philippe" userId="9df777e5-71f9-47e3-9421-f7a221646164" providerId="ADAL" clId="{B3E2BD99-6685-4855-9502-BF894723FEDA}" dt="2022-05-18T08:28:54.716" v="4265" actId="478"/>
          <ac:cxnSpMkLst>
            <pc:docMk/>
            <pc:sldMk cId="598610676" sldId="692"/>
            <ac:cxnSpMk id="7" creationId="{792FBCA0-90CA-4D3C-A9EE-2DEC1C60DE21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10" creationId="{A762A316-3BA1-4EBC-9CF9-5521F2A44968}"/>
          </ac:cxnSpMkLst>
        </pc:cxnChg>
        <pc:cxnChg chg="add del mod">
          <ac:chgData name="THOMY Philippe" userId="9df777e5-71f9-47e3-9421-f7a221646164" providerId="ADAL" clId="{B3E2BD99-6685-4855-9502-BF894723FEDA}" dt="2022-05-18T08:29:54.764" v="4276" actId="478"/>
          <ac:cxnSpMkLst>
            <pc:docMk/>
            <pc:sldMk cId="598610676" sldId="692"/>
            <ac:cxnSpMk id="13" creationId="{7CF05C40-1EFF-45F8-B406-9627FF6EC007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22" creationId="{2D3782DA-FE64-4731-A193-8CA252F6283E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29" creationId="{B243F86E-D967-4616-AF77-6D783D102FFB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36" creationId="{E699ABA5-2B67-483C-B9DC-23DE0B11509B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37" creationId="{8AE05656-3D9B-42A8-AD0C-3423529A2B79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38" creationId="{E780A3EE-E1B6-4D74-A503-538A821417CC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49" creationId="{AF3112D0-2558-4E02-A812-E3FB517146C5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50" creationId="{5833A675-F659-48FF-B799-002ED76DB198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53" creationId="{1D8DEE81-B505-4A02-A774-65CFB8A63512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54" creationId="{7075AC91-9F1E-46E3-9C16-49AD9588D193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55" creationId="{18C93B4B-A897-4E1F-8A8E-B39648521D26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56" creationId="{5D2A81DF-E791-4EBB-BB24-CD2F570A93F8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57" creationId="{DA68E8A3-E9DB-47CF-9FD2-BC7E9FDA3525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58" creationId="{957BF034-91E4-4DA3-A30B-2FEB43E8E05E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85" creationId="{25F1AA51-1D33-42D7-B81D-DE9E8F8AD213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86" creationId="{D4432F4C-FD27-48CB-8A98-DA1519774F0A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87" creationId="{C6970F0B-B7F0-439C-BB0F-62A5EA61F6D5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94" creationId="{06DC275E-5195-4F6B-8481-7D51D7B32019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95" creationId="{709021C8-13F9-4CBF-8D8D-B4384EDFF044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96" creationId="{BD520D3E-4E52-49AD-A70E-DB3F990F2CFA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97" creationId="{27B98848-C15D-44E8-A78B-F3CC60EFD22D}"/>
          </ac:cxnSpMkLst>
        </pc:cxnChg>
        <pc:cxnChg chg="mod">
          <ac:chgData name="THOMY Philippe" userId="9df777e5-71f9-47e3-9421-f7a221646164" providerId="ADAL" clId="{B3E2BD99-6685-4855-9502-BF894723FEDA}" dt="2022-05-26T13:37:23.154" v="6521"/>
          <ac:cxnSpMkLst>
            <pc:docMk/>
            <pc:sldMk cId="598610676" sldId="692"/>
            <ac:cxnSpMk id="113" creationId="{733FF111-80F3-4D10-BBBD-7335BDCE7D2A}"/>
          </ac:cxnSpMkLst>
        </pc:cxnChg>
        <pc:cxnChg chg="mod">
          <ac:chgData name="THOMY Philippe" userId="9df777e5-71f9-47e3-9421-f7a221646164" providerId="ADAL" clId="{B3E2BD99-6685-4855-9502-BF894723FEDA}" dt="2022-05-26T13:37:23.154" v="6521"/>
          <ac:cxnSpMkLst>
            <pc:docMk/>
            <pc:sldMk cId="598610676" sldId="692"/>
            <ac:cxnSpMk id="114" creationId="{B3D277E4-6081-470B-9BDD-E7C09F9F0402}"/>
          </ac:cxnSpMkLst>
        </pc:cxnChg>
        <pc:cxnChg chg="mod">
          <ac:chgData name="THOMY Philippe" userId="9df777e5-71f9-47e3-9421-f7a221646164" providerId="ADAL" clId="{B3E2BD99-6685-4855-9502-BF894723FEDA}" dt="2022-05-26T13:37:23.154" v="6521"/>
          <ac:cxnSpMkLst>
            <pc:docMk/>
            <pc:sldMk cId="598610676" sldId="692"/>
            <ac:cxnSpMk id="115" creationId="{7AA7BDFF-B84D-4766-A19C-C2012C993429}"/>
          </ac:cxnSpMkLst>
        </pc:cxnChg>
        <pc:cxnChg chg="mod">
          <ac:chgData name="THOMY Philippe" userId="9df777e5-71f9-47e3-9421-f7a221646164" providerId="ADAL" clId="{B3E2BD99-6685-4855-9502-BF894723FEDA}" dt="2022-05-26T13:37:23.154" v="6521"/>
          <ac:cxnSpMkLst>
            <pc:docMk/>
            <pc:sldMk cId="598610676" sldId="692"/>
            <ac:cxnSpMk id="122" creationId="{4EBA5CEF-8E89-4D50-B5C4-416E27D15904}"/>
          </ac:cxnSpMkLst>
        </pc:cxnChg>
        <pc:cxnChg chg="mod">
          <ac:chgData name="THOMY Philippe" userId="9df777e5-71f9-47e3-9421-f7a221646164" providerId="ADAL" clId="{B3E2BD99-6685-4855-9502-BF894723FEDA}" dt="2022-05-26T13:37:23.154" v="6521"/>
          <ac:cxnSpMkLst>
            <pc:docMk/>
            <pc:sldMk cId="598610676" sldId="692"/>
            <ac:cxnSpMk id="123" creationId="{2E5B9817-A086-43E4-B94A-2DEEFEB22204}"/>
          </ac:cxnSpMkLst>
        </pc:cxnChg>
        <pc:cxnChg chg="mod">
          <ac:chgData name="THOMY Philippe" userId="9df777e5-71f9-47e3-9421-f7a221646164" providerId="ADAL" clId="{B3E2BD99-6685-4855-9502-BF894723FEDA}" dt="2022-05-26T13:37:23.154" v="6521"/>
          <ac:cxnSpMkLst>
            <pc:docMk/>
            <pc:sldMk cId="598610676" sldId="692"/>
            <ac:cxnSpMk id="124" creationId="{39AA04C2-9979-400E-8C46-819F28AA0954}"/>
          </ac:cxnSpMkLst>
        </pc:cxnChg>
        <pc:cxnChg chg="mod">
          <ac:chgData name="THOMY Philippe" userId="9df777e5-71f9-47e3-9421-f7a221646164" providerId="ADAL" clId="{B3E2BD99-6685-4855-9502-BF894723FEDA}" dt="2022-05-26T13:37:23.154" v="6521"/>
          <ac:cxnSpMkLst>
            <pc:docMk/>
            <pc:sldMk cId="598610676" sldId="692"/>
            <ac:cxnSpMk id="125" creationId="{5A546FAA-3BCA-4BFD-8DA7-E6F02DDAE501}"/>
          </ac:cxnSpMkLst>
        </pc:cxnChg>
        <pc:cxnChg chg="mod">
          <ac:chgData name="THOMY Philippe" userId="9df777e5-71f9-47e3-9421-f7a221646164" providerId="ADAL" clId="{B3E2BD99-6685-4855-9502-BF894723FEDA}" dt="2022-05-26T13:37:23.661" v="6522"/>
          <ac:cxnSpMkLst>
            <pc:docMk/>
            <pc:sldMk cId="598610676" sldId="692"/>
            <ac:cxnSpMk id="141" creationId="{F9949D3A-FCBC-4BD3-8DF9-4E5D7362A680}"/>
          </ac:cxnSpMkLst>
        </pc:cxnChg>
        <pc:cxnChg chg="mod">
          <ac:chgData name="THOMY Philippe" userId="9df777e5-71f9-47e3-9421-f7a221646164" providerId="ADAL" clId="{B3E2BD99-6685-4855-9502-BF894723FEDA}" dt="2022-05-26T13:37:23.661" v="6522"/>
          <ac:cxnSpMkLst>
            <pc:docMk/>
            <pc:sldMk cId="598610676" sldId="692"/>
            <ac:cxnSpMk id="142" creationId="{BA5818EB-AAD8-4C8D-9981-016D96ACA4E1}"/>
          </ac:cxnSpMkLst>
        </pc:cxnChg>
        <pc:cxnChg chg="mod">
          <ac:chgData name="THOMY Philippe" userId="9df777e5-71f9-47e3-9421-f7a221646164" providerId="ADAL" clId="{B3E2BD99-6685-4855-9502-BF894723FEDA}" dt="2022-05-26T13:37:23.661" v="6522"/>
          <ac:cxnSpMkLst>
            <pc:docMk/>
            <pc:sldMk cId="598610676" sldId="692"/>
            <ac:cxnSpMk id="143" creationId="{B1482C20-7A06-40B7-9FA2-FF1660A1FDE6}"/>
          </ac:cxnSpMkLst>
        </pc:cxnChg>
        <pc:cxnChg chg="mod">
          <ac:chgData name="THOMY Philippe" userId="9df777e5-71f9-47e3-9421-f7a221646164" providerId="ADAL" clId="{B3E2BD99-6685-4855-9502-BF894723FEDA}" dt="2022-05-26T13:37:23.661" v="6522"/>
          <ac:cxnSpMkLst>
            <pc:docMk/>
            <pc:sldMk cId="598610676" sldId="692"/>
            <ac:cxnSpMk id="150" creationId="{29228D16-E0BE-489C-8111-545BCD593E54}"/>
          </ac:cxnSpMkLst>
        </pc:cxnChg>
        <pc:cxnChg chg="mod">
          <ac:chgData name="THOMY Philippe" userId="9df777e5-71f9-47e3-9421-f7a221646164" providerId="ADAL" clId="{B3E2BD99-6685-4855-9502-BF894723FEDA}" dt="2022-05-26T13:37:23.661" v="6522"/>
          <ac:cxnSpMkLst>
            <pc:docMk/>
            <pc:sldMk cId="598610676" sldId="692"/>
            <ac:cxnSpMk id="151" creationId="{E32D73EE-554E-4348-B3DA-86DCD364456C}"/>
          </ac:cxnSpMkLst>
        </pc:cxnChg>
        <pc:cxnChg chg="mod">
          <ac:chgData name="THOMY Philippe" userId="9df777e5-71f9-47e3-9421-f7a221646164" providerId="ADAL" clId="{B3E2BD99-6685-4855-9502-BF894723FEDA}" dt="2022-05-26T13:37:23.661" v="6522"/>
          <ac:cxnSpMkLst>
            <pc:docMk/>
            <pc:sldMk cId="598610676" sldId="692"/>
            <ac:cxnSpMk id="152" creationId="{8DDF9A8E-FA56-4AC8-99DF-2F5C619B3C62}"/>
          </ac:cxnSpMkLst>
        </pc:cxnChg>
        <pc:cxnChg chg="mod">
          <ac:chgData name="THOMY Philippe" userId="9df777e5-71f9-47e3-9421-f7a221646164" providerId="ADAL" clId="{B3E2BD99-6685-4855-9502-BF894723FEDA}" dt="2022-05-26T13:37:23.661" v="6522"/>
          <ac:cxnSpMkLst>
            <pc:docMk/>
            <pc:sldMk cId="598610676" sldId="692"/>
            <ac:cxnSpMk id="153" creationId="{2403BE57-2CF6-4DB4-A02D-BEE690F9A094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5-26T12:49:50.200" v="6226" actId="14100"/>
        <pc:sldMkLst>
          <pc:docMk/>
          <pc:sldMk cId="1637127970" sldId="693"/>
        </pc:sldMkLst>
        <pc:spChg chg="mod">
          <ac:chgData name="THOMY Philippe" userId="9df777e5-71f9-47e3-9421-f7a221646164" providerId="ADAL" clId="{B3E2BD99-6685-4855-9502-BF894723FEDA}" dt="2022-05-26T12:42:55.137" v="5949" actId="20577"/>
          <ac:spMkLst>
            <pc:docMk/>
            <pc:sldMk cId="1637127970" sldId="693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3" creationId="{F9DEDA73-72D2-4F59-811F-9F2899F6A2E3}"/>
          </ac:spMkLst>
        </pc:spChg>
        <pc:spChg chg="add 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4" creationId="{892F766C-625E-4597-94CF-E5ADD30739C6}"/>
          </ac:spMkLst>
        </pc:spChg>
        <pc:spChg chg="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10" creationId="{A0B30B8C-F726-4BBB-A28E-46B24C763AED}"/>
          </ac:spMkLst>
        </pc:spChg>
        <pc:spChg chg="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12" creationId="{D49859AF-584D-48DA-AC9A-B120FFDBC4D2}"/>
          </ac:spMkLst>
        </pc:spChg>
        <pc:spChg chg="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19" creationId="{7EC793BA-94D2-4308-B480-F5D72F077166}"/>
          </ac:spMkLst>
        </pc:spChg>
        <pc:spChg chg="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31" creationId="{BD495684-546D-43F1-88EE-DDC2E0702C47}"/>
          </ac:spMkLst>
        </pc:spChg>
        <pc:spChg chg="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67" creationId="{679ADDBD-3B31-4C65-99ED-F23F5FE1F93E}"/>
          </ac:spMkLst>
        </pc:spChg>
        <pc:spChg chg="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68" creationId="{6B4BF348-C0EE-490B-86A6-9BED9CC9AEA8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71" creationId="{93481A1C-6CAA-49F1-A1BC-95AB947438D4}"/>
          </ac:spMkLst>
        </pc:spChg>
        <pc:spChg chg="add 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83" creationId="{C48F5D47-9362-4F81-A3A6-54F228852664}"/>
          </ac:spMkLst>
        </pc:spChg>
        <pc:spChg chg="add mod">
          <ac:chgData name="THOMY Philippe" userId="9df777e5-71f9-47e3-9421-f7a221646164" providerId="ADAL" clId="{B3E2BD99-6685-4855-9502-BF894723FEDA}" dt="2022-05-26T12:49:50.200" v="6226" actId="14100"/>
          <ac:spMkLst>
            <pc:docMk/>
            <pc:sldMk cId="1637127970" sldId="693"/>
            <ac:spMk id="84" creationId="{2EB37C51-48AA-4C89-BB0F-0918AFB1B25B}"/>
          </ac:spMkLst>
        </pc:spChg>
        <pc:spChg chg="add 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85" creationId="{34903A90-2B34-4CB3-8755-320843A89A9C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90" creationId="{958B7630-06BF-444D-8E4A-55A6C1242DAF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92" creationId="{3CF5BD89-0BB6-4356-97C1-ECAF43F170A9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101" creationId="{1C755D90-E0AF-4690-AE5D-BCEB16669329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106" creationId="{B42DD402-457B-4706-9E10-7540D4210A21}"/>
          </ac:spMkLst>
        </pc:spChg>
        <pc:spChg chg="add 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110" creationId="{7E89C364-2733-47D5-9D13-1719F12670A4}"/>
          </ac:spMkLst>
        </pc:spChg>
        <pc:spChg chg="add 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111" creationId="{D997492B-422F-4E68-9AAE-396A7FA5381C}"/>
          </ac:spMkLst>
        </pc:spChg>
        <pc:spChg chg="add 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112" creationId="{3B8C6E68-149D-4269-81C6-C96C49DE2F25}"/>
          </ac:spMkLst>
        </pc:spChg>
        <pc:spChg chg="add 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113" creationId="{9F9ED1FC-C24B-4109-B1C0-0BD578587BCC}"/>
          </ac:spMkLst>
        </pc:spChg>
        <pc:spChg chg="add 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114" creationId="{6CFE0A02-481A-4445-A336-2A7AB70CAE83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124" creationId="{E5A8A073-147A-49E0-82E5-B9A45D3EE144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129" creationId="{F1F740FF-2131-4466-94CE-5A02FD8C0758}"/>
          </ac:spMkLst>
        </pc:sp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11" creationId="{F9FB1B55-2B00-4AA0-A098-E7359EAF04D9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18" creationId="{760E6C54-2027-453E-889B-709519FD9A2D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25" creationId="{21F164D9-214F-44DC-A772-441F394B8C79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26" creationId="{14AA04F2-9405-4764-B25E-934370EBE3C4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41" creationId="{F9B34482-B4E8-4B78-94DD-E91BFF7B8856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42" creationId="{6BCC5986-8143-4B7A-82C1-FA9726063880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47" creationId="{6B12E7C3-D554-478E-AF60-858130C1CB9E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48" creationId="{8BEB45AD-A6A9-4AE3-853A-1AB073DAD457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53" creationId="{5338B2B6-BE36-4A82-9704-9DF5F6DEFF67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76" creationId="{B1813065-B5B4-44C4-BB02-C7E582834A37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77" creationId="{E99F3B62-9BDD-4118-8CCA-2D99CAC2C2EE}"/>
          </ac:graphicFrameMkLst>
        </pc:graphicFrameChg>
        <pc:graphicFrameChg chg="add 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87" creationId="{C1A28FD8-286A-4C5C-9B84-B0EDBAC8CC99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97" creationId="{10ACD6FD-A378-4D62-AAA0-08EFA45CC26D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98" creationId="{B6BE8F99-9B6C-496D-AFEC-0974D827619F}"/>
          </ac:graphicFrameMkLst>
        </pc:graphicFrameChg>
        <pc:graphicFrameChg chg="add 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109" creationId="{379CCAFA-5181-41F0-A5BF-8B1B3517EF5A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21" creationId="{E6782ACD-3082-42CD-8384-C05C12BBB0CD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22" creationId="{DD79A08E-4D20-4E7E-9B17-77CB7116CD07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35" creationId="{EA8026A2-5D1D-43B9-A1A4-1C7F0037AAF6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37" creationId="{AC8B96EE-C197-410C-A24B-0E8A8E61F94F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41" creationId="{956BB574-44C3-4BA5-B29A-0004F18DD5D4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50" creationId="{663D0A9B-938A-47D0-B3AE-55C3B2DACA11}"/>
          </ac:graphicFrameMkLst>
        </pc:graphicFrame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14" creationId="{8447D17A-9E5E-4BB6-BE57-5B7B08619042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15" creationId="{9B2002C8-7FBB-46C1-9072-904CCB6BDC65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16" creationId="{05E64848-0D54-416E-8835-415B3518A7E2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17" creationId="{3FA8AC25-D11E-4210-B7F7-C1A5DD10718C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21" creationId="{69994DEE-093B-42EF-AF56-6560D830E6D4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27" creationId="{0D55C506-B0DA-487C-A008-E3E6F78E052C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28" creationId="{77A901B5-6D9E-4A67-9979-282C324ADB7B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29" creationId="{17057041-92EB-4ADC-A9D1-3823FCDFF780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37" creationId="{5F948082-6499-4589-98D2-AF85BF50FFFB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39" creationId="{EFA4728A-0DB9-47D1-B8C3-A5781BF3E45E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40" creationId="{DA23459B-538C-472D-862E-AAAD060F910E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43" creationId="{6D737055-949E-4FB4-881C-0451D4AAB8B5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44" creationId="{C7872B28-B2C6-4376-A54C-3A584416DD0D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45" creationId="{CA4AE6BE-CF6B-4AFD-8911-8DC5A957AACF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46" creationId="{E3B25CDB-DAF6-49DB-B009-E37CAD0AEB56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49" creationId="{E1ACAD90-1B8E-444F-86C9-E2FD4A088E22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54" creationId="{6CCDE93A-8EEE-4AD1-A7BA-DA2572F35494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56" creationId="{2B6E178D-D96D-47F9-96C2-38B85581692A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59" creationId="{FD6F9EB3-84E1-41E5-B2A5-B7FA9DD56552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65" creationId="{05E166C5-7584-4DCE-83E5-5FEB49922AD7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70" creationId="{EAD94D56-9136-4D50-B765-3E8A5BF261CA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72" creationId="{9E0CCA4E-F7D1-4785-9523-14EEBEC41410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74" creationId="{B3078E14-63B9-4984-A1FD-095D12DC2A94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75" creationId="{8E391018-8B00-4393-B2D6-BFEF14342A27}"/>
          </ac:cxnSpMkLst>
        </pc:cxnChg>
        <pc:cxnChg chg="add 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86" creationId="{7380ADA7-FFB3-412E-B273-057614A9236C}"/>
          </ac:cxnSpMkLst>
        </pc:cxnChg>
        <pc:cxnChg chg="add 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88" creationId="{FB340C0B-419E-48C9-8D51-BC35926FDB4D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89" creationId="{602CEF06-28E7-4AE7-9B84-353DAC0E94F0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1" creationId="{EFAF61B6-A1BF-42D7-B397-51DE21707086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3" creationId="{DB8A1E79-8602-4883-9C23-D7113EC7582B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4" creationId="{2A2C93E4-3D3D-468A-9B0B-19055C3A68C1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5" creationId="{772A434A-F88D-45A4-85AF-4D60634B4B4E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6" creationId="{4EE766ED-606F-4733-B11F-1A0B7E85FC62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9" creationId="{95D5FF2E-14A8-4B0F-A280-5A3C77E258AA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00" creationId="{2155CC63-34BB-43BE-A00D-1E8232E07D3E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02" creationId="{F0C83780-C044-4F59-806E-199795203C4E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03" creationId="{E85AE3D5-BF6D-402B-909A-791417A8CAD2}"/>
          </ac:cxnSpMkLst>
        </pc:cxnChg>
        <pc:cxnChg chg="del mod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04" creationId="{C60A558B-CFC3-4357-8412-15E010D084B8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05" creationId="{4E6E8B66-1343-4D1A-83E6-520B67C0BA13}"/>
          </ac:cxnSpMkLst>
        </pc:cxnChg>
        <pc:cxnChg chg="add 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107" creationId="{8F7A8014-2DF3-46E9-BA11-B6B37A461140}"/>
          </ac:cxnSpMkLst>
        </pc:cxnChg>
        <pc:cxnChg chg="add 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108" creationId="{FF49FC64-E46D-4E9B-9557-757E7B382A49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26" creationId="{F4832DF7-F96A-49A7-8165-E4AA95394A51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30" creationId="{DA2550C8-5B01-42CF-BC3E-F79F1403F123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32" creationId="{A3DDBE56-BE01-4A8E-8DD8-C0A16A6F1B2D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33" creationId="{93FBD298-0ED4-44A1-8FD6-2854D0448018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34" creationId="{F2F2AB0E-EE77-4272-91AD-C5BD8EB749AC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2" creationId="{5743D5B6-4768-4CBB-8533-1E3EDF04F66C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4" creationId="{14E75AEE-6106-4A8A-A617-D0866041FC33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6" creationId="{60213AD1-787A-4E45-8B4B-071B89BD2F94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7" creationId="{ED5971E7-C266-4B92-93A1-26CA47180C93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8" creationId="{00F0B9BC-487E-4A4F-9252-5EE36F19C44D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9" creationId="{4C39C293-9B26-4F07-820E-28D235E4E650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5-26T13:12:42.847" v="6412" actId="20577"/>
        <pc:sldMkLst>
          <pc:docMk/>
          <pc:sldMk cId="4231588073" sldId="694"/>
        </pc:sldMkLst>
        <pc:spChg chg="mod">
          <ac:chgData name="THOMY Philippe" userId="9df777e5-71f9-47e3-9421-f7a221646164" providerId="ADAL" clId="{B3E2BD99-6685-4855-9502-BF894723FEDA}" dt="2022-05-26T12:48:59.180" v="6165" actId="6549"/>
          <ac:spMkLst>
            <pc:docMk/>
            <pc:sldMk cId="4231588073" sldId="694"/>
            <ac:spMk id="2" creationId="{D6C7D3E3-FBB7-4773-AB0C-371A5A277B6E}"/>
          </ac:spMkLst>
        </pc:spChg>
        <pc:spChg chg="del mod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3" creationId="{F9DEDA73-72D2-4F59-811F-9F2899F6A2E3}"/>
          </ac:spMkLst>
        </pc:spChg>
        <pc:spChg chg="del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10" creationId="{A0B30B8C-F726-4BBB-A28E-46B24C763AED}"/>
          </ac:spMkLst>
        </pc:spChg>
        <pc:spChg chg="mod">
          <ac:chgData name="THOMY Philippe" userId="9df777e5-71f9-47e3-9421-f7a221646164" providerId="ADAL" clId="{B3E2BD99-6685-4855-9502-BF894723FEDA}" dt="2022-05-26T13:11:34.220" v="6370" actId="5793"/>
          <ac:spMkLst>
            <pc:docMk/>
            <pc:sldMk cId="4231588073" sldId="694"/>
            <ac:spMk id="12" creationId="{D49859AF-584D-48DA-AC9A-B120FFDBC4D2}"/>
          </ac:spMkLst>
        </pc:spChg>
        <pc:spChg chg="del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19" creationId="{7EC793BA-94D2-4308-B480-F5D72F077166}"/>
          </ac:spMkLst>
        </pc:spChg>
        <pc:spChg chg="del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31" creationId="{BD495684-546D-43F1-88EE-DDC2E0702C47}"/>
          </ac:spMkLst>
        </pc:spChg>
        <pc:spChg chg="del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67" creationId="{679ADDBD-3B31-4C65-99ED-F23F5FE1F93E}"/>
          </ac:spMkLst>
        </pc:spChg>
        <pc:spChg chg="del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68" creationId="{6B4BF348-C0EE-490B-86A6-9BED9CC9AEA8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71" creationId="{93481A1C-6CAA-49F1-A1BC-95AB947438D4}"/>
          </ac:spMkLst>
        </pc:spChg>
        <pc:spChg chg="add 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83" creationId="{BBE23C91-3561-4578-84DC-7E89D3865886}"/>
          </ac:spMkLst>
        </pc:spChg>
        <pc:spChg chg="add mod">
          <ac:chgData name="THOMY Philippe" userId="9df777e5-71f9-47e3-9421-f7a221646164" providerId="ADAL" clId="{B3E2BD99-6685-4855-9502-BF894723FEDA}" dt="2022-05-26T13:12:42.847" v="6412" actId="20577"/>
          <ac:spMkLst>
            <pc:docMk/>
            <pc:sldMk cId="4231588073" sldId="694"/>
            <ac:spMk id="84" creationId="{B924B20F-B191-4190-BCF4-D92F5B656D25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90" creationId="{958B7630-06BF-444D-8E4A-55A6C1242DAF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92" creationId="{3CF5BD89-0BB6-4356-97C1-ECAF43F170A9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101" creationId="{1C755D90-E0AF-4690-AE5D-BCEB16669329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106" creationId="{B42DD402-457B-4706-9E10-7540D4210A21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124" creationId="{E5A8A073-147A-49E0-82E5-B9A45D3EE144}"/>
          </ac:spMkLst>
        </pc:spChg>
        <pc:spChg chg="mod">
          <ac:chgData name="THOMY Philippe" userId="9df777e5-71f9-47e3-9421-f7a221646164" providerId="ADAL" clId="{B3E2BD99-6685-4855-9502-BF894723FEDA}" dt="2022-05-26T12:52:00.701" v="6234" actId="207"/>
          <ac:spMkLst>
            <pc:docMk/>
            <pc:sldMk cId="4231588073" sldId="694"/>
            <ac:spMk id="129" creationId="{F1F740FF-2131-4466-94CE-5A02FD8C0758}"/>
          </ac:spMkLst>
        </pc:sp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11" creationId="{F9FB1B55-2B00-4AA0-A098-E7359EAF04D9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18" creationId="{760E6C54-2027-453E-889B-709519FD9A2D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25" creationId="{21F164D9-214F-44DC-A772-441F394B8C79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26" creationId="{14AA04F2-9405-4764-B25E-934370EBE3C4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41" creationId="{F9B34482-B4E8-4B78-94DD-E91BFF7B8856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42" creationId="{6BCC5986-8143-4B7A-82C1-FA9726063880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47" creationId="{6B12E7C3-D554-478E-AF60-858130C1CB9E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48" creationId="{8BEB45AD-A6A9-4AE3-853A-1AB073DAD457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53" creationId="{5338B2B6-BE36-4A82-9704-9DF5F6DEFF67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76" creationId="{B1813065-B5B4-44C4-BB02-C7E582834A37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77" creationId="{E99F3B62-9BDD-4118-8CCA-2D99CAC2C2EE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97" creationId="{10ACD6FD-A378-4D62-AAA0-08EFA45CC26D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98" creationId="{B6BE8F99-9B6C-496D-AFEC-0974D827619F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21" creationId="{E6782ACD-3082-42CD-8384-C05C12BBB0CD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22" creationId="{DD79A08E-4D20-4E7E-9B17-77CB7116CD07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35" creationId="{EA8026A2-5D1D-43B9-A1A4-1C7F0037AAF6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37" creationId="{AC8B96EE-C197-410C-A24B-0E8A8E61F94F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41" creationId="{956BB574-44C3-4BA5-B29A-0004F18DD5D4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50" creationId="{663D0A9B-938A-47D0-B3AE-55C3B2DACA11}"/>
          </ac:graphicFrameMkLst>
        </pc:graphicFrame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14" creationId="{8447D17A-9E5E-4BB6-BE57-5B7B08619042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15" creationId="{9B2002C8-7FBB-46C1-9072-904CCB6BDC65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16" creationId="{05E64848-0D54-416E-8835-415B3518A7E2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17" creationId="{3FA8AC25-D11E-4210-B7F7-C1A5DD10718C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21" creationId="{69994DEE-093B-42EF-AF56-6560D830E6D4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27" creationId="{0D55C506-B0DA-487C-A008-E3E6F78E052C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28" creationId="{77A901B5-6D9E-4A67-9979-282C324ADB7B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29" creationId="{17057041-92EB-4ADC-A9D1-3823FCDFF780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37" creationId="{5F948082-6499-4589-98D2-AF85BF50FFFB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39" creationId="{EFA4728A-0DB9-47D1-B8C3-A5781BF3E45E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0" creationId="{DA23459B-538C-472D-862E-AAAD060F910E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3" creationId="{6D737055-949E-4FB4-881C-0451D4AAB8B5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4" creationId="{C7872B28-B2C6-4376-A54C-3A584416DD0D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5" creationId="{CA4AE6BE-CF6B-4AFD-8911-8DC5A957AACF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6" creationId="{E3B25CDB-DAF6-49DB-B009-E37CAD0AEB56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9" creationId="{E1ACAD90-1B8E-444F-86C9-E2FD4A088E22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54" creationId="{6CCDE93A-8EEE-4AD1-A7BA-DA2572F35494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56" creationId="{2B6E178D-D96D-47F9-96C2-38B85581692A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59" creationId="{FD6F9EB3-84E1-41E5-B2A5-B7FA9DD56552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65" creationId="{05E166C5-7584-4DCE-83E5-5FEB49922AD7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70" creationId="{EAD94D56-9136-4D50-B765-3E8A5BF261CA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72" creationId="{9E0CCA4E-F7D1-4785-9523-14EEBEC41410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74" creationId="{B3078E14-63B9-4984-A1FD-095D12DC2A94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75" creationId="{8E391018-8B00-4393-B2D6-BFEF14342A27}"/>
          </ac:cxnSpMkLst>
        </pc:cxnChg>
        <pc:cxnChg chg="mod">
          <ac:chgData name="THOMY Philippe" userId="9df777e5-71f9-47e3-9421-f7a221646164" providerId="ADAL" clId="{B3E2BD99-6685-4855-9502-BF894723FEDA}" dt="2022-05-26T12:51:35.253" v="6230" actId="208"/>
          <ac:cxnSpMkLst>
            <pc:docMk/>
            <pc:sldMk cId="4231588073" sldId="694"/>
            <ac:cxnSpMk id="89" creationId="{602CEF06-28E7-4AE7-9B84-353DAC0E94F0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1" creationId="{EFAF61B6-A1BF-42D7-B397-51DE21707086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3" creationId="{DB8A1E79-8602-4883-9C23-D7113EC7582B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4" creationId="{2A2C93E4-3D3D-468A-9B0B-19055C3A68C1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5" creationId="{772A434A-F88D-45A4-85AF-4D60634B4B4E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6" creationId="{4EE766ED-606F-4733-B11F-1A0B7E85FC62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9" creationId="{95D5FF2E-14A8-4B0F-A280-5A3C77E258AA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00" creationId="{2155CC63-34BB-43BE-A00D-1E8232E07D3E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02" creationId="{F0C83780-C044-4F59-806E-199795203C4E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03" creationId="{E85AE3D5-BF6D-402B-909A-791417A8CAD2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04" creationId="{C60A558B-CFC3-4357-8412-15E010D084B8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05" creationId="{4E6E8B66-1343-4D1A-83E6-520B67C0BA13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26" creationId="{F4832DF7-F96A-49A7-8165-E4AA95394A51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30" creationId="{DA2550C8-5B01-42CF-BC3E-F79F1403F123}"/>
          </ac:cxnSpMkLst>
        </pc:cxnChg>
        <pc:cxnChg chg="mod">
          <ac:chgData name="THOMY Philippe" userId="9df777e5-71f9-47e3-9421-f7a221646164" providerId="ADAL" clId="{B3E2BD99-6685-4855-9502-BF894723FEDA}" dt="2022-05-26T12:51:35.253" v="6230" actId="208"/>
          <ac:cxnSpMkLst>
            <pc:docMk/>
            <pc:sldMk cId="4231588073" sldId="694"/>
            <ac:cxnSpMk id="132" creationId="{A3DDBE56-BE01-4A8E-8DD8-C0A16A6F1B2D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33" creationId="{93FBD298-0ED4-44A1-8FD6-2854D0448018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34" creationId="{F2F2AB0E-EE77-4272-91AD-C5BD8EB749AC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42" creationId="{5743D5B6-4768-4CBB-8533-1E3EDF04F66C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44" creationId="{14E75AEE-6106-4A8A-A617-D0866041FC33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46" creationId="{60213AD1-787A-4E45-8B4B-071B89BD2F94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47" creationId="{ED5971E7-C266-4B92-93A1-26CA47180C93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48" creationId="{00F0B9BC-487E-4A4F-9252-5EE36F19C44D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49" creationId="{4C39C293-9B26-4F07-820E-28D235E4E650}"/>
          </ac:cxnSpMkLst>
        </pc:cxnChg>
      </pc:sldChg>
      <pc:sldChg chg="add del">
        <pc:chgData name="THOMY Philippe" userId="9df777e5-71f9-47e3-9421-f7a221646164" providerId="ADAL" clId="{B3E2BD99-6685-4855-9502-BF894723FEDA}" dt="2022-05-26T14:02:56.747" v="7051" actId="47"/>
        <pc:sldMkLst>
          <pc:docMk/>
          <pc:sldMk cId="1742847857" sldId="695"/>
        </pc:sldMkLst>
      </pc:sldChg>
      <pc:sldMasterChg chg="delSldLayout">
        <pc:chgData name="THOMY Philippe" userId="9df777e5-71f9-47e3-9421-f7a221646164" providerId="ADAL" clId="{B3E2BD99-6685-4855-9502-BF894723FEDA}" dt="2022-05-17T16:46:50.287" v="94" actId="47"/>
        <pc:sldMasterMkLst>
          <pc:docMk/>
          <pc:sldMasterMk cId="0" sldId="2147483648"/>
        </pc:sldMasterMkLst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752431653" sldId="2147483669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1365752433" sldId="2147483683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762721652" sldId="2147483684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154145845" sldId="2147483686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233972715" sldId="2147483687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971434073" sldId="2147483689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4247401328" sldId="2147483692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2898286818" sldId="2147483693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4076115912" sldId="2147483694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698527715" sldId="2147483695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584982219" sldId="2147483698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2364244322" sldId="2147483699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593623753" sldId="2147483704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891423628" sldId="2147483710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571538715" sldId="2147483711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068746997" sldId="214748371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E9DF7D-6534-4435-9D9C-1596D8E181D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Environnemental </a:t>
            </a:r>
            <a:r>
              <a:rPr lang="fr-FR" dirty="0" err="1"/>
              <a:t>Sensing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61F221-F89F-4D30-850E-58FA34AB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Ilist</a:t>
            </a:r>
          </a:p>
          <a:p>
            <a:r>
              <a:rPr lang="fr-FR" sz="2000" dirty="0"/>
              <a:t>Concepts and </a:t>
            </a:r>
            <a:r>
              <a:rPr lang="fr-FR" sz="2000" dirty="0" err="1"/>
              <a:t>principles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345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1 - Global 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64703" y="1046375"/>
            <a:ext cx="110224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derived if </a:t>
            </a:r>
            <a:r>
              <a:rPr lang="fr-FR" dirty="0" err="1"/>
              <a:t>it’s</a:t>
            </a:r>
            <a:r>
              <a:rPr lang="fr-FR" dirty="0"/>
              <a:t> derived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coupled if </a:t>
            </a:r>
            <a:r>
              <a:rPr lang="fr-FR" dirty="0" err="1"/>
              <a:t>it’s</a:t>
            </a:r>
            <a:r>
              <a:rPr lang="fr-FR" dirty="0"/>
              <a:t> coupled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if </a:t>
            </a:r>
            <a:r>
              <a:rPr lang="fr-FR" dirty="0" err="1"/>
              <a:t>it’s</a:t>
            </a:r>
            <a:r>
              <a:rPr lang="fr-FR" dirty="0"/>
              <a:t> not coupled, not derived and not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IndexSet</a:t>
            </a:r>
            <a:r>
              <a:rPr lang="fr-FR" b="1" dirty="0"/>
              <a:t>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Dimension : number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: An </a:t>
            </a:r>
            <a:r>
              <a:rPr lang="fr-FR" dirty="0" err="1"/>
              <a:t>indexSet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 if all the non coupled indexes are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non coupled index (no derived or </a:t>
            </a:r>
            <a:r>
              <a:rPr lang="fr-FR" dirty="0" err="1"/>
              <a:t>linked</a:t>
            </a:r>
            <a:r>
              <a:rPr lang="fr-FR" dirty="0"/>
              <a:t> indexes)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: An </a:t>
            </a:r>
            <a:r>
              <a:rPr lang="fr-FR" dirty="0" err="1"/>
              <a:t>indexSet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full if all the </a:t>
            </a:r>
            <a:r>
              <a:rPr lang="fr-FR" dirty="0" err="1"/>
              <a:t>primary</a:t>
            </a:r>
            <a:r>
              <a:rPr lang="fr-FR" dirty="0"/>
              <a:t> indexes are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derived or coupled index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derived or coupled </a:t>
            </a:r>
            <a:r>
              <a:rPr lang="fr-FR" b="1" dirty="0" err="1">
                <a:solidFill>
                  <a:srgbClr val="0070C0"/>
                </a:solidFill>
              </a:rPr>
              <a:t>from</a:t>
            </a:r>
            <a:r>
              <a:rPr lang="fr-FR" b="1" dirty="0">
                <a:solidFill>
                  <a:srgbClr val="0070C0"/>
                </a:solidFill>
              </a:rPr>
              <a:t> a single </a:t>
            </a:r>
            <a:r>
              <a:rPr lang="fr-FR" b="1" dirty="0" err="1">
                <a:solidFill>
                  <a:srgbClr val="0070C0"/>
                </a:solidFill>
              </a:rPr>
              <a:t>primary</a:t>
            </a:r>
            <a:r>
              <a:rPr lang="fr-FR" b="1" dirty="0">
                <a:solidFill>
                  <a:srgbClr val="0070C0"/>
                </a:solidFill>
              </a:rPr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The number of values of 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the </a:t>
            </a:r>
            <a:r>
              <a:rPr lang="fr-FR" b="1" dirty="0" err="1">
                <a:solidFill>
                  <a:srgbClr val="0070C0"/>
                </a:solidFill>
              </a:rPr>
              <a:t>product</a:t>
            </a:r>
            <a:r>
              <a:rPr lang="fr-FR" b="1" dirty="0">
                <a:solidFill>
                  <a:srgbClr val="0070C0"/>
                </a:solidFill>
              </a:rPr>
              <a:t> of the </a:t>
            </a:r>
            <a:r>
              <a:rPr lang="fr-FR" b="1" dirty="0" err="1">
                <a:solidFill>
                  <a:srgbClr val="0070C0"/>
                </a:solidFill>
              </a:rPr>
              <a:t>primary</a:t>
            </a:r>
            <a:r>
              <a:rPr lang="fr-FR" b="1" dirty="0">
                <a:solidFill>
                  <a:srgbClr val="0070C0"/>
                </a:solidFill>
              </a:rPr>
              <a:t> indexes </a:t>
            </a:r>
            <a:r>
              <a:rPr lang="fr-FR" b="1" dirty="0" err="1">
                <a:solidFill>
                  <a:srgbClr val="0070C0"/>
                </a:solidFill>
              </a:rPr>
              <a:t>length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full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transformed</a:t>
            </a:r>
            <a:r>
              <a:rPr lang="fr-FR" b="1" dirty="0">
                <a:solidFill>
                  <a:srgbClr val="0070C0"/>
                </a:solidFill>
              </a:rPr>
              <a:t> in a Matrix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the dimension of the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expressed</a:t>
            </a:r>
            <a:r>
              <a:rPr lang="fr-FR" b="1" dirty="0">
                <a:solidFill>
                  <a:srgbClr val="0070C0"/>
                </a:solidFill>
              </a:rPr>
              <a:t> in a flat </a:t>
            </a:r>
            <a:r>
              <a:rPr lang="fr-FR" b="1" dirty="0" err="1">
                <a:solidFill>
                  <a:srgbClr val="0070C0"/>
                </a:solidFill>
              </a:rPr>
              <a:t>list</a:t>
            </a:r>
            <a:r>
              <a:rPr lang="fr-FR" b="1" dirty="0">
                <a:solidFill>
                  <a:srgbClr val="0070C0"/>
                </a:solidFill>
              </a:rPr>
              <a:t> of values (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order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Dimension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reduced</a:t>
            </a:r>
            <a:r>
              <a:rPr lang="fr-FR" b="1" dirty="0">
                <a:solidFill>
                  <a:srgbClr val="0070C0"/>
                </a:solidFill>
              </a:rPr>
              <a:t> by index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Dimension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increased</a:t>
            </a:r>
            <a:r>
              <a:rPr lang="fr-FR" b="1" dirty="0">
                <a:solidFill>
                  <a:srgbClr val="0070C0"/>
                </a:solidFill>
              </a:rPr>
              <a:t> by variable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23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– Format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02CA966-F753-4886-BD8B-458E163230CC}"/>
              </a:ext>
            </a:extLst>
          </p:cNvPr>
          <p:cNvGrpSpPr/>
          <p:nvPr/>
        </p:nvGrpSpPr>
        <p:grpSpPr>
          <a:xfrm>
            <a:off x="265706" y="1222893"/>
            <a:ext cx="3729824" cy="3211939"/>
            <a:chOff x="5523507" y="958728"/>
            <a:chExt cx="5454926" cy="4811726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5FF0547-E7D1-4AD6-B186-36C6766681E1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I1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060A21A-F07C-4EC4-BB6B-C56C5D69AA2E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I2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618AE94-326E-44A1-AE3C-162621AA8672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I3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A762A316-3BA1-4EBC-9CF9-5521F2A44968}"/>
                </a:ext>
              </a:extLst>
            </p:cNvPr>
            <p:cNvCxnSpPr>
              <a:cxnSpLocks/>
              <a:stCxn id="3" idx="6"/>
              <a:endCxn id="5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rc 21">
              <a:extLst>
                <a:ext uri="{FF2B5EF4-FFF2-40B4-BE49-F238E27FC236}">
                  <a16:creationId xmlns:a16="http://schemas.microsoft.com/office/drawing/2014/main" id="{2D3782DA-FE64-4731-A193-8CA252F6283E}"/>
                </a:ext>
              </a:extLst>
            </p:cNvPr>
            <p:cNvCxnSpPr>
              <a:cxnSpLocks/>
              <a:stCxn id="6" idx="1"/>
              <a:endCxn id="3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 : en arc 28">
              <a:extLst>
                <a:ext uri="{FF2B5EF4-FFF2-40B4-BE49-F238E27FC236}">
                  <a16:creationId xmlns:a16="http://schemas.microsoft.com/office/drawing/2014/main" id="{B243F86E-D967-4616-AF77-6D783D102FFB}"/>
                </a:ext>
              </a:extLst>
            </p:cNvPr>
            <p:cNvCxnSpPr>
              <a:cxnSpLocks/>
              <a:stCxn id="5" idx="3"/>
              <a:endCxn id="6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1B23000-2050-4536-8E5D-0D007019FFD8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I4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F988A323-14CB-4CB0-A759-20FA99D5045B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I5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77E05B2-D049-41F5-96E8-E5428CB9410F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I6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BF40A41-D93B-498B-AF47-70479F98327C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I7</a:t>
              </a: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A1FFBF3-2FCC-4922-AC1D-8B1783C7DB64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I8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1D0C2AB-0E46-4102-B61F-9266200AAA3A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I9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AF3112D0-2558-4E02-A812-E3FB517146C5}"/>
                </a:ext>
              </a:extLst>
            </p:cNvPr>
            <p:cNvCxnSpPr>
              <a:stCxn id="44" idx="5"/>
              <a:endCxn id="6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5833A675-F659-48FF-B799-002ED76DB198}"/>
                </a:ext>
              </a:extLst>
            </p:cNvPr>
            <p:cNvCxnSpPr>
              <a:cxnSpLocks/>
              <a:stCxn id="45" idx="7"/>
              <a:endCxn id="6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1D8DEE81-B505-4A02-A774-65CFB8A63512}"/>
                </a:ext>
              </a:extLst>
            </p:cNvPr>
            <p:cNvCxnSpPr>
              <a:cxnSpLocks/>
              <a:stCxn id="46" idx="1"/>
              <a:endCxn id="6" idx="3"/>
            </p:cNvCxnSpPr>
            <p:nvPr/>
          </p:nvCxnSpPr>
          <p:spPr>
            <a:xfrm flipH="1" flipV="1">
              <a:off x="7095877" y="3680511"/>
              <a:ext cx="775251" cy="1301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A68E8A3-E9DB-47CF-9FD2-BC7E9FDA3525}"/>
                </a:ext>
              </a:extLst>
            </p:cNvPr>
            <p:cNvCxnSpPr>
              <a:cxnSpLocks/>
              <a:stCxn id="47" idx="1"/>
              <a:endCxn id="5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AF6BFF76-E7D8-4502-97F9-4BDE9227E353}"/>
                </a:ext>
              </a:extLst>
            </p:cNvPr>
            <p:cNvSpPr txBox="1"/>
            <p:nvPr/>
          </p:nvSpPr>
          <p:spPr>
            <a:xfrm>
              <a:off x="5523507" y="269558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8A89729D-DEF3-4C7F-B268-921C48B1504A}"/>
                </a:ext>
              </a:extLst>
            </p:cNvPr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8AA13D42-0C43-4471-9498-9139FEA5ACC8}"/>
                </a:ext>
              </a:extLst>
            </p:cNvPr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299DA66D-E137-4F97-BA9C-9E374E06B244}"/>
                </a:ext>
              </a:extLst>
            </p:cNvPr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F2A85A2B-78CC-465F-A067-2F0DAEFEE9DC}"/>
                </a:ext>
              </a:extLst>
            </p:cNvPr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748969E-091F-4905-8B2B-AA2FC4F18B76}"/>
                </a:ext>
              </a:extLst>
            </p:cNvPr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33E301F3-363C-43BE-9E8F-7C8377563326}"/>
                </a:ext>
              </a:extLst>
            </p:cNvPr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5B54B226-302D-4AB3-B433-2CC6E2D56E82}"/>
                </a:ext>
              </a:extLst>
            </p:cNvPr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Primary</a:t>
              </a:r>
              <a:endParaRPr lang="fr-FR" sz="900" b="1" i="1" dirty="0"/>
            </a:p>
            <a:p>
              <a:r>
                <a:rPr lang="fr-FR" sz="900" b="1" i="1" dirty="0"/>
                <a:t>indexes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22BBCB22-6117-40C4-B06E-BD95F58FC99B}"/>
                </a:ext>
              </a:extLst>
            </p:cNvPr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EA584F9-D633-4EE9-BF71-03C7F7550195}"/>
                </a:ext>
              </a:extLst>
            </p:cNvPr>
            <p:cNvSpPr txBox="1"/>
            <p:nvPr/>
          </p:nvSpPr>
          <p:spPr>
            <a:xfrm>
              <a:off x="7698190" y="3879886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linked</a:t>
              </a:r>
              <a:endParaRPr lang="fr-FR" sz="900" b="1" i="1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281FA35-5819-452E-931E-B61385E9060C}"/>
                </a:ext>
              </a:extLst>
            </p:cNvPr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linked</a:t>
              </a:r>
              <a:endParaRPr lang="fr-FR" sz="900" b="1" i="1" dirty="0"/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DBC55BFE-8C7A-4420-A438-4C3A5BBEBE53}"/>
              </a:ext>
            </a:extLst>
          </p:cNvPr>
          <p:cNvGrpSpPr/>
          <p:nvPr/>
        </p:nvGrpSpPr>
        <p:grpSpPr>
          <a:xfrm>
            <a:off x="4300166" y="1222893"/>
            <a:ext cx="3729824" cy="3211939"/>
            <a:chOff x="5523507" y="958728"/>
            <a:chExt cx="5454926" cy="4811726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B54A08CA-474A-4EE0-81D2-9E5CBF88CAD1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I1</a:t>
              </a: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45F5015F-1832-44A2-8ADC-5E539D295D28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I2</a:t>
              </a: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B797526-F7E0-40D3-B7D8-3A922EABD919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I3</a:t>
              </a:r>
            </a:p>
          </p:txBody>
        </p:sp>
        <p:cxnSp>
          <p:nvCxnSpPr>
            <p:cNvPr id="113" name="Connecteur : en arc 112">
              <a:extLst>
                <a:ext uri="{FF2B5EF4-FFF2-40B4-BE49-F238E27FC236}">
                  <a16:creationId xmlns:a16="http://schemas.microsoft.com/office/drawing/2014/main" id="{733FF111-80F3-4D10-BBBD-7335BDCE7D2A}"/>
                </a:ext>
              </a:extLst>
            </p:cNvPr>
            <p:cNvCxnSpPr>
              <a:cxnSpLocks/>
              <a:stCxn id="110" idx="6"/>
              <a:endCxn id="111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 : en arc 113">
              <a:extLst>
                <a:ext uri="{FF2B5EF4-FFF2-40B4-BE49-F238E27FC236}">
                  <a16:creationId xmlns:a16="http://schemas.microsoft.com/office/drawing/2014/main" id="{B3D277E4-6081-470B-9BDD-E7C09F9F0402}"/>
                </a:ext>
              </a:extLst>
            </p:cNvPr>
            <p:cNvCxnSpPr>
              <a:cxnSpLocks/>
              <a:stCxn id="112" idx="1"/>
              <a:endCxn id="110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 : en arc 114">
              <a:extLst>
                <a:ext uri="{FF2B5EF4-FFF2-40B4-BE49-F238E27FC236}">
                  <a16:creationId xmlns:a16="http://schemas.microsoft.com/office/drawing/2014/main" id="{7AA7BDFF-B84D-4766-A19C-C2012C993429}"/>
                </a:ext>
              </a:extLst>
            </p:cNvPr>
            <p:cNvCxnSpPr>
              <a:cxnSpLocks/>
              <a:stCxn id="111" idx="3"/>
              <a:endCxn id="112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C6F84E06-5DD7-4022-A59D-95EA06730FC6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I4</a:t>
              </a:r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DAD0F664-59F8-4FA0-A7B5-5F716BEB8A7A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I5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B0E627E4-CAD5-4220-8E52-DC635516B498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I6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91650DD4-946A-48DF-BD14-735BC27FC644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I7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6B48DA61-F219-4C93-9499-D506922BCE00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I8</a:t>
              </a:r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5467AD7E-DFA3-4E1C-9BA8-24E03EC2ACB0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I9</a:t>
              </a:r>
            </a:p>
          </p:txBody>
        </p:sp>
        <p:cxnSp>
          <p:nvCxnSpPr>
            <p:cNvPr id="122" name="Connecteur droit avec flèche 121">
              <a:extLst>
                <a:ext uri="{FF2B5EF4-FFF2-40B4-BE49-F238E27FC236}">
                  <a16:creationId xmlns:a16="http://schemas.microsoft.com/office/drawing/2014/main" id="{4EBA5CEF-8E89-4D50-B5C4-416E27D15904}"/>
                </a:ext>
              </a:extLst>
            </p:cNvPr>
            <p:cNvCxnSpPr>
              <a:stCxn id="118" idx="5"/>
              <a:endCxn id="112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2E5B9817-A086-43E4-B94A-2DEEFEB22204}"/>
                </a:ext>
              </a:extLst>
            </p:cNvPr>
            <p:cNvCxnSpPr>
              <a:cxnSpLocks/>
              <a:stCxn id="119" idx="7"/>
              <a:endCxn id="112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39AA04C2-9979-400E-8C46-819F28AA0954}"/>
                </a:ext>
              </a:extLst>
            </p:cNvPr>
            <p:cNvCxnSpPr>
              <a:cxnSpLocks/>
              <a:stCxn id="120" idx="1"/>
              <a:endCxn id="112" idx="3"/>
            </p:cNvCxnSpPr>
            <p:nvPr/>
          </p:nvCxnSpPr>
          <p:spPr>
            <a:xfrm flipH="1" flipV="1">
              <a:off x="7095877" y="3680511"/>
              <a:ext cx="775251" cy="1301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5A546FAA-3BCA-4BFD-8DA7-E6F02DDAE501}"/>
                </a:ext>
              </a:extLst>
            </p:cNvPr>
            <p:cNvCxnSpPr>
              <a:cxnSpLocks/>
              <a:stCxn id="121" idx="1"/>
              <a:endCxn id="111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97187157-5189-4F88-9B77-684989AA56AD}"/>
                </a:ext>
              </a:extLst>
            </p:cNvPr>
            <p:cNvSpPr txBox="1"/>
            <p:nvPr/>
          </p:nvSpPr>
          <p:spPr>
            <a:xfrm>
              <a:off x="5523507" y="269558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7415C2D5-2078-4ED5-8496-ECF3456C477C}"/>
                </a:ext>
              </a:extLst>
            </p:cNvPr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F410C789-8C91-4A98-BA0E-8C7E2EFD14D0}"/>
                </a:ext>
              </a:extLst>
            </p:cNvPr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3A8122E7-3972-4B26-93FE-3B46E7FB224E}"/>
                </a:ext>
              </a:extLst>
            </p:cNvPr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54EB4C55-51C8-4CDE-8CEC-8C03178FB083}"/>
                </a:ext>
              </a:extLst>
            </p:cNvPr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ACC28A77-0FB7-4D21-9A28-7D485FED8976}"/>
                </a:ext>
              </a:extLst>
            </p:cNvPr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E992E1C8-26B5-4CB7-9DAD-73A028FCBEF0}"/>
                </a:ext>
              </a:extLst>
            </p:cNvPr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89085CF2-5E01-4A7F-9DD8-29A345BED2F2}"/>
                </a:ext>
              </a:extLst>
            </p:cNvPr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Primary</a:t>
              </a:r>
              <a:endParaRPr lang="fr-FR" sz="900" b="1" i="1" dirty="0"/>
            </a:p>
            <a:p>
              <a:r>
                <a:rPr lang="fr-FR" sz="900" b="1" i="1" dirty="0"/>
                <a:t>indexes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B2C4E307-B309-4932-9983-1FB541580A40}"/>
                </a:ext>
              </a:extLst>
            </p:cNvPr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3C7BF62D-4CB7-4D54-A5F8-50BFF5E300FE}"/>
                </a:ext>
              </a:extLst>
            </p:cNvPr>
            <p:cNvSpPr txBox="1"/>
            <p:nvPr/>
          </p:nvSpPr>
          <p:spPr>
            <a:xfrm>
              <a:off x="7654582" y="3790550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191669A3-CC2B-4CDD-9DEB-571F7F82CF50}"/>
                </a:ext>
              </a:extLst>
            </p:cNvPr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FA513193-8552-4A56-9D6B-510C98D4DC2F}"/>
              </a:ext>
            </a:extLst>
          </p:cNvPr>
          <p:cNvGrpSpPr/>
          <p:nvPr/>
        </p:nvGrpSpPr>
        <p:grpSpPr>
          <a:xfrm>
            <a:off x="8334626" y="1222893"/>
            <a:ext cx="3729824" cy="3211939"/>
            <a:chOff x="5523507" y="958728"/>
            <a:chExt cx="5454926" cy="4811726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DE905392-2297-49C4-963C-92B0438AF708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I1</a:t>
              </a: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44AE3A3-183C-48C5-AFD4-B9C82635B30D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I2</a:t>
              </a:r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949A2293-ED62-4AE9-9E10-FF66A872BF45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I3</a:t>
              </a:r>
            </a:p>
          </p:txBody>
        </p:sp>
        <p:cxnSp>
          <p:nvCxnSpPr>
            <p:cNvPr id="141" name="Connecteur : en arc 140">
              <a:extLst>
                <a:ext uri="{FF2B5EF4-FFF2-40B4-BE49-F238E27FC236}">
                  <a16:creationId xmlns:a16="http://schemas.microsoft.com/office/drawing/2014/main" id="{F9949D3A-FCBC-4BD3-8DF9-4E5D7362A680}"/>
                </a:ext>
              </a:extLst>
            </p:cNvPr>
            <p:cNvCxnSpPr>
              <a:cxnSpLocks/>
              <a:stCxn id="138" idx="6"/>
              <a:endCxn id="139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 : en arc 141">
              <a:extLst>
                <a:ext uri="{FF2B5EF4-FFF2-40B4-BE49-F238E27FC236}">
                  <a16:creationId xmlns:a16="http://schemas.microsoft.com/office/drawing/2014/main" id="{BA5818EB-AAD8-4C8D-9981-016D96ACA4E1}"/>
                </a:ext>
              </a:extLst>
            </p:cNvPr>
            <p:cNvCxnSpPr>
              <a:cxnSpLocks/>
              <a:stCxn id="140" idx="1"/>
              <a:endCxn id="138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 : en arc 142">
              <a:extLst>
                <a:ext uri="{FF2B5EF4-FFF2-40B4-BE49-F238E27FC236}">
                  <a16:creationId xmlns:a16="http://schemas.microsoft.com/office/drawing/2014/main" id="{B1482C20-7A06-40B7-9FA2-FF1660A1FDE6}"/>
                </a:ext>
              </a:extLst>
            </p:cNvPr>
            <p:cNvCxnSpPr>
              <a:cxnSpLocks/>
              <a:stCxn id="139" idx="3"/>
              <a:endCxn id="140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33454ABA-3640-459D-8EC4-01B22C69F440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I4</a:t>
              </a:r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DF0DD38-465E-4772-8D2A-C2591FD10986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I5</a:t>
              </a:r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F7AEFE90-61DC-494D-B3BF-51E4239BCD1E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I6</a:t>
              </a:r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03D75484-3151-443F-B877-14B4C7AECEE0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I7</a:t>
              </a:r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F6FA10CD-E469-43B3-8A1F-FFADCBB63EF6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I8</a:t>
              </a:r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9A1D8BA7-ED9E-47A4-BB16-257EB1761A90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I9</a:t>
              </a:r>
            </a:p>
          </p:txBody>
        </p:sp>
        <p:cxnSp>
          <p:nvCxnSpPr>
            <p:cNvPr id="150" name="Connecteur droit avec flèche 149">
              <a:extLst>
                <a:ext uri="{FF2B5EF4-FFF2-40B4-BE49-F238E27FC236}">
                  <a16:creationId xmlns:a16="http://schemas.microsoft.com/office/drawing/2014/main" id="{29228D16-E0BE-489C-8111-545BCD593E54}"/>
                </a:ext>
              </a:extLst>
            </p:cNvPr>
            <p:cNvCxnSpPr>
              <a:stCxn id="146" idx="5"/>
              <a:endCxn id="140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E32D73EE-554E-4348-B3DA-86DCD364456C}"/>
                </a:ext>
              </a:extLst>
            </p:cNvPr>
            <p:cNvCxnSpPr>
              <a:cxnSpLocks/>
              <a:stCxn id="147" idx="7"/>
              <a:endCxn id="140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avec flèche 151">
              <a:extLst>
                <a:ext uri="{FF2B5EF4-FFF2-40B4-BE49-F238E27FC236}">
                  <a16:creationId xmlns:a16="http://schemas.microsoft.com/office/drawing/2014/main" id="{8DDF9A8E-FA56-4AC8-99DF-2F5C619B3C62}"/>
                </a:ext>
              </a:extLst>
            </p:cNvPr>
            <p:cNvCxnSpPr>
              <a:cxnSpLocks/>
              <a:stCxn id="148" idx="1"/>
              <a:endCxn id="140" idx="3"/>
            </p:cNvCxnSpPr>
            <p:nvPr/>
          </p:nvCxnSpPr>
          <p:spPr>
            <a:xfrm flipH="1" flipV="1">
              <a:off x="7095877" y="3680511"/>
              <a:ext cx="775251" cy="1301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2403BE57-2CF6-4DB4-A02D-BEE690F9A094}"/>
                </a:ext>
              </a:extLst>
            </p:cNvPr>
            <p:cNvCxnSpPr>
              <a:cxnSpLocks/>
              <a:stCxn id="149" idx="1"/>
              <a:endCxn id="139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D9A55C5C-8053-4CA2-872F-A7FE08801152}"/>
                </a:ext>
              </a:extLst>
            </p:cNvPr>
            <p:cNvSpPr txBox="1"/>
            <p:nvPr/>
          </p:nvSpPr>
          <p:spPr>
            <a:xfrm>
              <a:off x="5523507" y="269558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07638113-81DB-4E2C-9C43-366ECE90007F}"/>
                </a:ext>
              </a:extLst>
            </p:cNvPr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759FC462-219C-43B0-8566-7FB183D446D6}"/>
                </a:ext>
              </a:extLst>
            </p:cNvPr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157" name="ZoneTexte 156">
              <a:extLst>
                <a:ext uri="{FF2B5EF4-FFF2-40B4-BE49-F238E27FC236}">
                  <a16:creationId xmlns:a16="http://schemas.microsoft.com/office/drawing/2014/main" id="{20751B0A-2653-4F65-A573-E79F7AEB0665}"/>
                </a:ext>
              </a:extLst>
            </p:cNvPr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09642DCB-F0D2-49E5-B451-7651D0831BAA}"/>
                </a:ext>
              </a:extLst>
            </p:cNvPr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E3534CA-9D3A-4770-AA26-3DFAE7F44C87}"/>
                </a:ext>
              </a:extLst>
            </p:cNvPr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E77A104F-7F78-4ED0-8626-BF5FC1A63617}"/>
                </a:ext>
              </a:extLst>
            </p:cNvPr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1F289A3E-583E-4404-A0BC-ABAA1B001E78}"/>
                </a:ext>
              </a:extLst>
            </p:cNvPr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Primary</a:t>
              </a:r>
              <a:endParaRPr lang="fr-FR" sz="900" b="1" i="1" dirty="0"/>
            </a:p>
            <a:p>
              <a:r>
                <a:rPr lang="fr-FR" sz="900" b="1" i="1" dirty="0"/>
                <a:t>indexes</a:t>
              </a:r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959351F3-692C-4A78-97C6-43B51C544598}"/>
                </a:ext>
              </a:extLst>
            </p:cNvPr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163" name="ZoneTexte 162">
              <a:extLst>
                <a:ext uri="{FF2B5EF4-FFF2-40B4-BE49-F238E27FC236}">
                  <a16:creationId xmlns:a16="http://schemas.microsoft.com/office/drawing/2014/main" id="{D54F281F-9DE5-49E9-82A6-AC6DAEC87EF6}"/>
                </a:ext>
              </a:extLst>
            </p:cNvPr>
            <p:cNvSpPr txBox="1"/>
            <p:nvPr/>
          </p:nvSpPr>
          <p:spPr>
            <a:xfrm>
              <a:off x="7596439" y="3820329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565D54FA-EBCB-4B51-8672-2ED33610C98E}"/>
                </a:ext>
              </a:extLst>
            </p:cNvPr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325EAE11-C51D-4775-BEC1-53BB58B8330A}"/>
              </a:ext>
            </a:extLst>
          </p:cNvPr>
          <p:cNvSpPr txBox="1"/>
          <p:nvPr/>
        </p:nvSpPr>
        <p:spPr>
          <a:xfrm>
            <a:off x="888270" y="4532244"/>
            <a:ext cx="222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Canonical format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6B5A71FA-8306-4132-9B50-3F8F52927713}"/>
              </a:ext>
            </a:extLst>
          </p:cNvPr>
          <p:cNvSpPr txBox="1"/>
          <p:nvPr/>
        </p:nvSpPr>
        <p:spPr>
          <a:xfrm>
            <a:off x="5844649" y="4532244"/>
            <a:ext cx="13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2D2F6D40-BEA8-44F1-822E-B4984AC994D7}"/>
              </a:ext>
            </a:extLst>
          </p:cNvPr>
          <p:cNvSpPr txBox="1"/>
          <p:nvPr/>
        </p:nvSpPr>
        <p:spPr>
          <a:xfrm>
            <a:off x="9588384" y="4532244"/>
            <a:ext cx="13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Complete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4630840F-8962-4077-8349-D80A34925C3C}"/>
              </a:ext>
            </a:extLst>
          </p:cNvPr>
          <p:cNvSpPr txBox="1"/>
          <p:nvPr/>
        </p:nvSpPr>
        <p:spPr>
          <a:xfrm>
            <a:off x="183874" y="5057477"/>
            <a:ext cx="12008126" cy="163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indexset</a:t>
            </a:r>
            <a:r>
              <a:rPr lang="en-US" dirty="0"/>
              <a:t> has a canonical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by </a:t>
            </a:r>
            <a:r>
              <a:rPr lang="fr-FR" dirty="0" err="1"/>
              <a:t>crossing</a:t>
            </a:r>
            <a:r>
              <a:rPr lang="fr-FR" dirty="0"/>
              <a:t> all the </a:t>
            </a:r>
            <a:r>
              <a:rPr lang="fr-FR" dirty="0" err="1"/>
              <a:t>primary</a:t>
            </a:r>
            <a:r>
              <a:rPr lang="fr-FR" dirty="0"/>
              <a:t> indexes (variable extension)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by </a:t>
            </a:r>
            <a:r>
              <a:rPr lang="fr-FR" dirty="0" err="1"/>
              <a:t>tranforming</a:t>
            </a:r>
            <a:r>
              <a:rPr lang="fr-FR" dirty="0"/>
              <a:t> the derived indexes </a:t>
            </a:r>
            <a:r>
              <a:rPr lang="fr-FR" dirty="0" err="1"/>
              <a:t>into</a:t>
            </a:r>
            <a:r>
              <a:rPr lang="fr-FR" dirty="0"/>
              <a:t> coupled indexes (index extension)</a:t>
            </a:r>
          </a:p>
        </p:txBody>
      </p:sp>
    </p:spTree>
    <p:extLst>
      <p:ext uri="{BB962C8B-B14F-4D97-AF65-F5344CB8AC3E}">
        <p14:creationId xmlns:p14="http://schemas.microsoft.com/office/powerpoint/2010/main" val="59861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B414A138-4254-47E5-9EB4-98249960F6BE}"/>
              </a:ext>
            </a:extLst>
          </p:cNvPr>
          <p:cNvSpPr/>
          <p:nvPr/>
        </p:nvSpPr>
        <p:spPr>
          <a:xfrm>
            <a:off x="7807409" y="261246"/>
            <a:ext cx="4278574" cy="6547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A8A03236-9659-4685-9729-71F5745C3385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0661568" y="1396270"/>
            <a:ext cx="882808" cy="20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2A81B5EA-F239-4FA9-974D-765553CC3930}"/>
              </a:ext>
            </a:extLst>
          </p:cNvPr>
          <p:cNvSpPr/>
          <p:nvPr/>
        </p:nvSpPr>
        <p:spPr>
          <a:xfrm>
            <a:off x="8948650" y="4757211"/>
            <a:ext cx="2302446" cy="19418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6940811" cy="771056"/>
          </a:xfrm>
        </p:spPr>
        <p:txBody>
          <a:bodyPr>
            <a:normAutofit/>
          </a:bodyPr>
          <a:lstStyle/>
          <a:p>
            <a:r>
              <a:rPr lang="fr-FR" dirty="0"/>
              <a:t>2 - Matrix </a:t>
            </a:r>
            <a:r>
              <a:rPr lang="fr-FR" dirty="0" err="1"/>
              <a:t>generation</a:t>
            </a:r>
            <a:r>
              <a:rPr lang="fr-FR" dirty="0"/>
              <a:t> process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388300" y="1036261"/>
            <a:ext cx="702531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characterization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Identification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Association of coupled and derived indexes to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Dimension </a:t>
            </a:r>
            <a:r>
              <a:rPr lang="fr-FR" b="1" dirty="0" err="1"/>
              <a:t>reduction</a:t>
            </a:r>
            <a:r>
              <a:rPr lang="fr-FR" b="1" dirty="0"/>
              <a:t> (if </a:t>
            </a:r>
            <a:r>
              <a:rPr lang="fr-FR" b="1" dirty="0" err="1"/>
              <a:t>necessary</a:t>
            </a:r>
            <a:r>
              <a:rPr lang="fr-FR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 </a:t>
            </a:r>
            <a:r>
              <a:rPr lang="fr-FR" dirty="0" err="1"/>
              <a:t>merging</a:t>
            </a:r>
            <a:r>
              <a:rPr lang="fr-FR" dirty="0"/>
              <a:t> (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rate)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Matrix </a:t>
            </a:r>
            <a:r>
              <a:rPr lang="fr-FR" b="1" dirty="0" err="1"/>
              <a:t>generation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indexes conversion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crossed</a:t>
            </a:r>
            <a:r>
              <a:rPr lang="fr-FR" dirty="0"/>
              <a:t> (</a:t>
            </a:r>
            <a:r>
              <a:rPr lang="fr-FR" dirty="0" err="1"/>
              <a:t>primary</a:t>
            </a:r>
            <a:r>
              <a:rPr lang="fr-FR" dirty="0"/>
              <a:t> indexes)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Extension (derived and coupled indexes)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E.g. </a:t>
            </a:r>
            <a:r>
              <a:rPr lang="fr-FR" dirty="0" err="1"/>
              <a:t>Xarray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indexes 			-&gt; 	</a:t>
            </a:r>
            <a:r>
              <a:rPr lang="fr-FR" dirty="0" err="1"/>
              <a:t>dims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Derived/coupled indexes -&gt; 	</a:t>
            </a:r>
            <a:r>
              <a:rPr lang="fr-FR" dirty="0" err="1"/>
              <a:t>coords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Indexed value 			-&gt; 	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Unique index 				-&gt; 	</a:t>
            </a:r>
            <a:r>
              <a:rPr lang="fr-FR" dirty="0" err="1"/>
              <a:t>attrs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107" name="Tableau 4">
            <a:extLst>
              <a:ext uri="{FF2B5EF4-FFF2-40B4-BE49-F238E27FC236}">
                <a16:creationId xmlns:a16="http://schemas.microsoft.com/office/drawing/2014/main" id="{096AF26E-7EB9-4E2C-8A71-0C818B48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025"/>
              </p:ext>
            </p:extLst>
          </p:nvPr>
        </p:nvGraphicFramePr>
        <p:xfrm>
          <a:off x="9508460" y="5272187"/>
          <a:ext cx="102237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graphicFrame>
        <p:nvGraphicFramePr>
          <p:cNvPr id="108" name="Tableau 4">
            <a:extLst>
              <a:ext uri="{FF2B5EF4-FFF2-40B4-BE49-F238E27FC236}">
                <a16:creationId xmlns:a16="http://schemas.microsoft.com/office/drawing/2014/main" id="{9FDBDCFF-C30C-44C1-A4C6-74919F46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78706"/>
              </p:ext>
            </p:extLst>
          </p:nvPr>
        </p:nvGraphicFramePr>
        <p:xfrm>
          <a:off x="9508460" y="4815396"/>
          <a:ext cx="102237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604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109" name="Tableau 4">
            <a:extLst>
              <a:ext uri="{FF2B5EF4-FFF2-40B4-BE49-F238E27FC236}">
                <a16:creationId xmlns:a16="http://schemas.microsoft.com/office/drawing/2014/main" id="{E14B44A8-025F-4A21-9D70-B4FFBA381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83033"/>
              </p:ext>
            </p:extLst>
          </p:nvPr>
        </p:nvGraphicFramePr>
        <p:xfrm>
          <a:off x="9056474" y="5296045"/>
          <a:ext cx="3407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sp>
        <p:nvSpPr>
          <p:cNvPr id="110" name="ZoneTexte 109">
            <a:extLst>
              <a:ext uri="{FF2B5EF4-FFF2-40B4-BE49-F238E27FC236}">
                <a16:creationId xmlns:a16="http://schemas.microsoft.com/office/drawing/2014/main" id="{2AA8BB0D-AB90-4708-9FD9-2CB37296DF54}"/>
              </a:ext>
            </a:extLst>
          </p:cNvPr>
          <p:cNvSpPr txBox="1"/>
          <p:nvPr/>
        </p:nvSpPr>
        <p:spPr>
          <a:xfrm>
            <a:off x="9508460" y="5665742"/>
            <a:ext cx="1007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70C0"/>
                </a:solidFill>
              </a:rPr>
              <a:t>primary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08F763A8-D5CE-45CC-AC35-4649B0EC4C74}"/>
              </a:ext>
            </a:extLst>
          </p:cNvPr>
          <p:cNvSpPr txBox="1"/>
          <p:nvPr/>
        </p:nvSpPr>
        <p:spPr>
          <a:xfrm>
            <a:off x="9639547" y="4757210"/>
            <a:ext cx="957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8608C77-14E9-4453-B9E0-827188307A30}"/>
              </a:ext>
            </a:extLst>
          </p:cNvPr>
          <p:cNvSpPr txBox="1"/>
          <p:nvPr/>
        </p:nvSpPr>
        <p:spPr>
          <a:xfrm rot="16200000">
            <a:off x="8765243" y="5544266"/>
            <a:ext cx="930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graphicFrame>
        <p:nvGraphicFramePr>
          <p:cNvPr id="113" name="Tableau 4">
            <a:extLst>
              <a:ext uri="{FF2B5EF4-FFF2-40B4-BE49-F238E27FC236}">
                <a16:creationId xmlns:a16="http://schemas.microsoft.com/office/drawing/2014/main" id="{E04861DD-3E98-426D-8A64-F3DFEAB3D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07373"/>
              </p:ext>
            </p:extLst>
          </p:nvPr>
        </p:nvGraphicFramePr>
        <p:xfrm>
          <a:off x="10711772" y="5395876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114" name="Tableau 4">
            <a:extLst>
              <a:ext uri="{FF2B5EF4-FFF2-40B4-BE49-F238E27FC236}">
                <a16:creationId xmlns:a16="http://schemas.microsoft.com/office/drawing/2014/main" id="{6C38C3D1-5A91-42E7-8EAE-5682ACA53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46201"/>
              </p:ext>
            </p:extLst>
          </p:nvPr>
        </p:nvGraphicFramePr>
        <p:xfrm>
          <a:off x="10711772" y="5863242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sp>
        <p:nvSpPr>
          <p:cNvPr id="115" name="ZoneTexte 114">
            <a:extLst>
              <a:ext uri="{FF2B5EF4-FFF2-40B4-BE49-F238E27FC236}">
                <a16:creationId xmlns:a16="http://schemas.microsoft.com/office/drawing/2014/main" id="{F2CD861E-F5F1-48BE-B015-7FE8375E5B70}"/>
              </a:ext>
            </a:extLst>
          </p:cNvPr>
          <p:cNvSpPr txBox="1"/>
          <p:nvPr/>
        </p:nvSpPr>
        <p:spPr>
          <a:xfrm>
            <a:off x="10604313" y="5437065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54EC446-2848-4CC8-8F2F-3C369AF3567B}"/>
              </a:ext>
            </a:extLst>
          </p:cNvPr>
          <p:cNvSpPr txBox="1"/>
          <p:nvPr/>
        </p:nvSpPr>
        <p:spPr>
          <a:xfrm>
            <a:off x="10594911" y="5892883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673B6345-A638-4F58-90EC-CABFA08918F5}"/>
              </a:ext>
            </a:extLst>
          </p:cNvPr>
          <p:cNvSpPr/>
          <p:nvPr/>
        </p:nvSpPr>
        <p:spPr>
          <a:xfrm>
            <a:off x="9775313" y="1917797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A130A34B-0E62-4E29-9D40-5F471DF2D094}"/>
              </a:ext>
            </a:extLst>
          </p:cNvPr>
          <p:cNvSpPr/>
          <p:nvPr/>
        </p:nvSpPr>
        <p:spPr>
          <a:xfrm>
            <a:off x="9086177" y="3512599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derived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BDF0487B-63D8-4DE4-944E-C4C5BCBF2DCE}"/>
              </a:ext>
            </a:extLst>
          </p:cNvPr>
          <p:cNvSpPr/>
          <p:nvPr/>
        </p:nvSpPr>
        <p:spPr>
          <a:xfrm>
            <a:off x="10095186" y="3512598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8B8733E4-A71D-46A6-99A1-9FEEA9C4A972}"/>
              </a:ext>
            </a:extLst>
          </p:cNvPr>
          <p:cNvSpPr/>
          <p:nvPr/>
        </p:nvSpPr>
        <p:spPr>
          <a:xfrm>
            <a:off x="8059665" y="3515094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coupled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00211EFC-46FF-4EE6-AA57-781B28B17BF6}"/>
              </a:ext>
            </a:extLst>
          </p:cNvPr>
          <p:cNvSpPr/>
          <p:nvPr/>
        </p:nvSpPr>
        <p:spPr>
          <a:xfrm>
            <a:off x="11099883" y="3488305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unique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F31F155D-E2BE-4560-A60D-0D8169881934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0219805" y="1396270"/>
            <a:ext cx="1" cy="52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1FF54F2A-2319-4982-94DE-8CC73DD0FD03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9530670" y="1383640"/>
            <a:ext cx="187330" cy="21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D59EFB74-586B-43C7-B707-1E8249457D72}"/>
              </a:ext>
            </a:extLst>
          </p:cNvPr>
          <p:cNvCxnSpPr>
            <a:cxnSpLocks/>
          </p:cNvCxnSpPr>
          <p:nvPr/>
        </p:nvCxnSpPr>
        <p:spPr>
          <a:xfrm flipH="1">
            <a:off x="8504372" y="1383640"/>
            <a:ext cx="896366" cy="213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DE2708F5-BAAC-4C00-BE44-9B3E586CC444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>
            <a:off x="10219806" y="2561742"/>
            <a:ext cx="319873" cy="9508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317BA06-970D-4AA1-9220-597BD901B7A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9766406" y="2561742"/>
            <a:ext cx="453400" cy="9494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3EBA3C30-8BAB-4F1C-AA96-DE1922F71432}"/>
              </a:ext>
            </a:extLst>
          </p:cNvPr>
          <p:cNvSpPr txBox="1"/>
          <p:nvPr/>
        </p:nvSpPr>
        <p:spPr>
          <a:xfrm>
            <a:off x="10383761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High rate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3C8C1E5-028D-4C6E-9EA6-30DA78222B76}"/>
              </a:ext>
            </a:extLst>
          </p:cNvPr>
          <p:cNvSpPr txBox="1"/>
          <p:nvPr/>
        </p:nvSpPr>
        <p:spPr>
          <a:xfrm>
            <a:off x="9549988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Low rate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ABA1ACB0-E090-4F22-98BF-A4956424388D}"/>
              </a:ext>
            </a:extLst>
          </p:cNvPr>
          <p:cNvSpPr txBox="1"/>
          <p:nvPr/>
        </p:nvSpPr>
        <p:spPr>
          <a:xfrm>
            <a:off x="7848544" y="1412522"/>
            <a:ext cx="1932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index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characterization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88F428F8-500F-4B30-86A0-AB5A2B193982}"/>
              </a:ext>
            </a:extLst>
          </p:cNvPr>
          <p:cNvSpPr txBox="1"/>
          <p:nvPr/>
        </p:nvSpPr>
        <p:spPr>
          <a:xfrm>
            <a:off x="7844925" y="2414446"/>
            <a:ext cx="1920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Dimension réduction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F5B9CD41-D169-42A6-B9B3-070669564887}"/>
              </a:ext>
            </a:extLst>
          </p:cNvPr>
          <p:cNvSpPr txBox="1"/>
          <p:nvPr/>
        </p:nvSpPr>
        <p:spPr>
          <a:xfrm>
            <a:off x="9160663" y="6390704"/>
            <a:ext cx="230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Matrix (e. g. </a:t>
            </a:r>
            <a:r>
              <a:rPr lang="fr-FR" sz="1400" b="1" dirty="0" err="1"/>
              <a:t>Xarray</a:t>
            </a:r>
            <a:r>
              <a:rPr lang="fr-FR" sz="1400" b="1" dirty="0"/>
              <a:t>)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23A3EB08-E03E-4911-A4D8-D3CF5CB5B6E4}"/>
              </a:ext>
            </a:extLst>
          </p:cNvPr>
          <p:cNvSpPr/>
          <p:nvPr/>
        </p:nvSpPr>
        <p:spPr>
          <a:xfrm>
            <a:off x="9248183" y="1051262"/>
            <a:ext cx="1606712" cy="33237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Ilist</a:t>
            </a:r>
          </a:p>
        </p:txBody>
      </p:sp>
      <p:sp>
        <p:nvSpPr>
          <p:cNvPr id="168" name="Flèche : droite 167">
            <a:extLst>
              <a:ext uri="{FF2B5EF4-FFF2-40B4-BE49-F238E27FC236}">
                <a16:creationId xmlns:a16="http://schemas.microsoft.com/office/drawing/2014/main" id="{2172BE95-5F2A-49F3-9386-1666BB4A2639}"/>
              </a:ext>
            </a:extLst>
          </p:cNvPr>
          <p:cNvSpPr/>
          <p:nvPr/>
        </p:nvSpPr>
        <p:spPr>
          <a:xfrm rot="5400000">
            <a:off x="9849676" y="4259065"/>
            <a:ext cx="286859" cy="3441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310D1566-9C40-453F-9884-6EA236F5DA4C}"/>
              </a:ext>
            </a:extLst>
          </p:cNvPr>
          <p:cNvSpPr txBox="1"/>
          <p:nvPr/>
        </p:nvSpPr>
        <p:spPr>
          <a:xfrm>
            <a:off x="7904779" y="444027"/>
            <a:ext cx="413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matrix </a:t>
            </a:r>
            <a:r>
              <a:rPr lang="fr-FR" b="1" dirty="0" err="1"/>
              <a:t>generation</a:t>
            </a:r>
            <a:r>
              <a:rPr lang="fr-FR" b="1" dirty="0"/>
              <a:t> process </a:t>
            </a:r>
            <a:r>
              <a:rPr lang="fr-FR" b="1" dirty="0" err="1"/>
              <a:t>from</a:t>
            </a:r>
            <a:r>
              <a:rPr lang="fr-FR" b="1" dirty="0"/>
              <a:t> Ilist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0886A2C-CD37-419E-A86E-6908693A2777}"/>
              </a:ext>
            </a:extLst>
          </p:cNvPr>
          <p:cNvSpPr txBox="1"/>
          <p:nvPr/>
        </p:nvSpPr>
        <p:spPr>
          <a:xfrm>
            <a:off x="7829133" y="4207321"/>
            <a:ext cx="1920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Matrix </a:t>
            </a:r>
            <a:r>
              <a:rPr lang="fr-FR" sz="1400" dirty="0" err="1">
                <a:solidFill>
                  <a:srgbClr val="00B050"/>
                </a:solidFill>
              </a:rPr>
              <a:t>generation</a:t>
            </a:r>
            <a:endParaRPr lang="fr-F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14184-8D28-4B6A-AD21-F578D6DCFFED}"/>
              </a:ext>
            </a:extLst>
          </p:cNvPr>
          <p:cNvSpPr txBox="1">
            <a:spLocks/>
          </p:cNvSpPr>
          <p:nvPr/>
        </p:nvSpPr>
        <p:spPr>
          <a:xfrm>
            <a:off x="387053" y="190477"/>
            <a:ext cx="2676660" cy="7333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2 -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7BCA7-A59B-4DD3-B75B-E1EF98B12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92965"/>
              </p:ext>
            </p:extLst>
          </p:nvPr>
        </p:nvGraphicFramePr>
        <p:xfrm>
          <a:off x="3676948" y="190477"/>
          <a:ext cx="8127999" cy="307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  <a:endParaRPr lang="fr-FR" sz="1100" b="1" i="1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013F1C-48E1-4467-9B4B-F9B83E64D512}"/>
              </a:ext>
            </a:extLst>
          </p:cNvPr>
          <p:cNvSpPr/>
          <p:nvPr/>
        </p:nvSpPr>
        <p:spPr>
          <a:xfrm>
            <a:off x="3676454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C8A12-F26D-4F3F-9595-4D1F3A77E98D}"/>
              </a:ext>
            </a:extLst>
          </p:cNvPr>
          <p:cNvSpPr/>
          <p:nvPr/>
        </p:nvSpPr>
        <p:spPr>
          <a:xfrm>
            <a:off x="4580572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0AC60-9B8E-4CC5-9492-EF005D1B5416}"/>
              </a:ext>
            </a:extLst>
          </p:cNvPr>
          <p:cNvSpPr/>
          <p:nvPr/>
        </p:nvSpPr>
        <p:spPr>
          <a:xfrm>
            <a:off x="6388808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545CC-81DD-4978-9CD5-6CFDF79AB2DD}"/>
              </a:ext>
            </a:extLst>
          </p:cNvPr>
          <p:cNvSpPr/>
          <p:nvPr/>
        </p:nvSpPr>
        <p:spPr>
          <a:xfrm>
            <a:off x="7292926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3130-B3F4-4483-974E-EEA755CE7336}"/>
              </a:ext>
            </a:extLst>
          </p:cNvPr>
          <p:cNvSpPr/>
          <p:nvPr/>
        </p:nvSpPr>
        <p:spPr>
          <a:xfrm>
            <a:off x="8197044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6B782-123F-4315-9C6C-000CA711332F}"/>
              </a:ext>
            </a:extLst>
          </p:cNvPr>
          <p:cNvSpPr/>
          <p:nvPr/>
        </p:nvSpPr>
        <p:spPr>
          <a:xfrm>
            <a:off x="9101162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849383-78C3-4D51-BCE4-2403EC95FEDF}"/>
              </a:ext>
            </a:extLst>
          </p:cNvPr>
          <p:cNvSpPr/>
          <p:nvPr/>
        </p:nvSpPr>
        <p:spPr>
          <a:xfrm>
            <a:off x="1000528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CFE4E-3EEA-409A-B693-818EB3ADA2B1}"/>
              </a:ext>
            </a:extLst>
          </p:cNvPr>
          <p:cNvSpPr/>
          <p:nvPr/>
        </p:nvSpPr>
        <p:spPr>
          <a:xfrm>
            <a:off x="10909401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DAFFA-3FBE-4049-BE11-4BA18DF4FD4F}"/>
              </a:ext>
            </a:extLst>
          </p:cNvPr>
          <p:cNvSpPr/>
          <p:nvPr/>
        </p:nvSpPr>
        <p:spPr>
          <a:xfrm>
            <a:off x="548469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74F5E5D-085C-466F-A322-4E85119F5362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16200000" flipH="1">
            <a:off x="5028345" y="2348121"/>
            <a:ext cx="12700" cy="1808236"/>
          </a:xfrm>
          <a:prstGeom prst="curvedConnector3">
            <a:avLst>
              <a:gd name="adj1" fmla="val 42494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994A2A0-EA49-441B-A842-0EEE9A337370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rot="16200000" flipH="1">
            <a:off x="5480404" y="280018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CEAA29B-95D1-47FF-AE95-12EED542E37B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>
            <a:off x="6384522" y="280018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0AD4453-4078-418F-9F42-97A9EB170F89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rot="5400000">
            <a:off x="6836581" y="2348121"/>
            <a:ext cx="12700" cy="1808236"/>
          </a:xfrm>
          <a:prstGeom prst="curvedConnector3">
            <a:avLst>
              <a:gd name="adj1" fmla="val 40268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6A39E-D246-4C90-AA8B-9EBCAD04D02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548935" y="325223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72156F-2D8F-4027-B740-834287B686D4}"/>
              </a:ext>
            </a:extLst>
          </p:cNvPr>
          <p:cNvSpPr txBox="1"/>
          <p:nvPr/>
        </p:nvSpPr>
        <p:spPr>
          <a:xfrm>
            <a:off x="9592211" y="3330443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D1888-62E3-4A98-837B-7BFFA6D42212}"/>
              </a:ext>
            </a:extLst>
          </p:cNvPr>
          <p:cNvSpPr txBox="1"/>
          <p:nvPr/>
        </p:nvSpPr>
        <p:spPr>
          <a:xfrm>
            <a:off x="4352547" y="334758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AB5BE-FCB6-4F85-84BB-578A3688B691}"/>
              </a:ext>
            </a:extLst>
          </p:cNvPr>
          <p:cNvSpPr txBox="1"/>
          <p:nvPr/>
        </p:nvSpPr>
        <p:spPr>
          <a:xfrm>
            <a:off x="6342528" y="335593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71F32-73CA-483B-A6F1-470C9CACC986}"/>
              </a:ext>
            </a:extLst>
          </p:cNvPr>
          <p:cNvSpPr txBox="1"/>
          <p:nvPr/>
        </p:nvSpPr>
        <p:spPr>
          <a:xfrm>
            <a:off x="714559" y="1057938"/>
            <a:ext cx="276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Full </a:t>
            </a:r>
            <a:r>
              <a:rPr lang="fr-FR" dirty="0" err="1"/>
              <a:t>function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Axes are </a:t>
            </a:r>
            <a:r>
              <a:rPr lang="fr-FR" dirty="0" err="1"/>
              <a:t>completed</a:t>
            </a:r>
            <a:endParaRPr lang="fr-FR" dirty="0"/>
          </a:p>
          <a:p>
            <a:endParaRPr lang="fr-FR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A1E840-F584-453C-BB3A-47AABAD3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7" y="3814165"/>
            <a:ext cx="5382276" cy="2989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BDC2C5-27EF-4B4D-A2B6-83186686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33" y="3954487"/>
            <a:ext cx="5908177" cy="16471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054762-3E15-4D9B-BC58-468E343EF36F}"/>
              </a:ext>
            </a:extLst>
          </p:cNvPr>
          <p:cNvSpPr txBox="1"/>
          <p:nvPr/>
        </p:nvSpPr>
        <p:spPr>
          <a:xfrm rot="16200000">
            <a:off x="2997205" y="2650824"/>
            <a:ext cx="106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completed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629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850D-6609-4D50-8292-C51CE6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9" y="10384"/>
            <a:ext cx="8911687" cy="1280890"/>
          </a:xfrm>
        </p:spPr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Aggregation</a:t>
            </a:r>
            <a:r>
              <a:rPr lang="fr-FR" dirty="0"/>
              <a:t> process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28D428D-418A-44DB-B732-B697D3AAF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6771"/>
              </p:ext>
            </p:extLst>
          </p:nvPr>
        </p:nvGraphicFramePr>
        <p:xfrm>
          <a:off x="1496110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4B04D5F-8D3B-4A4B-83F8-29B4DCC35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28304"/>
              </p:ext>
            </p:extLst>
          </p:nvPr>
        </p:nvGraphicFramePr>
        <p:xfrm>
          <a:off x="2683886" y="2816257"/>
          <a:ext cx="553563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ilist1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189727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ilist2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97278EE-7081-4EB6-8A1F-DDFF2C54F3C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49673" y="3252182"/>
            <a:ext cx="738693" cy="126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2235DDFD-32A7-4BB1-95D4-5B11EA98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03956"/>
              </p:ext>
            </p:extLst>
          </p:nvPr>
        </p:nvGraphicFramePr>
        <p:xfrm>
          <a:off x="2960667" y="4514760"/>
          <a:ext cx="1107126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58814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4EAA693-325F-4DB3-BAD8-57F2E77785D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065148" y="3541664"/>
            <a:ext cx="449082" cy="9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57282DF8-6FA3-46FC-98AE-761F6DDB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85176"/>
              </p:ext>
            </p:extLst>
          </p:nvPr>
        </p:nvGraphicFramePr>
        <p:xfrm>
          <a:off x="3065148" y="1311431"/>
          <a:ext cx="1710441" cy="9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47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ilist3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ilist4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</a:tbl>
          </a:graphicData>
        </a:graphic>
      </p:graphicFrame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90420817-8DD7-474F-AC0E-C33C47F92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06798"/>
              </p:ext>
            </p:extLst>
          </p:nvPr>
        </p:nvGraphicFramePr>
        <p:xfrm>
          <a:off x="4538483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92D8DA-302A-47E6-B11C-80C631379BA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620570" y="1747356"/>
            <a:ext cx="471476" cy="27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F554416-24BB-415E-9006-B9C31DC52C7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60667" y="2039111"/>
            <a:ext cx="1383122" cy="77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499D8D2-82EA-4F56-846E-41CE3849E3FC}"/>
              </a:ext>
            </a:extLst>
          </p:cNvPr>
          <p:cNvSpPr txBox="1"/>
          <p:nvPr/>
        </p:nvSpPr>
        <p:spPr>
          <a:xfrm>
            <a:off x="1475477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D368F60-5DA5-42A5-8B61-66BFF4CDA5E2}"/>
              </a:ext>
            </a:extLst>
          </p:cNvPr>
          <p:cNvSpPr txBox="1"/>
          <p:nvPr/>
        </p:nvSpPr>
        <p:spPr>
          <a:xfrm>
            <a:off x="2911832" y="534141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D81BB9-0A44-4BC3-BB12-02B6604C51C5}"/>
              </a:ext>
            </a:extLst>
          </p:cNvPr>
          <p:cNvSpPr txBox="1"/>
          <p:nvPr/>
        </p:nvSpPr>
        <p:spPr>
          <a:xfrm>
            <a:off x="4547862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231D3EB-818D-4FDB-B5F2-AEE0CF7D42B9}"/>
              </a:ext>
            </a:extLst>
          </p:cNvPr>
          <p:cNvSpPr txBox="1"/>
          <p:nvPr/>
        </p:nvSpPr>
        <p:spPr>
          <a:xfrm>
            <a:off x="2583355" y="369039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B1A889-AC38-472E-B268-FFE9FCB2C7B4}"/>
              </a:ext>
            </a:extLst>
          </p:cNvPr>
          <p:cNvSpPr txBox="1"/>
          <p:nvPr/>
        </p:nvSpPr>
        <p:spPr>
          <a:xfrm>
            <a:off x="4067007" y="219199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5</a:t>
            </a:r>
          </a:p>
        </p:txBody>
      </p:sp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BD88FC24-E800-42CF-BB3E-20F57845C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1654"/>
              </p:ext>
            </p:extLst>
          </p:nvPr>
        </p:nvGraphicFramePr>
        <p:xfrm>
          <a:off x="8037642" y="1371065"/>
          <a:ext cx="3929406" cy="145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614106753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4151494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25467313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63959521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043516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03612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0350C07F-9432-43C0-8301-EFF05623BB20}"/>
              </a:ext>
            </a:extLst>
          </p:cNvPr>
          <p:cNvSpPr txBox="1"/>
          <p:nvPr/>
        </p:nvSpPr>
        <p:spPr>
          <a:xfrm>
            <a:off x="8898100" y="1004653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indexes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4E3D22E-7ACD-4A85-AAF2-6E33B1930215}"/>
              </a:ext>
            </a:extLst>
          </p:cNvPr>
          <p:cNvSpPr txBox="1"/>
          <p:nvPr/>
        </p:nvSpPr>
        <p:spPr>
          <a:xfrm rot="16200000">
            <a:off x="7173422" y="194016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data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BC2921B4-5DC9-46F7-B26C-78C667C97562}"/>
              </a:ext>
            </a:extLst>
          </p:cNvPr>
          <p:cNvSpPr/>
          <p:nvPr/>
        </p:nvSpPr>
        <p:spPr>
          <a:xfrm>
            <a:off x="5103111" y="1663897"/>
            <a:ext cx="2628583" cy="3447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905A80A-6F28-4EC4-92F5-AB4913E88BAC}"/>
              </a:ext>
            </a:extLst>
          </p:cNvPr>
          <p:cNvSpPr/>
          <p:nvPr/>
        </p:nvSpPr>
        <p:spPr>
          <a:xfrm>
            <a:off x="1272022" y="996427"/>
            <a:ext cx="4484416" cy="5090474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02BBA58-2F0F-42ED-A34C-05B5B1ADE289}"/>
              </a:ext>
            </a:extLst>
          </p:cNvPr>
          <p:cNvSpPr txBox="1"/>
          <p:nvPr/>
        </p:nvSpPr>
        <p:spPr>
          <a:xfrm>
            <a:off x="6225312" y="1411085"/>
            <a:ext cx="9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26111E5A-A102-4E88-A462-92C0584E4F5F}"/>
              </a:ext>
            </a:extLst>
          </p:cNvPr>
          <p:cNvSpPr/>
          <p:nvPr/>
        </p:nvSpPr>
        <p:spPr>
          <a:xfrm rot="16200000">
            <a:off x="-183204" y="3299197"/>
            <a:ext cx="2628583" cy="17164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C5ABF9C-7DE9-44EE-AF90-AA5C4921F89B}"/>
              </a:ext>
            </a:extLst>
          </p:cNvPr>
          <p:cNvSpPr txBox="1"/>
          <p:nvPr/>
        </p:nvSpPr>
        <p:spPr>
          <a:xfrm rot="16200000">
            <a:off x="-223619" y="3109514"/>
            <a:ext cx="21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information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07002E-ACFF-4AEB-9679-D1A906530AE6}"/>
              </a:ext>
            </a:extLst>
          </p:cNvPr>
          <p:cNvSpPr txBox="1"/>
          <p:nvPr/>
        </p:nvSpPr>
        <p:spPr>
          <a:xfrm>
            <a:off x="6967329" y="4049402"/>
            <a:ext cx="47608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Process </a:t>
            </a:r>
            <a:r>
              <a:rPr lang="fr-FR" b="1" dirty="0" err="1"/>
              <a:t>adapted</a:t>
            </a:r>
            <a:r>
              <a:rPr lang="fr-FR" b="1" dirty="0"/>
              <a:t> to </a:t>
            </a:r>
            <a:r>
              <a:rPr lang="fr-FR" b="1" dirty="0" err="1"/>
              <a:t>organizations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</a:t>
            </a:r>
            <a:r>
              <a:rPr lang="fr-FR" b="1" dirty="0"/>
              <a:t> information </a:t>
            </a:r>
            <a:r>
              <a:rPr lang="fr-FR" b="1" dirty="0" err="1"/>
              <a:t>without</a:t>
            </a:r>
            <a:r>
              <a:rPr lang="fr-FR" b="1" dirty="0"/>
              <a:t> </a:t>
            </a:r>
            <a:r>
              <a:rPr lang="fr-FR" b="1" dirty="0" err="1"/>
              <a:t>altering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of management and use</a:t>
            </a:r>
            <a:endParaRPr lang="fr-FR" b="1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783565C-14D1-40C6-9C45-04D0CECAC03D}"/>
              </a:ext>
            </a:extLst>
          </p:cNvPr>
          <p:cNvSpPr/>
          <p:nvPr/>
        </p:nvSpPr>
        <p:spPr>
          <a:xfrm>
            <a:off x="7695484" y="946732"/>
            <a:ext cx="4484416" cy="2385302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667CBEF-2050-422F-B23D-FAB18FCBB80C}"/>
              </a:ext>
            </a:extLst>
          </p:cNvPr>
          <p:cNvSpPr txBox="1"/>
          <p:nvPr/>
        </p:nvSpPr>
        <p:spPr>
          <a:xfrm>
            <a:off x="1821612" y="5788663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management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CACD53F-F0AC-413B-9EF3-D655E397F955}"/>
              </a:ext>
            </a:extLst>
          </p:cNvPr>
          <p:cNvSpPr txBox="1"/>
          <p:nvPr/>
        </p:nvSpPr>
        <p:spPr>
          <a:xfrm>
            <a:off x="7915394" y="299097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use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104EAE8-D028-4B51-8450-C1825439F3CA}"/>
              </a:ext>
            </a:extLst>
          </p:cNvPr>
          <p:cNvSpPr txBox="1"/>
          <p:nvPr/>
        </p:nvSpPr>
        <p:spPr>
          <a:xfrm>
            <a:off x="5747542" y="1888594"/>
            <a:ext cx="195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(</a:t>
            </a:r>
            <a:r>
              <a:rPr lang="fr-FR" sz="1400" i="1" dirty="0" err="1"/>
              <a:t>recursive</a:t>
            </a:r>
            <a:r>
              <a:rPr lang="fr-FR" sz="1400" i="1" dirty="0"/>
              <a:t> </a:t>
            </a:r>
            <a:r>
              <a:rPr lang="fr-FR" sz="1400" i="1" dirty="0" err="1"/>
              <a:t>function</a:t>
            </a:r>
            <a:r>
              <a:rPr lang="fr-FR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021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3 - Example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25741"/>
              </p:ext>
            </p:extLst>
          </p:nvPr>
        </p:nvGraphicFramePr>
        <p:xfrm>
          <a:off x="868063" y="1414745"/>
          <a:ext cx="2527876" cy="125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>
            <a:cxnSpLocks/>
          </p:cNvCxnSpPr>
          <p:nvPr/>
        </p:nvCxnSpPr>
        <p:spPr>
          <a:xfrm>
            <a:off x="2769459" y="120663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144685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IndexSet</a:t>
            </a:r>
            <a:endParaRPr lang="fr-FR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271690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Data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350BB552-818E-4751-909E-095EEA233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42756"/>
              </p:ext>
            </p:extLst>
          </p:nvPr>
        </p:nvGraphicFramePr>
        <p:xfrm>
          <a:off x="868063" y="299466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A02849E1-E644-4188-8C69-38698887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86860"/>
              </p:ext>
            </p:extLst>
          </p:nvPr>
        </p:nvGraphicFramePr>
        <p:xfrm>
          <a:off x="868063" y="555453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3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47995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D8C6EEA-6363-4BA2-A495-0C70A169B80E}"/>
              </a:ext>
            </a:extLst>
          </p:cNvPr>
          <p:cNvSpPr txBox="1"/>
          <p:nvPr/>
        </p:nvSpPr>
        <p:spPr>
          <a:xfrm flipH="1">
            <a:off x="245648" y="1798962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aw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520A6E-F7D2-4604-8E58-9C20ED5B8A8B}"/>
              </a:ext>
            </a:extLst>
          </p:cNvPr>
          <p:cNvSpPr txBox="1"/>
          <p:nvPr/>
        </p:nvSpPr>
        <p:spPr>
          <a:xfrm flipH="1">
            <a:off x="245648" y="568217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pb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88A837C-D288-49BF-AE87-C73E04B2EEBD}"/>
              </a:ext>
            </a:extLst>
          </p:cNvPr>
          <p:cNvSpPr txBox="1"/>
          <p:nvPr/>
        </p:nvSpPr>
        <p:spPr>
          <a:xfrm flipH="1">
            <a:off x="245648" y="312230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pw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C245FA2-2C83-48CB-A205-10D3070DA547}"/>
              </a:ext>
            </a:extLst>
          </p:cNvPr>
          <p:cNvSpPr txBox="1"/>
          <p:nvPr/>
        </p:nvSpPr>
        <p:spPr>
          <a:xfrm flipH="1">
            <a:off x="245648" y="4445644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cr</a:t>
            </a:r>
            <a:endParaRPr lang="fr-FR" b="1" dirty="0">
              <a:solidFill>
                <a:srgbClr val="002060"/>
              </a:solidFill>
            </a:endParaRP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02736D11-B530-42FD-BA7D-EEA9E1D0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85567"/>
              </p:ext>
            </p:extLst>
          </p:nvPr>
        </p:nvGraphicFramePr>
        <p:xfrm>
          <a:off x="5811812" y="488726"/>
          <a:ext cx="4180600" cy="125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0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35314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37978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21703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656076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483423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283B4C1A-4087-49D2-A7F9-CD8AE524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0264"/>
              </p:ext>
            </p:extLst>
          </p:nvPr>
        </p:nvGraphicFramePr>
        <p:xfrm>
          <a:off x="4702705" y="2918548"/>
          <a:ext cx="6228288" cy="379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16188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94613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650449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43545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525376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277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444EB9BB-5E00-40B0-86A8-CF1AFB2C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2507"/>
              </p:ext>
            </p:extLst>
          </p:nvPr>
        </p:nvGraphicFramePr>
        <p:xfrm>
          <a:off x="868063" y="4104755"/>
          <a:ext cx="2527876" cy="104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</a:tbl>
          </a:graphicData>
        </a:graphic>
      </p:graphicFrame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F9632AE4-61E3-42DD-83B6-E7CD69C3C62F}"/>
              </a:ext>
            </a:extLst>
          </p:cNvPr>
          <p:cNvSpPr/>
          <p:nvPr/>
        </p:nvSpPr>
        <p:spPr>
          <a:xfrm rot="19799107">
            <a:off x="4212186" y="161491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2532A57-C171-4CC7-9141-5174B82CDCFF}"/>
              </a:ext>
            </a:extLst>
          </p:cNvPr>
          <p:cNvSpPr/>
          <p:nvPr/>
        </p:nvSpPr>
        <p:spPr>
          <a:xfrm rot="5400000">
            <a:off x="7450871" y="2133529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26FF9603-B34C-49CE-BF41-B17C1ED89768}"/>
              </a:ext>
            </a:extLst>
          </p:cNvPr>
          <p:cNvSpPr txBox="1"/>
          <p:nvPr/>
        </p:nvSpPr>
        <p:spPr>
          <a:xfrm>
            <a:off x="7856870" y="1999017"/>
            <a:ext cx="254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total.merge</a:t>
            </a:r>
            <a:r>
              <a:rPr lang="fr-FR" sz="1600" b="1" dirty="0"/>
              <a:t>()</a:t>
            </a:r>
          </a:p>
        </p:txBody>
      </p:sp>
      <p:cxnSp>
        <p:nvCxnSpPr>
          <p:cNvPr id="41" name="Straight Connector 57">
            <a:extLst>
              <a:ext uri="{FF2B5EF4-FFF2-40B4-BE49-F238E27FC236}">
                <a16:creationId xmlns:a16="http://schemas.microsoft.com/office/drawing/2014/main" id="{A066B21F-F46B-4F6C-AF6D-0F41045E9A60}"/>
              </a:ext>
            </a:extLst>
          </p:cNvPr>
          <p:cNvCxnSpPr>
            <a:cxnSpLocks/>
          </p:cNvCxnSpPr>
          <p:nvPr/>
        </p:nvCxnSpPr>
        <p:spPr>
          <a:xfrm>
            <a:off x="9511196" y="25237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57">
            <a:extLst>
              <a:ext uri="{FF2B5EF4-FFF2-40B4-BE49-F238E27FC236}">
                <a16:creationId xmlns:a16="http://schemas.microsoft.com/office/drawing/2014/main" id="{49195A53-778E-4876-9CF3-D0B1E6430B4A}"/>
              </a:ext>
            </a:extLst>
          </p:cNvPr>
          <p:cNvCxnSpPr>
            <a:cxnSpLocks/>
          </p:cNvCxnSpPr>
          <p:nvPr/>
        </p:nvCxnSpPr>
        <p:spPr>
          <a:xfrm>
            <a:off x="10406742" y="2693709"/>
            <a:ext cx="0" cy="40176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84838BA-7504-43B3-BD89-E9B16715E565}"/>
              </a:ext>
            </a:extLst>
          </p:cNvPr>
          <p:cNvSpPr txBox="1"/>
          <p:nvPr/>
        </p:nvSpPr>
        <p:spPr>
          <a:xfrm flipH="1">
            <a:off x="5135348" y="888067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86809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format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4429539" y="1297707"/>
            <a:ext cx="63444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Tabular</a:t>
            </a:r>
            <a:r>
              <a:rPr lang="fr-FR" b="1" dirty="0"/>
              <a:t> format (csv)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duplication data,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Json</a:t>
            </a:r>
            <a:r>
              <a:rPr lang="fr-FR" b="1" dirty="0"/>
              <a:t> format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duplication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NoSQL </a:t>
            </a:r>
            <a:r>
              <a:rPr lang="fr-FR" dirty="0" err="1"/>
              <a:t>Database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Bson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data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)</a:t>
            </a:r>
            <a:endParaRPr lang="fr-FR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Binary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CBOR (Concise </a:t>
            </a:r>
            <a:r>
              <a:rPr lang="fr-FR" dirty="0" err="1"/>
              <a:t>Binary</a:t>
            </a:r>
            <a:r>
              <a:rPr lang="fr-FR" dirty="0"/>
              <a:t> Object </a:t>
            </a:r>
            <a:r>
              <a:rPr lang="fr-FR" dirty="0" err="1"/>
              <a:t>Representation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numerical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, </a:t>
            </a:r>
            <a:r>
              <a:rPr lang="fr-FR" dirty="0" err="1"/>
              <a:t>coordinates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F4FEF8-8D69-4E2C-9575-E2A94C4BFA2D}"/>
              </a:ext>
            </a:extLst>
          </p:cNvPr>
          <p:cNvSpPr txBox="1"/>
          <p:nvPr/>
        </p:nvSpPr>
        <p:spPr>
          <a:xfrm>
            <a:off x="482115" y="2775034"/>
            <a:ext cx="250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Ilist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Dict + Array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FD03BE-3770-453D-8EDF-983DA0D7B134}"/>
              </a:ext>
            </a:extLst>
          </p:cNvPr>
          <p:cNvCxnSpPr>
            <a:cxnSpLocks/>
          </p:cNvCxnSpPr>
          <p:nvPr/>
        </p:nvCxnSpPr>
        <p:spPr>
          <a:xfrm flipV="1">
            <a:off x="3279913" y="2720512"/>
            <a:ext cx="1232452" cy="1518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20E6EB-4EE7-47A8-9E35-D82567208857}"/>
              </a:ext>
            </a:extLst>
          </p:cNvPr>
          <p:cNvCxnSpPr>
            <a:cxnSpLocks/>
          </p:cNvCxnSpPr>
          <p:nvPr/>
        </p:nvCxnSpPr>
        <p:spPr>
          <a:xfrm>
            <a:off x="3279913" y="3120887"/>
            <a:ext cx="1232452" cy="864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8A2B52-B596-4003-8602-F6BEE532D234}"/>
              </a:ext>
            </a:extLst>
          </p:cNvPr>
          <p:cNvCxnSpPr>
            <a:cxnSpLocks/>
          </p:cNvCxnSpPr>
          <p:nvPr/>
        </p:nvCxnSpPr>
        <p:spPr>
          <a:xfrm>
            <a:off x="3279913" y="3429000"/>
            <a:ext cx="1149625" cy="17989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AB5C77-C5AE-4F43-9B94-FF4AFE5CB1D3}"/>
              </a:ext>
            </a:extLst>
          </p:cNvPr>
          <p:cNvCxnSpPr>
            <a:cxnSpLocks/>
          </p:cNvCxnSpPr>
          <p:nvPr/>
        </p:nvCxnSpPr>
        <p:spPr>
          <a:xfrm flipV="1">
            <a:off x="3279913" y="1808921"/>
            <a:ext cx="1232452" cy="7716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10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</a:t>
            </a:r>
            <a:r>
              <a:rPr lang="fr-FR" dirty="0" err="1"/>
              <a:t>list</a:t>
            </a:r>
            <a:r>
              <a:rPr lang="fr-FR" dirty="0"/>
              <a:t> size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BFFA4-C992-439D-98E6-80D938D4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7" y="137093"/>
            <a:ext cx="5249516" cy="25161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388299" y="1036261"/>
            <a:ext cx="8358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Simple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n *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 : number of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 : </a:t>
            </a:r>
            <a:r>
              <a:rPr lang="fr-FR" dirty="0" err="1"/>
              <a:t>mean</a:t>
            </a:r>
            <a:r>
              <a:rPr lang="fr-FR" dirty="0"/>
              <a:t> value size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Indexed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n * i + </a:t>
            </a:r>
            <a:r>
              <a:rPr lang="fr-FR" b="1" dirty="0" err="1">
                <a:solidFill>
                  <a:srgbClr val="0070C0"/>
                </a:solidFill>
              </a:rPr>
              <a:t>nx</a:t>
            </a:r>
            <a:r>
              <a:rPr lang="fr-FR" b="1" dirty="0">
                <a:solidFill>
                  <a:srgbClr val="0070C0"/>
                </a:solidFill>
              </a:rPr>
              <a:t> *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 : integer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nx</a:t>
            </a:r>
            <a:r>
              <a:rPr lang="fr-FR" dirty="0"/>
              <a:t> : number of </a:t>
            </a:r>
            <a:r>
              <a:rPr lang="fr-FR" dirty="0" err="1"/>
              <a:t>different</a:t>
            </a:r>
            <a:r>
              <a:rPr lang="fr-FR" dirty="0"/>
              <a:t> values</a:t>
            </a:r>
          </a:p>
          <a:p>
            <a:pPr lvl="2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Indexed </a:t>
            </a:r>
            <a:r>
              <a:rPr lang="fr-FR" b="1" dirty="0" err="1"/>
              <a:t>list</a:t>
            </a:r>
            <a:r>
              <a:rPr lang="fr-FR" b="1" dirty="0"/>
              <a:t> size /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i / l (object </a:t>
            </a:r>
            <a:r>
              <a:rPr lang="fr-FR" b="1" dirty="0" err="1">
                <a:solidFill>
                  <a:srgbClr val="0070C0"/>
                </a:solidFill>
              </a:rPr>
              <a:t>lightness</a:t>
            </a:r>
            <a:r>
              <a:rPr lang="fr-FR" b="1" dirty="0">
                <a:solidFill>
                  <a:srgbClr val="0070C0"/>
                </a:solidFill>
              </a:rPr>
              <a:t>) + </a:t>
            </a:r>
            <a:r>
              <a:rPr lang="fr-FR" b="1" dirty="0" err="1">
                <a:solidFill>
                  <a:srgbClr val="0070C0"/>
                </a:solidFill>
              </a:rPr>
              <a:t>nx</a:t>
            </a:r>
            <a:r>
              <a:rPr lang="fr-FR" b="1" dirty="0">
                <a:solidFill>
                  <a:srgbClr val="0070C0"/>
                </a:solidFill>
              </a:rPr>
              <a:t> / n (</a:t>
            </a:r>
            <a:r>
              <a:rPr lang="fr-FR" b="1" dirty="0" err="1">
                <a:solidFill>
                  <a:srgbClr val="0070C0"/>
                </a:solidFill>
              </a:rPr>
              <a:t>unicity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level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object </a:t>
            </a:r>
            <a:r>
              <a:rPr lang="fr-FR" dirty="0" err="1"/>
              <a:t>lightness</a:t>
            </a:r>
            <a:r>
              <a:rPr lang="fr-FR" dirty="0"/>
              <a:t> and </a:t>
            </a:r>
            <a:r>
              <a:rPr lang="fr-FR" dirty="0" err="1"/>
              <a:t>unicity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are </a:t>
            </a:r>
            <a:r>
              <a:rPr lang="fr-FR" dirty="0" err="1"/>
              <a:t>low</a:t>
            </a:r>
            <a:r>
              <a:rPr lang="fr-FR" dirty="0"/>
              <a:t>, the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simple </a:t>
            </a:r>
            <a:r>
              <a:rPr lang="fr-FR" dirty="0" err="1"/>
              <a:t>list</a:t>
            </a:r>
            <a:r>
              <a:rPr lang="fr-FR" dirty="0"/>
              <a:t>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e.g. : i / l = 0.1 , </a:t>
            </a:r>
            <a:r>
              <a:rPr lang="fr-FR" dirty="0" err="1"/>
              <a:t>nx</a:t>
            </a:r>
            <a:r>
              <a:rPr lang="fr-FR" dirty="0"/>
              <a:t> / n = 0.4   =&gt;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size = 0.5 * </a:t>
            </a:r>
            <a:r>
              <a:rPr lang="fr-FR" dirty="0" err="1"/>
              <a:t>list</a:t>
            </a:r>
            <a:r>
              <a:rPr lang="fr-FR" dirty="0"/>
              <a:t>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In a Ilist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data more </a:t>
            </a:r>
            <a:r>
              <a:rPr lang="fr-FR" b="1" dirty="0" err="1">
                <a:solidFill>
                  <a:srgbClr val="0070C0"/>
                </a:solidFill>
              </a:rPr>
              <a:t>complex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than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numerical</a:t>
            </a:r>
            <a:r>
              <a:rPr lang="fr-FR" b="1" dirty="0">
                <a:solidFill>
                  <a:srgbClr val="0070C0"/>
                </a:solidFill>
              </a:rPr>
              <a:t> data, the </a:t>
            </a:r>
            <a:r>
              <a:rPr lang="fr-FR" b="1" dirty="0" err="1">
                <a:solidFill>
                  <a:srgbClr val="0070C0"/>
                </a:solidFill>
              </a:rPr>
              <a:t>json</a:t>
            </a:r>
            <a:r>
              <a:rPr lang="fr-FR" b="1" dirty="0">
                <a:solidFill>
                  <a:srgbClr val="0070C0"/>
                </a:solidFill>
              </a:rPr>
              <a:t> (or </a:t>
            </a:r>
            <a:r>
              <a:rPr lang="fr-FR" b="1" dirty="0" err="1">
                <a:solidFill>
                  <a:srgbClr val="0070C0"/>
                </a:solidFill>
              </a:rPr>
              <a:t>binary</a:t>
            </a:r>
            <a:r>
              <a:rPr lang="fr-FR" b="1" dirty="0">
                <a:solidFill>
                  <a:srgbClr val="0070C0"/>
                </a:solidFill>
              </a:rPr>
              <a:t>) format has a </a:t>
            </a:r>
            <a:r>
              <a:rPr lang="fr-FR" b="1" dirty="0" err="1">
                <a:solidFill>
                  <a:srgbClr val="0070C0"/>
                </a:solidFill>
              </a:rPr>
              <a:t>smaller</a:t>
            </a:r>
            <a:r>
              <a:rPr lang="fr-FR" b="1" dirty="0">
                <a:solidFill>
                  <a:srgbClr val="0070C0"/>
                </a:solidFill>
              </a:rPr>
              <a:t> size </a:t>
            </a:r>
            <a:r>
              <a:rPr lang="fr-FR" b="1" dirty="0" err="1">
                <a:solidFill>
                  <a:srgbClr val="0070C0"/>
                </a:solidFill>
              </a:rPr>
              <a:t>than</a:t>
            </a:r>
            <a:r>
              <a:rPr lang="fr-FR" b="1" dirty="0">
                <a:solidFill>
                  <a:srgbClr val="0070C0"/>
                </a:solidFill>
              </a:rPr>
              <a:t> a </a:t>
            </a:r>
            <a:r>
              <a:rPr lang="fr-FR" b="1" dirty="0" err="1">
                <a:solidFill>
                  <a:srgbClr val="0070C0"/>
                </a:solidFill>
              </a:rPr>
              <a:t>tabular</a:t>
            </a:r>
            <a:r>
              <a:rPr lang="fr-FR" b="1" dirty="0">
                <a:solidFill>
                  <a:srgbClr val="0070C0"/>
                </a:solidFill>
              </a:rPr>
              <a:t> format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824121-19F5-4E93-8F12-DCBC6D90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27368"/>
              </p:ext>
            </p:extLst>
          </p:nvPr>
        </p:nvGraphicFramePr>
        <p:xfrm>
          <a:off x="8859869" y="2995653"/>
          <a:ext cx="3168134" cy="1463040"/>
        </p:xfrm>
        <a:graphic>
          <a:graphicData uri="http://schemas.openxmlformats.org/drawingml/2006/table">
            <a:tbl>
              <a:tblPr/>
              <a:tblGrid>
                <a:gridCol w="2365299">
                  <a:extLst>
                    <a:ext uri="{9D8B030D-6E8A-4147-A177-3AD203B41FA5}">
                      <a16:colId xmlns:a16="http://schemas.microsoft.com/office/drawing/2014/main" val="3230845831"/>
                    </a:ext>
                  </a:extLst>
                </a:gridCol>
                <a:gridCol w="344939">
                  <a:extLst>
                    <a:ext uri="{9D8B030D-6E8A-4147-A177-3AD203B41FA5}">
                      <a16:colId xmlns:a16="http://schemas.microsoft.com/office/drawing/2014/main" val="3662105876"/>
                    </a:ext>
                  </a:extLst>
                </a:gridCol>
                <a:gridCol w="457896">
                  <a:extLst>
                    <a:ext uri="{9D8B030D-6E8A-4147-A177-3AD203B41FA5}">
                      <a16:colId xmlns:a16="http://schemas.microsoft.com/office/drawing/2014/main" val="1895236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Object </a:t>
                      </a:r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lightness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 / 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93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80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float, int32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8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coordinate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5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string(10) (eg. timestamp)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00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simple json element (eg key/value)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6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structured json element (eg coordinates)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07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 json element (eg geometry)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623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F40718E-A424-4866-B450-E2D9A3EEEEFC}"/>
              </a:ext>
            </a:extLst>
          </p:cNvPr>
          <p:cNvSpPr txBox="1"/>
          <p:nvPr/>
        </p:nvSpPr>
        <p:spPr>
          <a:xfrm>
            <a:off x="8360347" y="5186067"/>
            <a:ext cx="3703309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E.g. </a:t>
            </a:r>
            <a:r>
              <a:rPr lang="fr-FR" b="1" dirty="0" err="1">
                <a:solidFill>
                  <a:srgbClr val="0070C0"/>
                </a:solidFill>
              </a:rPr>
              <a:t>previous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example</a:t>
            </a:r>
            <a:r>
              <a:rPr lang="fr-FR" b="1" dirty="0">
                <a:solidFill>
                  <a:srgbClr val="0070C0"/>
                </a:solidFill>
              </a:rPr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70C0"/>
                </a:solidFill>
              </a:rPr>
              <a:t>csv : 			2 418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json</a:t>
            </a:r>
            <a:r>
              <a:rPr lang="fr-FR" sz="1600" b="1" dirty="0">
                <a:solidFill>
                  <a:srgbClr val="0070C0"/>
                </a:solidFill>
              </a:rPr>
              <a:t> : 			1 496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binary</a:t>
            </a:r>
            <a:r>
              <a:rPr lang="fr-FR" sz="1600" b="1" dirty="0">
                <a:solidFill>
                  <a:srgbClr val="0070C0"/>
                </a:solidFill>
              </a:rPr>
              <a:t> (CBOR) :    697 bytes</a:t>
            </a:r>
          </a:p>
        </p:txBody>
      </p:sp>
    </p:spTree>
    <p:extLst>
      <p:ext uri="{BB962C8B-B14F-4D97-AF65-F5344CB8AC3E}">
        <p14:creationId xmlns:p14="http://schemas.microsoft.com/office/powerpoint/2010/main" val="31421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F07CDF14-A3E9-4EC2-A8B0-5774DCBEED4D}"/>
              </a:ext>
            </a:extLst>
          </p:cNvPr>
          <p:cNvSpPr txBox="1"/>
          <p:nvPr/>
        </p:nvSpPr>
        <p:spPr>
          <a:xfrm>
            <a:off x="805070" y="695740"/>
            <a:ext cx="9481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dirty="0"/>
          </a:p>
          <a:p>
            <a:r>
              <a:rPr lang="fr-FR" sz="2800" b="1" dirty="0"/>
              <a:t>0 - Principles</a:t>
            </a:r>
          </a:p>
          <a:p>
            <a:endParaRPr lang="fr-FR" sz="2800" b="1" dirty="0"/>
          </a:p>
          <a:p>
            <a:r>
              <a:rPr lang="fr-FR" sz="2800" b="1" dirty="0"/>
              <a:t>1 - Index </a:t>
            </a:r>
            <a:r>
              <a:rPr lang="fr-FR" sz="2800" b="1" dirty="0" err="1"/>
              <a:t>analysis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2 - Matrix </a:t>
            </a:r>
            <a:r>
              <a:rPr lang="fr-FR" sz="2800" b="1" dirty="0" err="1"/>
              <a:t>generation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3 - </a:t>
            </a:r>
            <a:r>
              <a:rPr lang="fr-FR" sz="2800" b="1" dirty="0" err="1"/>
              <a:t>Aggregation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4 – Format, </a:t>
            </a:r>
            <a:r>
              <a:rPr lang="fr-FR" sz="2800" b="1" dirty="0" err="1"/>
              <a:t>storage</a:t>
            </a:r>
            <a:endParaRPr lang="fr-FR" sz="2800" b="1" dirty="0"/>
          </a:p>
          <a:p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69113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0" y="68146"/>
            <a:ext cx="4908946" cy="687168"/>
          </a:xfrm>
        </p:spPr>
        <p:txBody>
          <a:bodyPr/>
          <a:lstStyle/>
          <a:p>
            <a:r>
              <a:rPr lang="fr-FR" dirty="0"/>
              <a:t>0 - Ilist (Indexed </a:t>
            </a:r>
            <a:r>
              <a:rPr lang="fr-FR" dirty="0" err="1"/>
              <a:t>list</a:t>
            </a:r>
            <a:r>
              <a:rPr lang="fr-FR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0141883-162F-44C0-B0A2-E6398B4C9801}"/>
              </a:ext>
            </a:extLst>
          </p:cNvPr>
          <p:cNvSpPr txBox="1"/>
          <p:nvPr/>
        </p:nvSpPr>
        <p:spPr>
          <a:xfrm>
            <a:off x="1192687" y="1560446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values :  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72542376-B5D2-4221-BD8A-2AD451F7E7E8}"/>
              </a:ext>
            </a:extLst>
          </p:cNvPr>
          <p:cNvSpPr txBox="1"/>
          <p:nvPr/>
        </p:nvSpPr>
        <p:spPr>
          <a:xfrm>
            <a:off x="1886849" y="1997540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 : [12, 28, 39, 58]  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80A9180-BEDC-4834-AF81-2D0A72FCB6A0}"/>
              </a:ext>
            </a:extLst>
          </p:cNvPr>
          <p:cNvSpPr txBox="1"/>
          <p:nvPr/>
        </p:nvSpPr>
        <p:spPr>
          <a:xfrm>
            <a:off x="1192687" y="2434634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indexes :  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B47F62E-FBC6-4BA6-86BE-42AB8411CAEF}"/>
              </a:ext>
            </a:extLst>
          </p:cNvPr>
          <p:cNvSpPr txBox="1"/>
          <p:nvPr/>
        </p:nvSpPr>
        <p:spPr>
          <a:xfrm>
            <a:off x="1886849" y="2871728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 [Paul, John, </a:t>
            </a:r>
            <a:r>
              <a:rPr lang="fr-FR" dirty="0" err="1"/>
              <a:t>Lea</a:t>
            </a:r>
            <a:r>
              <a:rPr lang="fr-FR" dirty="0"/>
              <a:t>, Cat] 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202166D-763B-4F85-B505-97A19A5AAAC1}"/>
              </a:ext>
            </a:extLst>
          </p:cNvPr>
          <p:cNvSpPr txBox="1"/>
          <p:nvPr/>
        </p:nvSpPr>
        <p:spPr>
          <a:xfrm>
            <a:off x="1886849" y="330882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City : [Paris, Metz, Rennes, Bollène]  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7C35CAE-7BC4-4BE0-8A9C-4D14FA20601D}"/>
              </a:ext>
            </a:extLst>
          </p:cNvPr>
          <p:cNvSpPr txBox="1"/>
          <p:nvPr/>
        </p:nvSpPr>
        <p:spPr>
          <a:xfrm>
            <a:off x="1886849" y="369508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</a:t>
            </a:r>
          </a:p>
        </p:txBody>
      </p:sp>
      <p:sp>
        <p:nvSpPr>
          <p:cNvPr id="40" name="Flèche : double flèche horizontale 39">
            <a:extLst>
              <a:ext uri="{FF2B5EF4-FFF2-40B4-BE49-F238E27FC236}">
                <a16:creationId xmlns:a16="http://schemas.microsoft.com/office/drawing/2014/main" id="{FD6FD791-CA32-4B7E-9E21-9F9F90B021C2}"/>
              </a:ext>
            </a:extLst>
          </p:cNvPr>
          <p:cNvSpPr/>
          <p:nvPr/>
        </p:nvSpPr>
        <p:spPr>
          <a:xfrm>
            <a:off x="6102618" y="2552988"/>
            <a:ext cx="1380298" cy="5565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3" name="Tableau 3">
            <a:extLst>
              <a:ext uri="{FF2B5EF4-FFF2-40B4-BE49-F238E27FC236}">
                <a16:creationId xmlns:a16="http://schemas.microsoft.com/office/drawing/2014/main" id="{631F065A-3666-4F27-B634-91070997E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09330"/>
              </p:ext>
            </p:extLst>
          </p:nvPr>
        </p:nvGraphicFramePr>
        <p:xfrm>
          <a:off x="7781590" y="1828800"/>
          <a:ext cx="3518454" cy="1924050"/>
        </p:xfrm>
        <a:graphic>
          <a:graphicData uri="http://schemas.openxmlformats.org/drawingml/2006/table">
            <a:tbl>
              <a:tblPr firstRow="1" bandRow="1">
                <a:solidFill>
                  <a:srgbClr val="0070C0"/>
                </a:solidFill>
                <a:tableStyleId>{93296810-A885-4BE3-A3E7-6D5BEEA58F35}</a:tableStyleId>
              </a:tblPr>
              <a:tblGrid>
                <a:gridCol w="1172818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Metz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Lea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Rennes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0229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Bollène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31864"/>
                  </a:ext>
                </a:extLst>
              </a:tr>
            </a:tbl>
          </a:graphicData>
        </a:graphic>
      </p:graphicFrame>
      <p:sp>
        <p:nvSpPr>
          <p:cNvPr id="84" name="ZoneTexte 83">
            <a:extLst>
              <a:ext uri="{FF2B5EF4-FFF2-40B4-BE49-F238E27FC236}">
                <a16:creationId xmlns:a16="http://schemas.microsoft.com/office/drawing/2014/main" id="{49A9B4E3-1D2F-4041-A90E-A8A84200BAC6}"/>
              </a:ext>
            </a:extLst>
          </p:cNvPr>
          <p:cNvSpPr txBox="1"/>
          <p:nvPr/>
        </p:nvSpPr>
        <p:spPr>
          <a:xfrm>
            <a:off x="799550" y="1922092"/>
            <a:ext cx="39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3946DCA-C36F-4DE4-B929-39E0F4B23642}"/>
              </a:ext>
            </a:extLst>
          </p:cNvPr>
          <p:cNvSpPr txBox="1"/>
          <p:nvPr/>
        </p:nvSpPr>
        <p:spPr>
          <a:xfrm>
            <a:off x="909430" y="4979504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Example : csv file, </a:t>
            </a:r>
            <a:r>
              <a:rPr lang="fr-FR" i="1" dirty="0" err="1"/>
              <a:t>measurement</a:t>
            </a:r>
            <a:r>
              <a:rPr lang="fr-FR" i="1" dirty="0"/>
              <a:t>, log, matrix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E042E2F-CBB3-4D34-BFD7-EB5077BDD7BE}"/>
              </a:ext>
            </a:extLst>
          </p:cNvPr>
          <p:cNvSpPr txBox="1"/>
          <p:nvPr/>
        </p:nvSpPr>
        <p:spPr>
          <a:xfrm>
            <a:off x="909430" y="6106120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Note : </a:t>
            </a:r>
            <a:r>
              <a:rPr lang="fr-FR" i="1" dirty="0" err="1"/>
              <a:t>indexed</a:t>
            </a:r>
            <a:r>
              <a:rPr lang="fr-FR" i="1" dirty="0"/>
              <a:t> values and index values can </a:t>
            </a:r>
            <a:r>
              <a:rPr lang="fr-FR" i="1" dirty="0" err="1"/>
              <a:t>be</a:t>
            </a:r>
            <a:r>
              <a:rPr lang="fr-FR" i="1" dirty="0"/>
              <a:t> </a:t>
            </a:r>
            <a:r>
              <a:rPr lang="fr-FR" i="1" dirty="0" err="1"/>
              <a:t>every</a:t>
            </a:r>
            <a:r>
              <a:rPr lang="fr-FR" i="1" dirty="0"/>
              <a:t> </a:t>
            </a:r>
            <a:r>
              <a:rPr lang="fr-FR" i="1" dirty="0" err="1"/>
              <a:t>kind</a:t>
            </a:r>
            <a:r>
              <a:rPr lang="fr-FR" i="1" dirty="0"/>
              <a:t> of object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1D1F23-2BCB-447A-A363-A304744FCBFD}"/>
              </a:ext>
            </a:extLst>
          </p:cNvPr>
          <p:cNvSpPr/>
          <p:nvPr/>
        </p:nvSpPr>
        <p:spPr>
          <a:xfrm>
            <a:off x="799551" y="1560445"/>
            <a:ext cx="5102216" cy="269350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6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A96204B-F17F-49AA-B3FA-FE25FCC7B3F9}"/>
              </a:ext>
            </a:extLst>
          </p:cNvPr>
          <p:cNvSpPr/>
          <p:nvPr/>
        </p:nvSpPr>
        <p:spPr>
          <a:xfrm>
            <a:off x="889243" y="890143"/>
            <a:ext cx="9935463" cy="3536768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6D9ED9E-4FD3-42A5-92AD-47D586FC6783}"/>
              </a:ext>
            </a:extLst>
          </p:cNvPr>
          <p:cNvSpPr/>
          <p:nvPr/>
        </p:nvSpPr>
        <p:spPr>
          <a:xfrm>
            <a:off x="889243" y="4563480"/>
            <a:ext cx="9935463" cy="219613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8603C-7191-437F-9B7A-BEB6C31E5377}"/>
              </a:ext>
            </a:extLst>
          </p:cNvPr>
          <p:cNvSpPr/>
          <p:nvPr/>
        </p:nvSpPr>
        <p:spPr>
          <a:xfrm>
            <a:off x="5295749" y="3636516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B1416-BDA0-4143-9C5A-CFEA1ED5BCCA}"/>
              </a:ext>
            </a:extLst>
          </p:cNvPr>
          <p:cNvSpPr/>
          <p:nvPr/>
        </p:nvSpPr>
        <p:spPr>
          <a:xfrm>
            <a:off x="5308678" y="3074608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C7311-26BC-4AE5-9D5E-FA15AEB70B71}"/>
              </a:ext>
            </a:extLst>
          </p:cNvPr>
          <p:cNvSpPr/>
          <p:nvPr/>
        </p:nvSpPr>
        <p:spPr>
          <a:xfrm>
            <a:off x="5308678" y="2519704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ED8D85-2F51-46DC-AC6F-F02E73CD1BC2}"/>
              </a:ext>
            </a:extLst>
          </p:cNvPr>
          <p:cNvSpPr txBox="1"/>
          <p:nvPr/>
        </p:nvSpPr>
        <p:spPr>
          <a:xfrm>
            <a:off x="5721722" y="251644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values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204A8E-C877-4006-ADC5-BCF6406E2F6E}"/>
              </a:ext>
            </a:extLst>
          </p:cNvPr>
          <p:cNvSpPr txBox="1"/>
          <p:nvPr/>
        </p:nvSpPr>
        <p:spPr>
          <a:xfrm>
            <a:off x="7258025" y="251644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E8E251-0B7E-425B-8498-A5C3C4097B2B}"/>
              </a:ext>
            </a:extLst>
          </p:cNvPr>
          <p:cNvSpPr txBox="1"/>
          <p:nvPr/>
        </p:nvSpPr>
        <p:spPr>
          <a:xfrm>
            <a:off x="5874809" y="363325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14005B-59E2-4761-A129-B0BF53723DDB}"/>
              </a:ext>
            </a:extLst>
          </p:cNvPr>
          <p:cNvSpPr txBox="1"/>
          <p:nvPr/>
        </p:nvSpPr>
        <p:spPr>
          <a:xfrm>
            <a:off x="7355808" y="363325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keys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B21BDFA-3947-4FE9-B2B8-9495164FB7E6}"/>
              </a:ext>
            </a:extLst>
          </p:cNvPr>
          <p:cNvSpPr txBox="1"/>
          <p:nvPr/>
        </p:nvSpPr>
        <p:spPr>
          <a:xfrm>
            <a:off x="5738554" y="307134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codec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B0FCB5-B493-47AC-8641-B6578F53C672}"/>
              </a:ext>
            </a:extLst>
          </p:cNvPr>
          <p:cNvSpPr txBox="1"/>
          <p:nvPr/>
        </p:nvSpPr>
        <p:spPr>
          <a:xfrm>
            <a:off x="7243598" y="307134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F0B071-0910-478A-BF0D-DA53CD42487B}"/>
              </a:ext>
            </a:extLst>
          </p:cNvPr>
          <p:cNvSpPr/>
          <p:nvPr/>
        </p:nvSpPr>
        <p:spPr>
          <a:xfrm>
            <a:off x="5308678" y="1974219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B76431-2F57-40BE-8197-A62347BE5563}"/>
              </a:ext>
            </a:extLst>
          </p:cNvPr>
          <p:cNvSpPr txBox="1"/>
          <p:nvPr/>
        </p:nvSpPr>
        <p:spPr>
          <a:xfrm>
            <a:off x="5746736" y="197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470B98A-03AA-4F3C-A0CE-0D160A617E48}"/>
              </a:ext>
            </a:extLst>
          </p:cNvPr>
          <p:cNvSpPr txBox="1"/>
          <p:nvPr/>
        </p:nvSpPr>
        <p:spPr>
          <a:xfrm>
            <a:off x="7287681" y="197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21A726-8F8B-47E6-926D-8CCFD58858E3}"/>
              </a:ext>
            </a:extLst>
          </p:cNvPr>
          <p:cNvSpPr txBox="1"/>
          <p:nvPr/>
        </p:nvSpPr>
        <p:spPr>
          <a:xfrm>
            <a:off x="3996798" y="2458354"/>
            <a:ext cx="148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  <a:p>
            <a:r>
              <a:rPr lang="fr-FR" sz="1400" i="1" dirty="0"/>
              <a:t>(object)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7E0A1D5-D3FD-4ECE-B5FF-E9BF2553F724}"/>
              </a:ext>
            </a:extLst>
          </p:cNvPr>
          <p:cNvSpPr txBox="1"/>
          <p:nvPr/>
        </p:nvSpPr>
        <p:spPr>
          <a:xfrm>
            <a:off x="3996799" y="3575166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 (integer)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E8A1575-BD0B-4B02-AB81-D5AC691E6AB2}"/>
              </a:ext>
            </a:extLst>
          </p:cNvPr>
          <p:cNvSpPr txBox="1"/>
          <p:nvPr/>
        </p:nvSpPr>
        <p:spPr>
          <a:xfrm>
            <a:off x="3996799" y="3013258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Codec </a:t>
            </a:r>
          </a:p>
          <a:p>
            <a:r>
              <a:rPr lang="fr-FR" sz="1400" i="1" dirty="0"/>
              <a:t>(int / ext)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EF6842-1ABD-41EA-8812-C3CDF147291C}"/>
              </a:ext>
            </a:extLst>
          </p:cNvPr>
          <p:cNvSpPr txBox="1"/>
          <p:nvPr/>
        </p:nvSpPr>
        <p:spPr>
          <a:xfrm>
            <a:off x="3996799" y="1912869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Name </a:t>
            </a:r>
          </a:p>
          <a:p>
            <a:r>
              <a:rPr lang="fr-FR" sz="1400" i="1" dirty="0"/>
              <a:t>(string)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9CF91D-A55E-4078-B361-336A1558ED8D}"/>
              </a:ext>
            </a:extLst>
          </p:cNvPr>
          <p:cNvSpPr txBox="1"/>
          <p:nvPr/>
        </p:nvSpPr>
        <p:spPr>
          <a:xfrm>
            <a:off x="5482155" y="4122317"/>
            <a:ext cx="156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Indexed values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B2E2BAF-B152-48A3-8381-EC40EC5B4D2F}"/>
              </a:ext>
            </a:extLst>
          </p:cNvPr>
          <p:cNvSpPr txBox="1"/>
          <p:nvPr/>
        </p:nvSpPr>
        <p:spPr>
          <a:xfrm>
            <a:off x="7925851" y="4122317"/>
            <a:ext cx="12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IndexSet</a:t>
            </a:r>
            <a:endParaRPr lang="fr-FR" sz="1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DEDAB-8526-49EC-8374-186E341C0454}"/>
              </a:ext>
            </a:extLst>
          </p:cNvPr>
          <p:cNvSpPr/>
          <p:nvPr/>
        </p:nvSpPr>
        <p:spPr>
          <a:xfrm>
            <a:off x="6959124" y="1492603"/>
            <a:ext cx="3166709" cy="2647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4EB52E-459D-40F7-852F-2222E989DA0F}"/>
              </a:ext>
            </a:extLst>
          </p:cNvPr>
          <p:cNvSpPr txBox="1"/>
          <p:nvPr/>
        </p:nvSpPr>
        <p:spPr>
          <a:xfrm>
            <a:off x="8293690" y="24395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B0F36A-6CBC-479E-A179-53F252E26144}"/>
              </a:ext>
            </a:extLst>
          </p:cNvPr>
          <p:cNvSpPr txBox="1"/>
          <p:nvPr/>
        </p:nvSpPr>
        <p:spPr>
          <a:xfrm>
            <a:off x="8301718" y="912067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n : number of indexes</a:t>
            </a:r>
          </a:p>
          <a:p>
            <a:r>
              <a:rPr lang="fr-FR" sz="1400" i="1" dirty="0"/>
              <a:t>m : number of values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9851052F-86CC-48F0-8298-F71827A587DC}"/>
              </a:ext>
            </a:extLst>
          </p:cNvPr>
          <p:cNvCxnSpPr>
            <a:cxnSpLocks/>
            <a:stCxn id="17" idx="3"/>
            <a:endCxn id="4" idx="3"/>
          </p:cNvCxnSpPr>
          <p:nvPr/>
        </p:nvCxnSpPr>
        <p:spPr>
          <a:xfrm flipV="1">
            <a:off x="10213205" y="2707825"/>
            <a:ext cx="12700" cy="554904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A0EB89E8-69AE-4550-B581-29A68B55A5A8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10200276" y="3262729"/>
            <a:ext cx="12929" cy="561908"/>
          </a:xfrm>
          <a:prstGeom prst="curvedConnector3">
            <a:avLst>
              <a:gd name="adj1" fmla="val -17681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68EFB5A-8B20-4EA9-B01B-150C377662D3}"/>
              </a:ext>
            </a:extLst>
          </p:cNvPr>
          <p:cNvSpPr txBox="1"/>
          <p:nvPr/>
        </p:nvSpPr>
        <p:spPr>
          <a:xfrm>
            <a:off x="10443789" y="2020590"/>
            <a:ext cx="38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37B2B2-E74B-4A68-9798-C1DDF3D6A63E}"/>
              </a:ext>
            </a:extLst>
          </p:cNvPr>
          <p:cNvSpPr txBox="1"/>
          <p:nvPr/>
        </p:nvSpPr>
        <p:spPr>
          <a:xfrm>
            <a:off x="10424875" y="2568131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3931706-8F71-4653-B415-81A43E8849B2}"/>
              </a:ext>
            </a:extLst>
          </p:cNvPr>
          <p:cNvSpPr txBox="1"/>
          <p:nvPr/>
        </p:nvSpPr>
        <p:spPr>
          <a:xfrm>
            <a:off x="6096000" y="910826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C00000"/>
                </a:solidFill>
              </a:rPr>
              <a:t>Red    </a:t>
            </a:r>
            <a:r>
              <a:rPr lang="fr-FR" sz="1400" i="1" dirty="0"/>
              <a:t>: static value</a:t>
            </a:r>
          </a:p>
          <a:p>
            <a:r>
              <a:rPr lang="fr-FR" sz="1400" i="1" dirty="0"/>
              <a:t>Black : dynamic value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86B8847-7DCE-465C-9407-731154996D7C}"/>
              </a:ext>
            </a:extLst>
          </p:cNvPr>
          <p:cNvSpPr txBox="1"/>
          <p:nvPr/>
        </p:nvSpPr>
        <p:spPr>
          <a:xfrm>
            <a:off x="10439307" y="3633256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graphicFrame>
        <p:nvGraphicFramePr>
          <p:cNvPr id="62" name="Tableau 62">
            <a:extLst>
              <a:ext uri="{FF2B5EF4-FFF2-40B4-BE49-F238E27FC236}">
                <a16:creationId xmlns:a16="http://schemas.microsoft.com/office/drawing/2014/main" id="{9021E832-ECCF-4EC3-9B89-94704F63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08053"/>
              </p:ext>
            </p:extLst>
          </p:nvPr>
        </p:nvGraphicFramePr>
        <p:xfrm>
          <a:off x="5233160" y="5090447"/>
          <a:ext cx="22316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72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C533C18F-9A44-45BC-A504-C6D2F12F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11376"/>
              </p:ext>
            </p:extLst>
          </p:nvPr>
        </p:nvGraphicFramePr>
        <p:xfrm>
          <a:off x="8664015" y="5104959"/>
          <a:ext cx="11526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21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384221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384221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64" name="ZoneTexte 63">
            <a:extLst>
              <a:ext uri="{FF2B5EF4-FFF2-40B4-BE49-F238E27FC236}">
                <a16:creationId xmlns:a16="http://schemas.microsoft.com/office/drawing/2014/main" id="{E6E603C6-2BC8-4C99-845A-F36208EA33FB}"/>
              </a:ext>
            </a:extLst>
          </p:cNvPr>
          <p:cNvSpPr txBox="1"/>
          <p:nvPr/>
        </p:nvSpPr>
        <p:spPr>
          <a:xfrm>
            <a:off x="5650363" y="6284860"/>
            <a:ext cx="130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values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02F18FC-63AF-4A83-B72C-7C9E3C1E4030}"/>
              </a:ext>
            </a:extLst>
          </p:cNvPr>
          <p:cNvSpPr txBox="1"/>
          <p:nvPr/>
        </p:nvSpPr>
        <p:spPr>
          <a:xfrm>
            <a:off x="8946751" y="6270942"/>
            <a:ext cx="114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keys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76A2F89-3C0B-4195-A54F-90BEA9140DDD}"/>
              </a:ext>
            </a:extLst>
          </p:cNvPr>
          <p:cNvCxnSpPr/>
          <p:nvPr/>
        </p:nvCxnSpPr>
        <p:spPr>
          <a:xfrm>
            <a:off x="7580933" y="5585893"/>
            <a:ext cx="948952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itre 1">
            <a:extLst>
              <a:ext uri="{FF2B5EF4-FFF2-40B4-BE49-F238E27FC236}">
                <a16:creationId xmlns:a16="http://schemas.microsoft.com/office/drawing/2014/main" id="{D118B1E9-E099-4A4D-91B3-4131F39A1B0F}"/>
              </a:ext>
            </a:extLst>
          </p:cNvPr>
          <p:cNvSpPr txBox="1">
            <a:spLocks/>
          </p:cNvSpPr>
          <p:nvPr/>
        </p:nvSpPr>
        <p:spPr>
          <a:xfrm>
            <a:off x="1031006" y="5390754"/>
            <a:ext cx="3712533" cy="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6C99EFD-81F3-4308-9C71-8F7BD0039DFD}"/>
              </a:ext>
            </a:extLst>
          </p:cNvPr>
          <p:cNvSpPr txBox="1"/>
          <p:nvPr/>
        </p:nvSpPr>
        <p:spPr>
          <a:xfrm>
            <a:off x="7679938" y="5250908"/>
            <a:ext cx="76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codec</a:t>
            </a:r>
          </a:p>
        </p:txBody>
      </p:sp>
      <p:graphicFrame>
        <p:nvGraphicFramePr>
          <p:cNvPr id="66" name="Tableau 62">
            <a:extLst>
              <a:ext uri="{FF2B5EF4-FFF2-40B4-BE49-F238E27FC236}">
                <a16:creationId xmlns:a16="http://schemas.microsoft.com/office/drawing/2014/main" id="{0DBCC123-9E85-4BCB-B89C-9926D25AC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80648"/>
              </p:ext>
            </p:extLst>
          </p:nvPr>
        </p:nvGraphicFramePr>
        <p:xfrm>
          <a:off x="3594197" y="5086751"/>
          <a:ext cx="10474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71" name="ZoneTexte 63">
            <a:extLst>
              <a:ext uri="{FF2B5EF4-FFF2-40B4-BE49-F238E27FC236}">
                <a16:creationId xmlns:a16="http://schemas.microsoft.com/office/drawing/2014/main" id="{7116D363-BB4E-4FD2-B93C-7D1BCCBF8E89}"/>
              </a:ext>
            </a:extLst>
          </p:cNvPr>
          <p:cNvSpPr txBox="1"/>
          <p:nvPr/>
        </p:nvSpPr>
        <p:spPr>
          <a:xfrm>
            <a:off x="3663847" y="6284860"/>
            <a:ext cx="97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name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5F7C9DB-949E-4EC2-9EEC-15C8E991513C}"/>
              </a:ext>
            </a:extLst>
          </p:cNvPr>
          <p:cNvSpPr txBox="1"/>
          <p:nvPr/>
        </p:nvSpPr>
        <p:spPr>
          <a:xfrm>
            <a:off x="5535428" y="4737773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3B7D90C-03EB-44EA-BC43-3CA9D6EA1463}"/>
              </a:ext>
            </a:extLst>
          </p:cNvPr>
          <p:cNvSpPr txBox="1"/>
          <p:nvPr/>
        </p:nvSpPr>
        <p:spPr>
          <a:xfrm>
            <a:off x="8720232" y="4699673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048A0D6-3F99-4965-BF02-7E70BDE1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5" y="102155"/>
            <a:ext cx="4791045" cy="701077"/>
          </a:xfrm>
        </p:spPr>
        <p:txBody>
          <a:bodyPr/>
          <a:lstStyle/>
          <a:p>
            <a:r>
              <a:rPr lang="fr-FR" dirty="0"/>
              <a:t>0 – Data structure</a:t>
            </a:r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6D716EB7-2922-4273-A2A4-306FD03C4ACD}"/>
              </a:ext>
            </a:extLst>
          </p:cNvPr>
          <p:cNvSpPr txBox="1">
            <a:spLocks/>
          </p:cNvSpPr>
          <p:nvPr/>
        </p:nvSpPr>
        <p:spPr>
          <a:xfrm>
            <a:off x="1013324" y="1825547"/>
            <a:ext cx="3712533" cy="17836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err="1">
                <a:solidFill>
                  <a:srgbClr val="0070C0"/>
                </a:solidFill>
              </a:rPr>
              <a:t>Two</a:t>
            </a:r>
            <a:r>
              <a:rPr lang="fr-FR" sz="3200" dirty="0">
                <a:solidFill>
                  <a:srgbClr val="0070C0"/>
                </a:solidFill>
              </a:rPr>
              <a:t> </a:t>
            </a:r>
            <a:r>
              <a:rPr lang="fr-FR" sz="3200" dirty="0" err="1">
                <a:solidFill>
                  <a:srgbClr val="0070C0"/>
                </a:solidFill>
              </a:rPr>
              <a:t>levels</a:t>
            </a:r>
            <a:endParaRPr lang="fr-FR" sz="3200" dirty="0">
              <a:solidFill>
                <a:srgbClr val="0070C0"/>
              </a:solidFill>
            </a:endParaRPr>
          </a:p>
          <a:p>
            <a:endParaRPr lang="fr-FR" sz="32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External</a:t>
            </a:r>
            <a:r>
              <a:rPr lang="fr-FR" sz="2600" dirty="0">
                <a:solidFill>
                  <a:srgbClr val="0070C0"/>
                </a:solidFill>
              </a:rPr>
              <a:t> values</a:t>
            </a:r>
          </a:p>
          <a:p>
            <a:pPr marL="457200" indent="-457200">
              <a:buFontTx/>
              <a:buChar char="-"/>
            </a:pPr>
            <a:endParaRPr lang="fr-FR" sz="26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Internal</a:t>
            </a:r>
            <a:r>
              <a:rPr lang="fr-FR" sz="2600" dirty="0">
                <a:solidFill>
                  <a:srgbClr val="0070C0"/>
                </a:solidFill>
              </a:rPr>
              <a:t> keys</a:t>
            </a:r>
          </a:p>
          <a:p>
            <a:r>
              <a:rPr lang="fr-FR" sz="1900" b="0" dirty="0">
                <a:solidFill>
                  <a:srgbClr val="0070C0"/>
                </a:solidFill>
              </a:rPr>
              <a:t>	 (no duplication)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B9750-CD5A-473E-BAF5-3B64C0BC0ABE}"/>
              </a:ext>
            </a:extLst>
          </p:cNvPr>
          <p:cNvSpPr/>
          <p:nvPr/>
        </p:nvSpPr>
        <p:spPr>
          <a:xfrm>
            <a:off x="5586922" y="1567432"/>
            <a:ext cx="1122925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5D36FE1-01B3-4536-9A1D-5F97D54C14BD}"/>
              </a:ext>
            </a:extLst>
          </p:cNvPr>
          <p:cNvSpPr txBox="1"/>
          <p:nvPr/>
        </p:nvSpPr>
        <p:spPr>
          <a:xfrm>
            <a:off x="5590514" y="15896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BEF021-D473-4C41-8A8D-7EFFB8E5504D}"/>
              </a:ext>
            </a:extLst>
          </p:cNvPr>
          <p:cNvSpPr/>
          <p:nvPr/>
        </p:nvSpPr>
        <p:spPr>
          <a:xfrm>
            <a:off x="7112335" y="1560808"/>
            <a:ext cx="1189383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7BFDB30-7CE7-4ABA-A559-2D12B194F16C}"/>
              </a:ext>
            </a:extLst>
          </p:cNvPr>
          <p:cNvSpPr txBox="1"/>
          <p:nvPr/>
        </p:nvSpPr>
        <p:spPr>
          <a:xfrm>
            <a:off x="7160242" y="158243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Index[0]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B5283D5-9870-4776-8E8C-01FA47BCF39E}"/>
              </a:ext>
            </a:extLst>
          </p:cNvPr>
          <p:cNvSpPr txBox="1"/>
          <p:nvPr/>
        </p:nvSpPr>
        <p:spPr>
          <a:xfrm>
            <a:off x="8965048" y="252306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4BE8947-8D7A-4110-BF87-43854F78F8CD}"/>
              </a:ext>
            </a:extLst>
          </p:cNvPr>
          <p:cNvSpPr txBox="1"/>
          <p:nvPr/>
        </p:nvSpPr>
        <p:spPr>
          <a:xfrm>
            <a:off x="9062831" y="363987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keys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2D86143-950E-4246-BD60-13F45CE122F1}"/>
              </a:ext>
            </a:extLst>
          </p:cNvPr>
          <p:cNvSpPr txBox="1"/>
          <p:nvPr/>
        </p:nvSpPr>
        <p:spPr>
          <a:xfrm>
            <a:off x="8950621" y="307797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codec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B165066-B5EF-4B0C-96E2-489CA840EF9A}"/>
              </a:ext>
            </a:extLst>
          </p:cNvPr>
          <p:cNvSpPr txBox="1"/>
          <p:nvPr/>
        </p:nvSpPr>
        <p:spPr>
          <a:xfrm>
            <a:off x="8994704" y="19775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A0140E-EE6E-4537-B003-DB7C6E062FC2}"/>
              </a:ext>
            </a:extLst>
          </p:cNvPr>
          <p:cNvSpPr/>
          <p:nvPr/>
        </p:nvSpPr>
        <p:spPr>
          <a:xfrm>
            <a:off x="8819358" y="1567431"/>
            <a:ext cx="1189383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BCFD8E5-8C50-4ED9-A23A-DAC6E23D9791}"/>
              </a:ext>
            </a:extLst>
          </p:cNvPr>
          <p:cNvSpPr txBox="1"/>
          <p:nvPr/>
        </p:nvSpPr>
        <p:spPr>
          <a:xfrm>
            <a:off x="8750245" y="158966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Index[n-1]</a:t>
            </a:r>
          </a:p>
        </p:txBody>
      </p:sp>
    </p:spTree>
    <p:extLst>
      <p:ext uri="{BB962C8B-B14F-4D97-AF65-F5344CB8AC3E}">
        <p14:creationId xmlns:p14="http://schemas.microsoft.com/office/powerpoint/2010/main" val="34680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F0FF2A8-CB18-4D1F-914C-9432E19401DF}"/>
              </a:ext>
            </a:extLst>
          </p:cNvPr>
          <p:cNvSpPr/>
          <p:nvPr/>
        </p:nvSpPr>
        <p:spPr>
          <a:xfrm>
            <a:off x="897997" y="1683354"/>
            <a:ext cx="7707707" cy="401469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1 - Index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06300"/>
              </p:ext>
            </p:extLst>
          </p:nvPr>
        </p:nvGraphicFramePr>
        <p:xfrm>
          <a:off x="2865036" y="2578182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838573" y="1830235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External</a:t>
            </a:r>
            <a:r>
              <a:rPr lang="fr-FR" b="1" dirty="0">
                <a:solidFill>
                  <a:srgbClr val="0070C0"/>
                </a:solidFill>
              </a:rPr>
              <a:t> Value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838572" y="2689645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Internal</a:t>
            </a:r>
            <a:r>
              <a:rPr lang="fr-FR" b="1" dirty="0">
                <a:solidFill>
                  <a:srgbClr val="0070C0"/>
                </a:solidFill>
              </a:rPr>
              <a:t> key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838572" y="3916702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838571" y="4568838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2205157" y="1830235"/>
            <a:ext cx="229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John]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2504049" y="392486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complete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2504049" y="4566481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ACE107-3786-4735-BAED-601E7B09F6BF}"/>
              </a:ext>
            </a:extLst>
          </p:cNvPr>
          <p:cNvSpPr txBox="1"/>
          <p:nvPr/>
        </p:nvSpPr>
        <p:spPr>
          <a:xfrm>
            <a:off x="9095435" y="2578182"/>
            <a:ext cx="1372968" cy="738664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M = </a:t>
            </a:r>
            <a:r>
              <a:rPr lang="fr-FR" sz="1400" b="1" dirty="0" err="1"/>
              <a:t>len</a:t>
            </a:r>
            <a:r>
              <a:rPr lang="fr-FR" sz="1400" b="1" dirty="0"/>
              <a:t>(v)</a:t>
            </a:r>
          </a:p>
          <a:p>
            <a:r>
              <a:rPr lang="fr-FR" sz="1400" b="1" dirty="0"/>
              <a:t>m = 1</a:t>
            </a:r>
          </a:p>
          <a:p>
            <a:r>
              <a:rPr lang="fr-FR" sz="1400" b="1" dirty="0"/>
              <a:t>x = </a:t>
            </a:r>
            <a:r>
              <a:rPr lang="fr-FR" sz="1400" b="1" dirty="0" err="1"/>
              <a:t>len</a:t>
            </a:r>
            <a:r>
              <a:rPr lang="fr-FR" sz="1400" b="1" dirty="0"/>
              <a:t>(i)</a:t>
            </a:r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62E94FC1-EAD0-482A-B8DC-C122A53BB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10585"/>
              </p:ext>
            </p:extLst>
          </p:nvPr>
        </p:nvGraphicFramePr>
        <p:xfrm>
          <a:off x="5138650" y="2590867"/>
          <a:ext cx="3718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2A0A3774-7ABB-493E-92EE-8A0FA5074A6F}"/>
              </a:ext>
            </a:extLst>
          </p:cNvPr>
          <p:cNvSpPr txBox="1"/>
          <p:nvPr/>
        </p:nvSpPr>
        <p:spPr>
          <a:xfrm>
            <a:off x="4260112" y="1842920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Anne, Anne]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4777663" y="393754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unique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4777663" y="4579166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36497"/>
              </p:ext>
            </p:extLst>
          </p:nvPr>
        </p:nvGraphicFramePr>
        <p:xfrm>
          <a:off x="7262541" y="2591627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DDFF8AC-9A64-4B90-A9BA-C48061CA4784}"/>
              </a:ext>
            </a:extLst>
          </p:cNvPr>
          <p:cNvSpPr txBox="1"/>
          <p:nvPr/>
        </p:nvSpPr>
        <p:spPr>
          <a:xfrm>
            <a:off x="6443636" y="1843680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Anne]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6901554" y="393830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mixte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6901554" y="4579926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 &lt; </a:t>
            </a:r>
            <a:r>
              <a:rPr lang="fr-FR" sz="1600" dirty="0" err="1"/>
              <a:t>dist</a:t>
            </a:r>
            <a:r>
              <a:rPr lang="fr-FR" sz="1600" dirty="0"/>
              <a:t> &lt; M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434FC01-AC8C-4E2A-B42C-111E6A75E671}"/>
              </a:ext>
            </a:extLst>
          </p:cNvPr>
          <p:cNvSpPr txBox="1"/>
          <p:nvPr/>
        </p:nvSpPr>
        <p:spPr>
          <a:xfrm>
            <a:off x="2048775" y="1851313"/>
            <a:ext cx="60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A058464-006C-430C-ADF3-ABD629084900}"/>
              </a:ext>
            </a:extLst>
          </p:cNvPr>
          <p:cNvSpPr txBox="1"/>
          <p:nvPr/>
        </p:nvSpPr>
        <p:spPr>
          <a:xfrm>
            <a:off x="2092022" y="2708732"/>
            <a:ext cx="60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AC18DE-50A6-4276-98AC-11A628F80A7C}"/>
              </a:ext>
            </a:extLst>
          </p:cNvPr>
          <p:cNvSpPr txBox="1"/>
          <p:nvPr/>
        </p:nvSpPr>
        <p:spPr>
          <a:xfrm>
            <a:off x="9095435" y="3951154"/>
            <a:ext cx="2564611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(M – x)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</p:spTree>
    <p:extLst>
      <p:ext uri="{BB962C8B-B14F-4D97-AF65-F5344CB8AC3E}">
        <p14:creationId xmlns:p14="http://schemas.microsoft.com/office/powerpoint/2010/main" val="149227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D075F488-C09E-47AE-B037-E8AC9B97EECB}"/>
              </a:ext>
            </a:extLst>
          </p:cNvPr>
          <p:cNvSpPr/>
          <p:nvPr/>
        </p:nvSpPr>
        <p:spPr>
          <a:xfrm>
            <a:off x="351555" y="824948"/>
            <a:ext cx="9148937" cy="4129189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76843"/>
            <a:ext cx="8911687" cy="627568"/>
          </a:xfrm>
        </p:spPr>
        <p:txBody>
          <a:bodyPr>
            <a:normAutofit fontScale="90000"/>
          </a:bodyPr>
          <a:lstStyle/>
          <a:p>
            <a:r>
              <a:rPr lang="fr-FR" dirty="0"/>
              <a:t>1 - </a:t>
            </a:r>
            <a:r>
              <a:rPr lang="fr-FR" dirty="0" err="1"/>
              <a:t>linking</a:t>
            </a:r>
            <a:r>
              <a:rPr lang="fr-FR" dirty="0"/>
              <a:t>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97923"/>
              </p:ext>
            </p:extLst>
          </p:nvPr>
        </p:nvGraphicFramePr>
        <p:xfrm>
          <a:off x="1795640" y="1599203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301863" y="935717"/>
            <a:ext cx="11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External</a:t>
            </a:r>
            <a:r>
              <a:rPr lang="fr-FR" b="1" dirty="0">
                <a:solidFill>
                  <a:srgbClr val="0070C0"/>
                </a:solidFill>
              </a:rPr>
              <a:t> value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301862" y="1665920"/>
            <a:ext cx="11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Internal</a:t>
            </a:r>
            <a:r>
              <a:rPr lang="fr-FR" b="1" dirty="0">
                <a:solidFill>
                  <a:srgbClr val="0070C0"/>
                </a:solidFill>
              </a:rPr>
              <a:t> key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301862" y="3230909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301861" y="3922801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1628689" y="1005290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26, 15, 35]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1718863" y="3308644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coupled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1718863" y="3950261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3FFC0F1-EC57-4DDF-99E2-9AEADB8DF414}"/>
              </a:ext>
            </a:extLst>
          </p:cNvPr>
          <p:cNvSpPr txBox="1"/>
          <p:nvPr/>
        </p:nvSpPr>
        <p:spPr>
          <a:xfrm>
            <a:off x="9589944" y="3875327"/>
            <a:ext cx="2496037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(M – x)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2C4D4F-93EF-49BE-A5D5-0F9F53550987}"/>
              </a:ext>
            </a:extLst>
          </p:cNvPr>
          <p:cNvSpPr txBox="1"/>
          <p:nvPr/>
        </p:nvSpPr>
        <p:spPr>
          <a:xfrm>
            <a:off x="9596556" y="2635287"/>
            <a:ext cx="2496037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M = </a:t>
            </a:r>
            <a:r>
              <a:rPr lang="fr-FR" sz="1600" b="1" dirty="0" err="1"/>
              <a:t>len</a:t>
            </a:r>
            <a:r>
              <a:rPr lang="fr-FR" sz="1600" b="1" dirty="0"/>
              <a:t>(i1) * </a:t>
            </a:r>
            <a:r>
              <a:rPr lang="fr-FR" sz="1600" b="1" dirty="0" err="1"/>
              <a:t>len</a:t>
            </a:r>
            <a:r>
              <a:rPr lang="fr-FR" sz="1600" b="1" dirty="0"/>
              <a:t>(i2)</a:t>
            </a:r>
          </a:p>
          <a:p>
            <a:r>
              <a:rPr lang="fr-FR" sz="1600" b="1" dirty="0"/>
              <a:t>m = max(</a:t>
            </a:r>
            <a:r>
              <a:rPr lang="fr-FR" sz="1600" b="1" dirty="0" err="1"/>
              <a:t>len</a:t>
            </a:r>
            <a:r>
              <a:rPr lang="fr-FR" sz="1600" b="1" dirty="0"/>
              <a:t>(i1), </a:t>
            </a:r>
            <a:r>
              <a:rPr lang="fr-FR" sz="1600" b="1" dirty="0" err="1"/>
              <a:t>len</a:t>
            </a:r>
            <a:r>
              <a:rPr lang="fr-FR" sz="1600" b="1" dirty="0"/>
              <a:t>(i2)</a:t>
            </a:r>
          </a:p>
          <a:p>
            <a:r>
              <a:rPr lang="fr-FR" sz="1600" b="1" dirty="0"/>
              <a:t>x = </a:t>
            </a:r>
            <a:r>
              <a:rPr lang="fr-FR" sz="1600" b="1" dirty="0" err="1"/>
              <a:t>len</a:t>
            </a:r>
            <a:r>
              <a:rPr lang="fr-FR" sz="1600" b="1" dirty="0"/>
              <a:t>(index(v1, v2))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3783758" y="3321329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derived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3783758" y="3962946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08680"/>
              </p:ext>
            </p:extLst>
          </p:nvPr>
        </p:nvGraphicFramePr>
        <p:xfrm>
          <a:off x="5824707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5738685" y="332208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crossed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5738685" y="396370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graphicFrame>
        <p:nvGraphicFramePr>
          <p:cNvPr id="22" name="Tableau 3">
            <a:extLst>
              <a:ext uri="{FF2B5EF4-FFF2-40B4-BE49-F238E27FC236}">
                <a16:creationId xmlns:a16="http://schemas.microsoft.com/office/drawing/2014/main" id="{7435BE0A-E525-43BE-9D90-C79A5A49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83041"/>
              </p:ext>
            </p:extLst>
          </p:nvPr>
        </p:nvGraphicFramePr>
        <p:xfrm>
          <a:off x="2600993" y="1599203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08995"/>
                  </a:ext>
                </a:extLst>
              </a:tr>
            </a:tbl>
          </a:graphicData>
        </a:graphic>
      </p:graphicFrame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AD2A215-4237-4C1C-8009-4CE1E7F70B9D}"/>
              </a:ext>
            </a:extLst>
          </p:cNvPr>
          <p:cNvCxnSpPr/>
          <p:nvPr/>
        </p:nvCxnSpPr>
        <p:spPr>
          <a:xfrm>
            <a:off x="2167475" y="1797308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B1E6991-B0BB-43AF-AA94-7D797A047E95}"/>
              </a:ext>
            </a:extLst>
          </p:cNvPr>
          <p:cNvCxnSpPr/>
          <p:nvPr/>
        </p:nvCxnSpPr>
        <p:spPr>
          <a:xfrm>
            <a:off x="2167475" y="2155463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3319068-5B96-4B40-8BEB-BFC3204BE9EC}"/>
              </a:ext>
            </a:extLst>
          </p:cNvPr>
          <p:cNvCxnSpPr/>
          <p:nvPr/>
        </p:nvCxnSpPr>
        <p:spPr>
          <a:xfrm>
            <a:off x="2167475" y="2516584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D59719-FF17-41CC-95E0-0F464342B296}"/>
              </a:ext>
            </a:extLst>
          </p:cNvPr>
          <p:cNvSpPr txBox="1"/>
          <p:nvPr/>
        </p:nvSpPr>
        <p:spPr>
          <a:xfrm>
            <a:off x="3559371" y="99910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2D495C0-CC12-4994-B1ED-D8D2768EA94B}"/>
              </a:ext>
            </a:extLst>
          </p:cNvPr>
          <p:cNvCxnSpPr/>
          <p:nvPr/>
        </p:nvCxnSpPr>
        <p:spPr>
          <a:xfrm>
            <a:off x="2167475" y="2888126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3">
            <a:extLst>
              <a:ext uri="{FF2B5EF4-FFF2-40B4-BE49-F238E27FC236}">
                <a16:creationId xmlns:a16="http://schemas.microsoft.com/office/drawing/2014/main" id="{439719BC-0363-4D53-9E94-E85E1C1AA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87863"/>
              </p:ext>
            </p:extLst>
          </p:nvPr>
        </p:nvGraphicFramePr>
        <p:xfrm>
          <a:off x="3840318" y="1594317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35" name="Tableau 3">
            <a:extLst>
              <a:ext uri="{FF2B5EF4-FFF2-40B4-BE49-F238E27FC236}">
                <a16:creationId xmlns:a16="http://schemas.microsoft.com/office/drawing/2014/main" id="{473025EE-392D-46B5-BACC-627A4D7E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0878"/>
              </p:ext>
            </p:extLst>
          </p:nvPr>
        </p:nvGraphicFramePr>
        <p:xfrm>
          <a:off x="4645671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808F880-4A10-4935-95DC-999AFC958D9F}"/>
              </a:ext>
            </a:extLst>
          </p:cNvPr>
          <p:cNvCxnSpPr>
            <a:cxnSpLocks/>
          </p:cNvCxnSpPr>
          <p:nvPr/>
        </p:nvCxnSpPr>
        <p:spPr>
          <a:xfrm>
            <a:off x="4212153" y="1792422"/>
            <a:ext cx="433518" cy="358156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0A3FD91-3409-424D-B546-EB6388179789}"/>
              </a:ext>
            </a:extLst>
          </p:cNvPr>
          <p:cNvCxnSpPr>
            <a:cxnSpLocks/>
          </p:cNvCxnSpPr>
          <p:nvPr/>
        </p:nvCxnSpPr>
        <p:spPr>
          <a:xfrm>
            <a:off x="4212153" y="2150578"/>
            <a:ext cx="433518" cy="4885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E4FF085-8BD4-4B64-99B6-6466FABB7D99}"/>
              </a:ext>
            </a:extLst>
          </p:cNvPr>
          <p:cNvCxnSpPr>
            <a:cxnSpLocks/>
          </p:cNvCxnSpPr>
          <p:nvPr/>
        </p:nvCxnSpPr>
        <p:spPr>
          <a:xfrm flipV="1">
            <a:off x="4212153" y="2136614"/>
            <a:ext cx="433518" cy="375084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909E0C3-FFDD-4292-84BC-790D7BC75E8D}"/>
              </a:ext>
            </a:extLst>
          </p:cNvPr>
          <p:cNvCxnSpPr>
            <a:cxnSpLocks/>
          </p:cNvCxnSpPr>
          <p:nvPr/>
        </p:nvCxnSpPr>
        <p:spPr>
          <a:xfrm flipV="1">
            <a:off x="4212153" y="2511698"/>
            <a:ext cx="433518" cy="37154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B7A76793-2DA7-4CBD-B940-53A58ED16753}"/>
              </a:ext>
            </a:extLst>
          </p:cNvPr>
          <p:cNvSpPr txBox="1"/>
          <p:nvPr/>
        </p:nvSpPr>
        <p:spPr>
          <a:xfrm>
            <a:off x="5539747" y="992914"/>
            <a:ext cx="208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Paul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0A591929-BE7F-47AA-9F40-C5B8CE2B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70"/>
              </p:ext>
            </p:extLst>
          </p:nvPr>
        </p:nvGraphicFramePr>
        <p:xfrm>
          <a:off x="6632957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3191B1A-422D-4457-AC1A-3387CD9E6452}"/>
              </a:ext>
            </a:extLst>
          </p:cNvPr>
          <p:cNvCxnSpPr>
            <a:cxnSpLocks/>
          </p:cNvCxnSpPr>
          <p:nvPr/>
        </p:nvCxnSpPr>
        <p:spPr>
          <a:xfrm flipV="1">
            <a:off x="6196542" y="2104825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B6EE973-6605-4983-B1C2-03DE3AEBC5DA}"/>
              </a:ext>
            </a:extLst>
          </p:cNvPr>
          <p:cNvCxnSpPr>
            <a:cxnSpLocks/>
          </p:cNvCxnSpPr>
          <p:nvPr/>
        </p:nvCxnSpPr>
        <p:spPr>
          <a:xfrm>
            <a:off x="6196542" y="2135849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67C116C-EE4A-4CFD-9078-5F79D790582A}"/>
              </a:ext>
            </a:extLst>
          </p:cNvPr>
          <p:cNvCxnSpPr>
            <a:cxnSpLocks/>
          </p:cNvCxnSpPr>
          <p:nvPr/>
        </p:nvCxnSpPr>
        <p:spPr>
          <a:xfrm>
            <a:off x="6182558" y="2024306"/>
            <a:ext cx="439807" cy="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90A6B43-FD34-46BC-8FCD-7CB62717629E}"/>
              </a:ext>
            </a:extLst>
          </p:cNvPr>
          <p:cNvCxnSpPr>
            <a:cxnSpLocks/>
          </p:cNvCxnSpPr>
          <p:nvPr/>
        </p:nvCxnSpPr>
        <p:spPr>
          <a:xfrm>
            <a:off x="6186061" y="2591462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E8130467-4332-4C41-87E4-138A48A5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34353"/>
              </p:ext>
            </p:extLst>
          </p:nvPr>
        </p:nvGraphicFramePr>
        <p:xfrm>
          <a:off x="7819589" y="1952125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787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07F4492-BC3C-4572-85F7-E7475FFAE258}"/>
              </a:ext>
            </a:extLst>
          </p:cNvPr>
          <p:cNvSpPr txBox="1"/>
          <p:nvPr/>
        </p:nvSpPr>
        <p:spPr>
          <a:xfrm>
            <a:off x="7733567" y="332208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5C06230-9108-44DD-B72F-87E2BC7EE293}"/>
              </a:ext>
            </a:extLst>
          </p:cNvPr>
          <p:cNvSpPr txBox="1"/>
          <p:nvPr/>
        </p:nvSpPr>
        <p:spPr>
          <a:xfrm>
            <a:off x="7534629" y="992914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56" name="Tableau 3">
            <a:extLst>
              <a:ext uri="{FF2B5EF4-FFF2-40B4-BE49-F238E27FC236}">
                <a16:creationId xmlns:a16="http://schemas.microsoft.com/office/drawing/2014/main" id="{C5AD431E-1021-4B0D-B91D-EBB16211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05065"/>
              </p:ext>
            </p:extLst>
          </p:nvPr>
        </p:nvGraphicFramePr>
        <p:xfrm>
          <a:off x="8627839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F1974B7-7E61-4CA4-8461-8C226671788E}"/>
              </a:ext>
            </a:extLst>
          </p:cNvPr>
          <p:cNvCxnSpPr>
            <a:cxnSpLocks/>
          </p:cNvCxnSpPr>
          <p:nvPr/>
        </p:nvCxnSpPr>
        <p:spPr>
          <a:xfrm flipV="1">
            <a:off x="8191424" y="2104825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DA877AE-768C-47AC-94D9-309296472294}"/>
              </a:ext>
            </a:extLst>
          </p:cNvPr>
          <p:cNvCxnSpPr>
            <a:cxnSpLocks/>
          </p:cNvCxnSpPr>
          <p:nvPr/>
        </p:nvCxnSpPr>
        <p:spPr>
          <a:xfrm>
            <a:off x="8191424" y="2135849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C5B4CB2-D609-43FB-BD10-678A88125CDD}"/>
              </a:ext>
            </a:extLst>
          </p:cNvPr>
          <p:cNvCxnSpPr>
            <a:cxnSpLocks/>
          </p:cNvCxnSpPr>
          <p:nvPr/>
        </p:nvCxnSpPr>
        <p:spPr>
          <a:xfrm>
            <a:off x="8177440" y="2024306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B27E79C-2F58-41B6-8FF7-F8992EC753CC}"/>
              </a:ext>
            </a:extLst>
          </p:cNvPr>
          <p:cNvCxnSpPr>
            <a:cxnSpLocks/>
          </p:cNvCxnSpPr>
          <p:nvPr/>
        </p:nvCxnSpPr>
        <p:spPr>
          <a:xfrm flipV="1">
            <a:off x="8177440" y="2596347"/>
            <a:ext cx="437021" cy="28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A8704D15-9524-419E-8F28-41B76AAADB64}"/>
              </a:ext>
            </a:extLst>
          </p:cNvPr>
          <p:cNvSpPr txBox="1"/>
          <p:nvPr/>
        </p:nvSpPr>
        <p:spPr>
          <a:xfrm>
            <a:off x="7759621" y="3932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 &lt; </a:t>
            </a:r>
            <a:r>
              <a:rPr lang="fr-FR" sz="1600" dirty="0" err="1"/>
              <a:t>dist</a:t>
            </a:r>
            <a:r>
              <a:rPr lang="fr-FR" sz="1600" dirty="0"/>
              <a:t> &lt; 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0D4C427-6BDC-4A5A-A6F9-3AF7218391D5}"/>
              </a:ext>
            </a:extLst>
          </p:cNvPr>
          <p:cNvSpPr txBox="1"/>
          <p:nvPr/>
        </p:nvSpPr>
        <p:spPr>
          <a:xfrm>
            <a:off x="1247356" y="966734"/>
            <a:ext cx="60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v1 </a:t>
            </a:r>
          </a:p>
          <a:p>
            <a:r>
              <a:rPr lang="fr-FR" sz="1400" b="1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F42C119-4453-467D-9365-2315470CA5C1}"/>
              </a:ext>
            </a:extLst>
          </p:cNvPr>
          <p:cNvSpPr txBox="1"/>
          <p:nvPr/>
        </p:nvSpPr>
        <p:spPr>
          <a:xfrm>
            <a:off x="197959" y="5115367"/>
            <a:ext cx="12066927" cy="163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one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, all the indexes are derived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one index </a:t>
            </a:r>
            <a:r>
              <a:rPr lang="fr-FR" dirty="0" err="1"/>
              <a:t>is</a:t>
            </a:r>
            <a:r>
              <a:rPr lang="fr-FR" dirty="0"/>
              <a:t> unique,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derived </a:t>
            </a:r>
            <a:r>
              <a:rPr lang="fr-FR" dirty="0" err="1"/>
              <a:t>from</a:t>
            </a:r>
            <a:r>
              <a:rPr lang="fr-FR" dirty="0"/>
              <a:t> all </a:t>
            </a:r>
            <a:r>
              <a:rPr lang="fr-FR" dirty="0" err="1"/>
              <a:t>other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A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B and B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C, A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A </a:t>
            </a:r>
            <a:r>
              <a:rPr lang="fr-FR" dirty="0" err="1"/>
              <a:t>is</a:t>
            </a:r>
            <a:r>
              <a:rPr lang="fr-FR" dirty="0"/>
              <a:t> coupled </a:t>
            </a:r>
            <a:r>
              <a:rPr lang="fr-FR" dirty="0" err="1"/>
              <a:t>from</a:t>
            </a:r>
            <a:r>
              <a:rPr lang="fr-FR" dirty="0"/>
              <a:t> B, all the </a:t>
            </a:r>
            <a:r>
              <a:rPr lang="fr-FR" dirty="0" err="1"/>
              <a:t>relationships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indexes are </a:t>
            </a:r>
            <a:r>
              <a:rPr lang="fr-FR" dirty="0" err="1"/>
              <a:t>identical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275BD3-931A-4D28-A39A-552CF8065750}"/>
              </a:ext>
            </a:extLst>
          </p:cNvPr>
          <p:cNvSpPr txBox="1"/>
          <p:nvPr/>
        </p:nvSpPr>
        <p:spPr>
          <a:xfrm>
            <a:off x="569055" y="2242158"/>
            <a:ext cx="76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i1   i2</a:t>
            </a:r>
          </a:p>
        </p:txBody>
      </p:sp>
    </p:spTree>
    <p:extLst>
      <p:ext uri="{BB962C8B-B14F-4D97-AF65-F5344CB8AC3E}">
        <p14:creationId xmlns:p14="http://schemas.microsoft.com/office/powerpoint/2010/main" val="412488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2439"/>
              </p:ext>
            </p:extLst>
          </p:nvPr>
        </p:nvGraphicFramePr>
        <p:xfrm>
          <a:off x="3676948" y="784833"/>
          <a:ext cx="8127999" cy="431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1 -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58146-FA26-4BDB-9813-00AD6E2E0AE4}"/>
              </a:ext>
            </a:extLst>
          </p:cNvPr>
          <p:cNvSpPr/>
          <p:nvPr/>
        </p:nvSpPr>
        <p:spPr>
          <a:xfrm>
            <a:off x="367645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DDC5B-EE76-4FC8-A90A-2EA5D4B79543}"/>
              </a:ext>
            </a:extLst>
          </p:cNvPr>
          <p:cNvSpPr/>
          <p:nvPr/>
        </p:nvSpPr>
        <p:spPr>
          <a:xfrm>
            <a:off x="458057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227B9-0793-4B08-921B-64E161E6105B}"/>
              </a:ext>
            </a:extLst>
          </p:cNvPr>
          <p:cNvSpPr/>
          <p:nvPr/>
        </p:nvSpPr>
        <p:spPr>
          <a:xfrm>
            <a:off x="6388808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17404-0E9A-4F29-B83F-3B6705C388C7}"/>
              </a:ext>
            </a:extLst>
          </p:cNvPr>
          <p:cNvSpPr/>
          <p:nvPr/>
        </p:nvSpPr>
        <p:spPr>
          <a:xfrm>
            <a:off x="7292926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ABAB30-4628-4EA7-B88D-1436837D3593}"/>
              </a:ext>
            </a:extLst>
          </p:cNvPr>
          <p:cNvSpPr/>
          <p:nvPr/>
        </p:nvSpPr>
        <p:spPr>
          <a:xfrm>
            <a:off x="819704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EE6DE-41A7-4726-BEBD-ED65EEDAC85F}"/>
              </a:ext>
            </a:extLst>
          </p:cNvPr>
          <p:cNvSpPr/>
          <p:nvPr/>
        </p:nvSpPr>
        <p:spPr>
          <a:xfrm>
            <a:off x="910116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947B0-EB55-4C81-B81B-BFF21D7127BA}"/>
              </a:ext>
            </a:extLst>
          </p:cNvPr>
          <p:cNvSpPr/>
          <p:nvPr/>
        </p:nvSpPr>
        <p:spPr>
          <a:xfrm>
            <a:off x="1000528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B003E6-9D2A-46AF-AE78-5012728C3255}"/>
              </a:ext>
            </a:extLst>
          </p:cNvPr>
          <p:cNvSpPr/>
          <p:nvPr/>
        </p:nvSpPr>
        <p:spPr>
          <a:xfrm>
            <a:off x="548469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E57A1B-250C-4F12-B3CD-E924AB1D2A27}"/>
              </a:ext>
            </a:extLst>
          </p:cNvPr>
          <p:cNvCxnSpPr>
            <a:cxnSpLocks/>
            <a:stCxn id="9" idx="2"/>
            <a:endCxn id="17" idx="2"/>
          </p:cNvCxnSpPr>
          <p:nvPr/>
        </p:nvCxnSpPr>
        <p:spPr>
          <a:xfrm rot="16200000" flipH="1">
            <a:off x="5028345" y="4186351"/>
            <a:ext cx="12700" cy="1808236"/>
          </a:xfrm>
          <a:prstGeom prst="curvedConnector3">
            <a:avLst>
              <a:gd name="adj1" fmla="val 64020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47BA186-1915-4330-BEE5-71A2FA801A27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rot="16200000" flipH="1">
            <a:off x="5480404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4FEBBE5-CB1E-4210-A979-FCBA9B7DBFD6}"/>
              </a:ext>
            </a:extLst>
          </p:cNvPr>
          <p:cNvCxnSpPr>
            <a:cxnSpLocks/>
            <a:stCxn id="11" idx="2"/>
            <a:endCxn id="17" idx="2"/>
          </p:cNvCxnSpPr>
          <p:nvPr/>
        </p:nvCxnSpPr>
        <p:spPr>
          <a:xfrm rot="5400000">
            <a:off x="6384522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71B886C-688E-4C36-BC01-BBE23E6E7DE6}"/>
              </a:ext>
            </a:extLst>
          </p:cNvPr>
          <p:cNvCxnSpPr>
            <a:cxnSpLocks/>
            <a:stCxn id="12" idx="2"/>
            <a:endCxn id="17" idx="2"/>
          </p:cNvCxnSpPr>
          <p:nvPr/>
        </p:nvCxnSpPr>
        <p:spPr>
          <a:xfrm rot="5400000">
            <a:off x="6836581" y="4186351"/>
            <a:ext cx="12700" cy="1808236"/>
          </a:xfrm>
          <a:prstGeom prst="curvedConnector3">
            <a:avLst>
              <a:gd name="adj1" fmla="val 580825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F2A88-BA27-472F-86F8-83F463DE04D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48935" y="509046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D1AE8C-0194-41AB-A7A6-01D09CEA55E3}"/>
              </a:ext>
            </a:extLst>
          </p:cNvPr>
          <p:cNvSpPr txBox="1"/>
          <p:nvPr/>
        </p:nvSpPr>
        <p:spPr>
          <a:xfrm>
            <a:off x="9092591" y="5382699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DEEAB-3815-462A-9D21-86816AE02F38}"/>
              </a:ext>
            </a:extLst>
          </p:cNvPr>
          <p:cNvSpPr txBox="1"/>
          <p:nvPr/>
        </p:nvSpPr>
        <p:spPr>
          <a:xfrm>
            <a:off x="5484690" y="568911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74E508-E5D8-4D3C-B02D-C462562E6CAD}"/>
              </a:ext>
            </a:extLst>
          </p:cNvPr>
          <p:cNvSpPr txBox="1"/>
          <p:nvPr/>
        </p:nvSpPr>
        <p:spPr>
          <a:xfrm>
            <a:off x="6380236" y="5213017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B775C4-1765-4DD5-A5A0-F4B45C8B8EC1}"/>
              </a:ext>
            </a:extLst>
          </p:cNvPr>
          <p:cNvSpPr txBox="1"/>
          <p:nvPr/>
        </p:nvSpPr>
        <p:spPr>
          <a:xfrm>
            <a:off x="321066" y="923827"/>
            <a:ext cx="35562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</a:t>
            </a:r>
            <a:r>
              <a:rPr lang="fr-FR" b="1" dirty="0" err="1">
                <a:solidFill>
                  <a:srgbClr val="002060"/>
                </a:solidFill>
              </a:rPr>
              <a:t>linked</a:t>
            </a:r>
            <a:r>
              <a:rPr lang="fr-FR" b="1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Full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Examen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derived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Course : 37,5 %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Examen : 62,5 %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 – Examen : 83,7 %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/>
          <p:nvPr/>
        </p:nvCxnSpPr>
        <p:spPr>
          <a:xfrm>
            <a:off x="10900826" y="179108"/>
            <a:ext cx="0" cy="4930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3783456" y="386359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IndexSet</a:t>
            </a:r>
            <a:endParaRPr lang="fr-F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10998952" y="369917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</a:t>
            </a:r>
          </a:p>
        </p:txBody>
      </p:sp>
      <p:cxnSp>
        <p:nvCxnSpPr>
          <p:cNvPr id="25" name="Connector: Curved 18">
            <a:extLst>
              <a:ext uri="{FF2B5EF4-FFF2-40B4-BE49-F238E27FC236}">
                <a16:creationId xmlns:a16="http://schemas.microsoft.com/office/drawing/2014/main" id="{333AC0EE-EDDE-4FD5-9BD5-F14F0A67B6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1218" y="-594136"/>
            <a:ext cx="12700" cy="2712354"/>
          </a:xfrm>
          <a:prstGeom prst="curvedConnector3">
            <a:avLst>
              <a:gd name="adj1" fmla="val -495463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8">
            <a:extLst>
              <a:ext uri="{FF2B5EF4-FFF2-40B4-BE49-F238E27FC236}">
                <a16:creationId xmlns:a16="http://schemas.microsoft.com/office/drawing/2014/main" id="{145B3269-17CF-473F-A8A9-A8170866A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90337" y="-131985"/>
            <a:ext cx="12700" cy="1808236"/>
          </a:xfrm>
          <a:prstGeom prst="curvedConnector3">
            <a:avLst>
              <a:gd name="adj1" fmla="val -472654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3">
            <a:extLst>
              <a:ext uri="{FF2B5EF4-FFF2-40B4-BE49-F238E27FC236}">
                <a16:creationId xmlns:a16="http://schemas.microsoft.com/office/drawing/2014/main" id="{0B2C2257-9AFE-4722-9A6B-53A9EA99AD58}"/>
              </a:ext>
            </a:extLst>
          </p:cNvPr>
          <p:cNvSpPr txBox="1"/>
          <p:nvPr/>
        </p:nvSpPr>
        <p:spPr>
          <a:xfrm>
            <a:off x="6733252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37%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derived or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linked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C626B8E4-9817-4BB9-BC26-CC3565B98940}"/>
              </a:ext>
            </a:extLst>
          </p:cNvPr>
          <p:cNvSpPr txBox="1"/>
          <p:nvPr/>
        </p:nvSpPr>
        <p:spPr>
          <a:xfrm>
            <a:off x="9044996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83%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crossed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1ACAD90-1B8E-444F-86C9-E2FD4A088E22}"/>
              </a:ext>
            </a:extLst>
          </p:cNvPr>
          <p:cNvCxnSpPr>
            <a:cxnSpLocks/>
          </p:cNvCxnSpPr>
          <p:nvPr/>
        </p:nvCxnSpPr>
        <p:spPr>
          <a:xfrm>
            <a:off x="6226712" y="3116995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– Index extension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85257" y="1443763"/>
            <a:ext cx="402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to coupled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Duplication of index key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B30B8C-F726-4BBB-A28E-46B24C763AED}"/>
              </a:ext>
            </a:extLst>
          </p:cNvPr>
          <p:cNvSpPr txBox="1"/>
          <p:nvPr/>
        </p:nvSpPr>
        <p:spPr>
          <a:xfrm>
            <a:off x="5482352" y="817637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447D17A-9E5E-4BB6-BE57-5B7B08619042}"/>
              </a:ext>
            </a:extLst>
          </p:cNvPr>
          <p:cNvCxnSpPr>
            <a:cxnSpLocks/>
          </p:cNvCxnSpPr>
          <p:nvPr/>
        </p:nvCxnSpPr>
        <p:spPr>
          <a:xfrm>
            <a:off x="6231423" y="1387283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B2002C8-7FBB-46C1-9072-904CCB6BDC65}"/>
              </a:ext>
            </a:extLst>
          </p:cNvPr>
          <p:cNvCxnSpPr>
            <a:cxnSpLocks/>
          </p:cNvCxnSpPr>
          <p:nvPr/>
        </p:nvCxnSpPr>
        <p:spPr>
          <a:xfrm>
            <a:off x="6231423" y="1745439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5E64848-0D54-416E-8835-415B3518A7E2}"/>
              </a:ext>
            </a:extLst>
          </p:cNvPr>
          <p:cNvCxnSpPr>
            <a:cxnSpLocks/>
          </p:cNvCxnSpPr>
          <p:nvPr/>
        </p:nvCxnSpPr>
        <p:spPr>
          <a:xfrm flipV="1">
            <a:off x="6231423" y="173147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FA8AC25-D11E-4210-B7F7-C1A5DD10718C}"/>
              </a:ext>
            </a:extLst>
          </p:cNvPr>
          <p:cNvCxnSpPr>
            <a:cxnSpLocks/>
          </p:cNvCxnSpPr>
          <p:nvPr/>
        </p:nvCxnSpPr>
        <p:spPr>
          <a:xfrm flipV="1">
            <a:off x="6249108" y="1984691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760E6C54-2027-453E-889B-709519FD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98659"/>
              </p:ext>
            </p:extLst>
          </p:nvPr>
        </p:nvGraphicFramePr>
        <p:xfrm>
          <a:off x="6664941" y="1579969"/>
          <a:ext cx="234724" cy="583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F9FB1B55-2B00-4AA0-A098-E7359EAF0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38200"/>
              </p:ext>
            </p:extLst>
          </p:nvPr>
        </p:nvGraphicFramePr>
        <p:xfrm>
          <a:off x="6096096" y="1288179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EC793BA-94D2-4308-B480-F5D72F077166}"/>
              </a:ext>
            </a:extLst>
          </p:cNvPr>
          <p:cNvSpPr txBox="1"/>
          <p:nvPr/>
        </p:nvSpPr>
        <p:spPr>
          <a:xfrm>
            <a:off x="7614216" y="817776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9994DEE-093B-42EF-AF56-6560D830E6D4}"/>
              </a:ext>
            </a:extLst>
          </p:cNvPr>
          <p:cNvCxnSpPr>
            <a:cxnSpLocks/>
          </p:cNvCxnSpPr>
          <p:nvPr/>
        </p:nvCxnSpPr>
        <p:spPr>
          <a:xfrm>
            <a:off x="8363287" y="1745578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3">
            <a:extLst>
              <a:ext uri="{FF2B5EF4-FFF2-40B4-BE49-F238E27FC236}">
                <a16:creationId xmlns:a16="http://schemas.microsoft.com/office/drawing/2014/main" id="{14AA04F2-9405-4764-B25E-934370EB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92728"/>
              </p:ext>
            </p:extLst>
          </p:nvPr>
        </p:nvGraphicFramePr>
        <p:xfrm>
          <a:off x="8787525" y="1327936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D55C506-B0DA-487C-A008-E3E6F78E052C}"/>
              </a:ext>
            </a:extLst>
          </p:cNvPr>
          <p:cNvCxnSpPr>
            <a:cxnSpLocks/>
          </p:cNvCxnSpPr>
          <p:nvPr/>
        </p:nvCxnSpPr>
        <p:spPr>
          <a:xfrm>
            <a:off x="8356662" y="1420899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77A901B5-6D9E-4A67-9979-282C324ADB7B}"/>
              </a:ext>
            </a:extLst>
          </p:cNvPr>
          <p:cNvCxnSpPr>
            <a:cxnSpLocks/>
          </p:cNvCxnSpPr>
          <p:nvPr/>
        </p:nvCxnSpPr>
        <p:spPr>
          <a:xfrm>
            <a:off x="8372095" y="2034513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7057041-92EB-4ADC-A9D1-3823FCDFF780}"/>
              </a:ext>
            </a:extLst>
          </p:cNvPr>
          <p:cNvCxnSpPr>
            <a:cxnSpLocks/>
          </p:cNvCxnSpPr>
          <p:nvPr/>
        </p:nvCxnSpPr>
        <p:spPr>
          <a:xfrm>
            <a:off x="8354007" y="2294008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3">
            <a:extLst>
              <a:ext uri="{FF2B5EF4-FFF2-40B4-BE49-F238E27FC236}">
                <a16:creationId xmlns:a16="http://schemas.microsoft.com/office/drawing/2014/main" id="{21F164D9-214F-44DC-A772-441F394B8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240116"/>
              </p:ext>
            </p:extLst>
          </p:nvPr>
        </p:nvGraphicFramePr>
        <p:xfrm>
          <a:off x="8227960" y="1328075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9DEDA73-72D2-4F59-811F-9F2899F6A2E3}"/>
              </a:ext>
            </a:extLst>
          </p:cNvPr>
          <p:cNvSpPr txBox="1"/>
          <p:nvPr/>
        </p:nvSpPr>
        <p:spPr>
          <a:xfrm>
            <a:off x="9022249" y="1288180"/>
            <a:ext cx="3456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D495684-546D-43F1-88EE-DDC2E0702C47}"/>
              </a:ext>
            </a:extLst>
          </p:cNvPr>
          <p:cNvSpPr txBox="1"/>
          <p:nvPr/>
        </p:nvSpPr>
        <p:spPr>
          <a:xfrm>
            <a:off x="5531651" y="2590600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F948082-6499-4589-98D2-AF85BF50FFFB}"/>
              </a:ext>
            </a:extLst>
          </p:cNvPr>
          <p:cNvCxnSpPr>
            <a:cxnSpLocks/>
          </p:cNvCxnSpPr>
          <p:nvPr/>
        </p:nvCxnSpPr>
        <p:spPr>
          <a:xfrm>
            <a:off x="6243275" y="3094359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FA4728A-0DB9-47D1-B8C3-A5781BF3E45E}"/>
              </a:ext>
            </a:extLst>
          </p:cNvPr>
          <p:cNvCxnSpPr>
            <a:cxnSpLocks/>
          </p:cNvCxnSpPr>
          <p:nvPr/>
        </p:nvCxnSpPr>
        <p:spPr>
          <a:xfrm flipV="1">
            <a:off x="6266690" y="3126939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A23459B-538C-472D-862E-AAAD060F910E}"/>
              </a:ext>
            </a:extLst>
          </p:cNvPr>
          <p:cNvCxnSpPr>
            <a:cxnSpLocks/>
          </p:cNvCxnSpPr>
          <p:nvPr/>
        </p:nvCxnSpPr>
        <p:spPr>
          <a:xfrm flipV="1">
            <a:off x="6251373" y="3500510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au 3">
            <a:extLst>
              <a:ext uri="{FF2B5EF4-FFF2-40B4-BE49-F238E27FC236}">
                <a16:creationId xmlns:a16="http://schemas.microsoft.com/office/drawing/2014/main" id="{F9B34482-B4E8-4B78-94DD-E91BFF7B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17916"/>
              </p:ext>
            </p:extLst>
          </p:nvPr>
        </p:nvGraphicFramePr>
        <p:xfrm>
          <a:off x="6667206" y="3051954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42" name="Tableau 3">
            <a:extLst>
              <a:ext uri="{FF2B5EF4-FFF2-40B4-BE49-F238E27FC236}">
                <a16:creationId xmlns:a16="http://schemas.microsoft.com/office/drawing/2014/main" id="{6BCC5986-8143-4B7A-82C1-FA9726063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04606"/>
              </p:ext>
            </p:extLst>
          </p:nvPr>
        </p:nvGraphicFramePr>
        <p:xfrm>
          <a:off x="6098361" y="3052265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D737055-949E-4FB4-881C-0451D4AAB8B5}"/>
              </a:ext>
            </a:extLst>
          </p:cNvPr>
          <p:cNvCxnSpPr>
            <a:cxnSpLocks/>
          </p:cNvCxnSpPr>
          <p:nvPr/>
        </p:nvCxnSpPr>
        <p:spPr>
          <a:xfrm>
            <a:off x="8656548" y="2894966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7872B28-B2C6-4376-A54C-3A584416DD0D}"/>
              </a:ext>
            </a:extLst>
          </p:cNvPr>
          <p:cNvCxnSpPr>
            <a:cxnSpLocks/>
          </p:cNvCxnSpPr>
          <p:nvPr/>
        </p:nvCxnSpPr>
        <p:spPr>
          <a:xfrm>
            <a:off x="8656548" y="3245661"/>
            <a:ext cx="465765" cy="28859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A4AE6BE-CF6B-4AFD-8911-8DC5A957AACF}"/>
              </a:ext>
            </a:extLst>
          </p:cNvPr>
          <p:cNvCxnSpPr>
            <a:cxnSpLocks/>
          </p:cNvCxnSpPr>
          <p:nvPr/>
        </p:nvCxnSpPr>
        <p:spPr>
          <a:xfrm flipV="1">
            <a:off x="8656548" y="3239158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3B25CDB-DAF6-49DB-B009-E37CAD0AEB56}"/>
              </a:ext>
            </a:extLst>
          </p:cNvPr>
          <p:cNvCxnSpPr>
            <a:cxnSpLocks/>
          </p:cNvCxnSpPr>
          <p:nvPr/>
        </p:nvCxnSpPr>
        <p:spPr>
          <a:xfrm flipV="1">
            <a:off x="8674233" y="3492374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6B12E7C3-D554-478E-AF60-858130C1C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55233"/>
              </p:ext>
            </p:extLst>
          </p:nvPr>
        </p:nvGraphicFramePr>
        <p:xfrm>
          <a:off x="9090066" y="3087652"/>
          <a:ext cx="2347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CCDE93A-8EEE-4AD1-A7BA-DA2572F35494}"/>
              </a:ext>
            </a:extLst>
          </p:cNvPr>
          <p:cNvCxnSpPr>
            <a:cxnSpLocks/>
          </p:cNvCxnSpPr>
          <p:nvPr/>
        </p:nvCxnSpPr>
        <p:spPr>
          <a:xfrm flipV="1">
            <a:off x="7914235" y="2932943"/>
            <a:ext cx="479927" cy="24995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B6E178D-D96D-47F9-96C2-38B85581692A}"/>
              </a:ext>
            </a:extLst>
          </p:cNvPr>
          <p:cNvCxnSpPr>
            <a:cxnSpLocks/>
          </p:cNvCxnSpPr>
          <p:nvPr/>
        </p:nvCxnSpPr>
        <p:spPr>
          <a:xfrm>
            <a:off x="7895444" y="3182894"/>
            <a:ext cx="547503" cy="4104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D6F9EB3-84E1-41E5-B2A5-B7FA9DD56552}"/>
              </a:ext>
            </a:extLst>
          </p:cNvPr>
          <p:cNvCxnSpPr>
            <a:cxnSpLocks/>
          </p:cNvCxnSpPr>
          <p:nvPr/>
        </p:nvCxnSpPr>
        <p:spPr>
          <a:xfrm>
            <a:off x="7914235" y="3438588"/>
            <a:ext cx="479927" cy="5378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05E166C5-7584-4DCE-83E5-5FEB49922AD7}"/>
              </a:ext>
            </a:extLst>
          </p:cNvPr>
          <p:cNvCxnSpPr>
            <a:cxnSpLocks/>
          </p:cNvCxnSpPr>
          <p:nvPr/>
        </p:nvCxnSpPr>
        <p:spPr>
          <a:xfrm>
            <a:off x="7895444" y="3660383"/>
            <a:ext cx="566104" cy="15111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3">
            <a:extLst>
              <a:ext uri="{FF2B5EF4-FFF2-40B4-BE49-F238E27FC236}">
                <a16:creationId xmlns:a16="http://schemas.microsoft.com/office/drawing/2014/main" id="{8BEB45AD-A6A9-4AE3-853A-1AB073DA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53406"/>
              </p:ext>
            </p:extLst>
          </p:nvPr>
        </p:nvGraphicFramePr>
        <p:xfrm>
          <a:off x="8356579" y="2817012"/>
          <a:ext cx="40512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23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1,0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2,1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18462"/>
                  </a:ext>
                </a:extLst>
              </a:tr>
            </a:tbl>
          </a:graphicData>
        </a:graphic>
      </p:graphicFrame>
      <p:graphicFrame>
        <p:nvGraphicFramePr>
          <p:cNvPr id="53" name="Tableau 3">
            <a:extLst>
              <a:ext uri="{FF2B5EF4-FFF2-40B4-BE49-F238E27FC236}">
                <a16:creationId xmlns:a16="http://schemas.microsoft.com/office/drawing/2014/main" id="{5338B2B6-BE36-4A82-9704-9DF5F6DE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13250"/>
              </p:ext>
            </p:extLst>
          </p:nvPr>
        </p:nvGraphicFramePr>
        <p:xfrm>
          <a:off x="7795449" y="3027107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67" name="Flèche : droite 66">
            <a:extLst>
              <a:ext uri="{FF2B5EF4-FFF2-40B4-BE49-F238E27FC236}">
                <a16:creationId xmlns:a16="http://schemas.microsoft.com/office/drawing/2014/main" id="{679ADDBD-3B31-4C65-99ED-F23F5FE1F93E}"/>
              </a:ext>
            </a:extLst>
          </p:cNvPr>
          <p:cNvSpPr/>
          <p:nvPr/>
        </p:nvSpPr>
        <p:spPr>
          <a:xfrm>
            <a:off x="7160709" y="169851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6B4BF348-C0EE-490B-86A6-9BED9CC9AEA8}"/>
              </a:ext>
            </a:extLst>
          </p:cNvPr>
          <p:cNvSpPr/>
          <p:nvPr/>
        </p:nvSpPr>
        <p:spPr>
          <a:xfrm>
            <a:off x="7071889" y="3243463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48F5D47-9362-4F81-A3A6-54F228852664}"/>
              </a:ext>
            </a:extLst>
          </p:cNvPr>
          <p:cNvSpPr txBox="1"/>
          <p:nvPr/>
        </p:nvSpPr>
        <p:spPr>
          <a:xfrm>
            <a:off x="852915" y="2503897"/>
            <a:ext cx="443661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Linked</a:t>
            </a:r>
            <a:r>
              <a:rPr lang="fr-FR" b="1" dirty="0"/>
              <a:t> to coupled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Index A and B are derived </a:t>
            </a:r>
            <a:r>
              <a:rPr lang="fr-FR" dirty="0" err="1"/>
              <a:t>from</a:t>
            </a:r>
            <a:r>
              <a:rPr lang="fr-FR" dirty="0"/>
              <a:t> Index (A,B)</a:t>
            </a:r>
          </a:p>
          <a:p>
            <a:pPr lvl="2"/>
            <a:r>
              <a:rPr lang="fr-FR" sz="1600" i="1" dirty="0"/>
              <a:t>-&gt; </a:t>
            </a:r>
            <a:r>
              <a:rPr lang="fr-FR" sz="1600" i="1" dirty="0" err="1"/>
              <a:t>eg</a:t>
            </a:r>
            <a:r>
              <a:rPr lang="fr-FR" sz="1600" i="1" dirty="0"/>
              <a:t> replace </a:t>
            </a:r>
            <a:r>
              <a:rPr lang="fr-FR" sz="1600" i="1" dirty="0" err="1"/>
              <a:t>two</a:t>
            </a:r>
            <a:r>
              <a:rPr lang="fr-FR" sz="1600" i="1" dirty="0"/>
              <a:t> </a:t>
            </a:r>
            <a:r>
              <a:rPr lang="fr-FR" sz="1600" i="1" dirty="0" err="1"/>
              <a:t>primary</a:t>
            </a:r>
            <a:r>
              <a:rPr lang="fr-FR" sz="1600" i="1" dirty="0"/>
              <a:t> indexes by one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EB37C51-48AA-4C89-BB0F-0918AFB1B25B}"/>
              </a:ext>
            </a:extLst>
          </p:cNvPr>
          <p:cNvSpPr txBox="1"/>
          <p:nvPr/>
        </p:nvSpPr>
        <p:spPr>
          <a:xfrm>
            <a:off x="367748" y="4483972"/>
            <a:ext cx="11824252" cy="10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All indexes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transformed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coupled index (key duplication)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csv data </a:t>
            </a:r>
            <a:r>
              <a:rPr lang="fr-FR" dirty="0" err="1"/>
              <a:t>is</a:t>
            </a:r>
            <a:r>
              <a:rPr lang="fr-FR" dirty="0"/>
              <a:t> all </a:t>
            </a:r>
            <a:r>
              <a:rPr lang="fr-FR" dirty="0" err="1"/>
              <a:t>composed</a:t>
            </a:r>
            <a:r>
              <a:rPr lang="fr-FR" dirty="0"/>
              <a:t> of coupled indexes</a:t>
            </a:r>
          </a:p>
        </p:txBody>
      </p:sp>
      <p:sp>
        <p:nvSpPr>
          <p:cNvPr id="85" name="Flèche : droite 84">
            <a:extLst>
              <a:ext uri="{FF2B5EF4-FFF2-40B4-BE49-F238E27FC236}">
                <a16:creationId xmlns:a16="http://schemas.microsoft.com/office/drawing/2014/main" id="{34903A90-2B34-4CB3-8755-320843A89A9C}"/>
              </a:ext>
            </a:extLst>
          </p:cNvPr>
          <p:cNvSpPr/>
          <p:nvPr/>
        </p:nvSpPr>
        <p:spPr>
          <a:xfrm>
            <a:off x="9517836" y="3243463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380ADA7-FFB3-412E-B273-057614A9236C}"/>
              </a:ext>
            </a:extLst>
          </p:cNvPr>
          <p:cNvCxnSpPr>
            <a:cxnSpLocks/>
          </p:cNvCxnSpPr>
          <p:nvPr/>
        </p:nvCxnSpPr>
        <p:spPr>
          <a:xfrm>
            <a:off x="10745829" y="3250659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au 3">
            <a:extLst>
              <a:ext uri="{FF2B5EF4-FFF2-40B4-BE49-F238E27FC236}">
                <a16:creationId xmlns:a16="http://schemas.microsoft.com/office/drawing/2014/main" id="{C1A28FD8-286A-4C5C-9B84-B0EDBAC8C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21717"/>
              </p:ext>
            </p:extLst>
          </p:nvPr>
        </p:nvGraphicFramePr>
        <p:xfrm>
          <a:off x="11170067" y="2833017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B340C0B-419E-48C9-8D51-BC35926FDB4D}"/>
              </a:ext>
            </a:extLst>
          </p:cNvPr>
          <p:cNvCxnSpPr>
            <a:cxnSpLocks/>
          </p:cNvCxnSpPr>
          <p:nvPr/>
        </p:nvCxnSpPr>
        <p:spPr>
          <a:xfrm>
            <a:off x="10739204" y="2925980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A8014-2DF3-46E9-BA11-B6B37A461140}"/>
              </a:ext>
            </a:extLst>
          </p:cNvPr>
          <p:cNvCxnSpPr>
            <a:cxnSpLocks/>
          </p:cNvCxnSpPr>
          <p:nvPr/>
        </p:nvCxnSpPr>
        <p:spPr>
          <a:xfrm>
            <a:off x="10754637" y="3539594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FF49FC64-E46D-4E9B-9557-757E7B382A49}"/>
              </a:ext>
            </a:extLst>
          </p:cNvPr>
          <p:cNvCxnSpPr>
            <a:cxnSpLocks/>
          </p:cNvCxnSpPr>
          <p:nvPr/>
        </p:nvCxnSpPr>
        <p:spPr>
          <a:xfrm>
            <a:off x="10736549" y="3799089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au 3">
            <a:extLst>
              <a:ext uri="{FF2B5EF4-FFF2-40B4-BE49-F238E27FC236}">
                <a16:creationId xmlns:a16="http://schemas.microsoft.com/office/drawing/2014/main" id="{379CCAFA-5181-41F0-A5BF-8B1B3517E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64076"/>
              </p:ext>
            </p:extLst>
          </p:nvPr>
        </p:nvGraphicFramePr>
        <p:xfrm>
          <a:off x="10610502" y="2833156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110" name="ZoneTexte 109">
            <a:extLst>
              <a:ext uri="{FF2B5EF4-FFF2-40B4-BE49-F238E27FC236}">
                <a16:creationId xmlns:a16="http://schemas.microsoft.com/office/drawing/2014/main" id="{7E89C364-2733-47D5-9D13-1719F12670A4}"/>
              </a:ext>
            </a:extLst>
          </p:cNvPr>
          <p:cNvSpPr txBox="1"/>
          <p:nvPr/>
        </p:nvSpPr>
        <p:spPr>
          <a:xfrm>
            <a:off x="11404791" y="2793261"/>
            <a:ext cx="3456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D997492B-422F-4E68-9AAE-396A7FA5381C}"/>
              </a:ext>
            </a:extLst>
          </p:cNvPr>
          <p:cNvSpPr txBox="1"/>
          <p:nvPr/>
        </p:nvSpPr>
        <p:spPr>
          <a:xfrm>
            <a:off x="10061496" y="2793261"/>
            <a:ext cx="61083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Paul</a:t>
            </a:r>
          </a:p>
          <a:p>
            <a:endParaRPr lang="fr-FR" sz="900" dirty="0"/>
          </a:p>
          <a:p>
            <a:r>
              <a:rPr lang="fr-FR" sz="1100" dirty="0" err="1"/>
              <a:t>Lea</a:t>
            </a:r>
            <a:endParaRPr lang="fr-FR" sz="11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92F766C-625E-4597-94CF-E5ADD30739C6}"/>
              </a:ext>
            </a:extLst>
          </p:cNvPr>
          <p:cNvSpPr/>
          <p:nvPr/>
        </p:nvSpPr>
        <p:spPr>
          <a:xfrm>
            <a:off x="7255566" y="1944935"/>
            <a:ext cx="291644" cy="289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3B8C6E68-149D-4269-81C6-C96C49DE2F25}"/>
              </a:ext>
            </a:extLst>
          </p:cNvPr>
          <p:cNvSpPr/>
          <p:nvPr/>
        </p:nvSpPr>
        <p:spPr>
          <a:xfrm>
            <a:off x="7168959" y="3478986"/>
            <a:ext cx="291644" cy="289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F9ED1FC-C24B-4109-B1C0-0BD578587BCC}"/>
              </a:ext>
            </a:extLst>
          </p:cNvPr>
          <p:cNvSpPr/>
          <p:nvPr/>
        </p:nvSpPr>
        <p:spPr>
          <a:xfrm>
            <a:off x="9635892" y="3478986"/>
            <a:ext cx="291644" cy="289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6CFE0A02-481A-4445-A336-2A7AB70CAE83}"/>
              </a:ext>
            </a:extLst>
          </p:cNvPr>
          <p:cNvSpPr txBox="1"/>
          <p:nvPr/>
        </p:nvSpPr>
        <p:spPr>
          <a:xfrm>
            <a:off x="5581233" y="3034066"/>
            <a:ext cx="61083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Paul</a:t>
            </a:r>
          </a:p>
          <a:p>
            <a:endParaRPr lang="fr-FR" sz="900" dirty="0"/>
          </a:p>
          <a:p>
            <a:r>
              <a:rPr lang="fr-FR" sz="1100" dirty="0" err="1"/>
              <a:t>Lea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63712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ED5971E7-C266-4B92-93A1-26CA47180C93}"/>
              </a:ext>
            </a:extLst>
          </p:cNvPr>
          <p:cNvCxnSpPr>
            <a:cxnSpLocks/>
          </p:cNvCxnSpPr>
          <p:nvPr/>
        </p:nvCxnSpPr>
        <p:spPr>
          <a:xfrm>
            <a:off x="8745652" y="2928867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00F0B9BC-487E-4A4F-9252-5EE36F19C44D}"/>
              </a:ext>
            </a:extLst>
          </p:cNvPr>
          <p:cNvCxnSpPr>
            <a:cxnSpLocks/>
          </p:cNvCxnSpPr>
          <p:nvPr/>
        </p:nvCxnSpPr>
        <p:spPr>
          <a:xfrm>
            <a:off x="8775023" y="3189964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4C39C293-9B26-4F07-820E-28D235E4E650}"/>
              </a:ext>
            </a:extLst>
          </p:cNvPr>
          <p:cNvCxnSpPr>
            <a:cxnSpLocks/>
          </p:cNvCxnSpPr>
          <p:nvPr/>
        </p:nvCxnSpPr>
        <p:spPr>
          <a:xfrm>
            <a:off x="8775907" y="3220731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0" name="Tableau 3">
            <a:extLst>
              <a:ext uri="{FF2B5EF4-FFF2-40B4-BE49-F238E27FC236}">
                <a16:creationId xmlns:a16="http://schemas.microsoft.com/office/drawing/2014/main" id="{663D0A9B-938A-47D0-B3AE-55C3B2DA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98813"/>
              </p:ext>
            </p:extLst>
          </p:nvPr>
        </p:nvGraphicFramePr>
        <p:xfrm>
          <a:off x="8643377" y="2792836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5743D5B6-4768-4CBB-8533-1E3EDF04F66C}"/>
              </a:ext>
            </a:extLst>
          </p:cNvPr>
          <p:cNvCxnSpPr>
            <a:cxnSpLocks/>
          </p:cNvCxnSpPr>
          <p:nvPr/>
        </p:nvCxnSpPr>
        <p:spPr>
          <a:xfrm>
            <a:off x="6013997" y="2919581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14E75AEE-6106-4A8A-A617-D0866041FC33}"/>
              </a:ext>
            </a:extLst>
          </p:cNvPr>
          <p:cNvCxnSpPr>
            <a:cxnSpLocks/>
          </p:cNvCxnSpPr>
          <p:nvPr/>
        </p:nvCxnSpPr>
        <p:spPr>
          <a:xfrm>
            <a:off x="6043368" y="3180678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60213AD1-787A-4E45-8B4B-071B89BD2F94}"/>
              </a:ext>
            </a:extLst>
          </p:cNvPr>
          <p:cNvCxnSpPr>
            <a:cxnSpLocks/>
          </p:cNvCxnSpPr>
          <p:nvPr/>
        </p:nvCxnSpPr>
        <p:spPr>
          <a:xfrm>
            <a:off x="6044252" y="321144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95D5FF2E-14A8-4B0F-A280-5A3C77E258AA}"/>
              </a:ext>
            </a:extLst>
          </p:cNvPr>
          <p:cNvCxnSpPr>
            <a:cxnSpLocks/>
          </p:cNvCxnSpPr>
          <p:nvPr/>
        </p:nvCxnSpPr>
        <p:spPr>
          <a:xfrm flipV="1">
            <a:off x="8852573" y="1213287"/>
            <a:ext cx="450961" cy="57063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– Variable extension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477753" y="926930"/>
            <a:ext cx="47114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Linked</a:t>
            </a:r>
            <a:r>
              <a:rPr lang="fr-FR" b="1" dirty="0"/>
              <a:t> (derived, coupled) to </a:t>
            </a:r>
            <a:r>
              <a:rPr lang="fr-FR" b="1" dirty="0" err="1"/>
              <a:t>crossed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(Variable extension)</a:t>
            </a:r>
          </a:p>
          <a:p>
            <a:pPr lvl="1"/>
            <a:r>
              <a:rPr lang="fr-FR" sz="1600" dirty="0"/>
              <a:t>(Link number = </a:t>
            </a:r>
            <a:r>
              <a:rPr lang="fr-FR" sz="1600" dirty="0" err="1"/>
              <a:t>distmax</a:t>
            </a:r>
            <a:r>
              <a:rPr lang="fr-F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(coupled)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Link propagation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EAD94D56-9136-4D50-B765-3E8A5BF261CA}"/>
              </a:ext>
            </a:extLst>
          </p:cNvPr>
          <p:cNvCxnSpPr>
            <a:cxnSpLocks/>
          </p:cNvCxnSpPr>
          <p:nvPr/>
        </p:nvCxnSpPr>
        <p:spPr>
          <a:xfrm>
            <a:off x="6264295" y="1139223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93481A1C-6CAA-49F1-A1BC-95AB947438D4}"/>
              </a:ext>
            </a:extLst>
          </p:cNvPr>
          <p:cNvSpPr txBox="1"/>
          <p:nvPr/>
        </p:nvSpPr>
        <p:spPr>
          <a:xfrm>
            <a:off x="5569234" y="612828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E0CCA4E-F7D1-4785-9523-14EEBEC41410}"/>
              </a:ext>
            </a:extLst>
          </p:cNvPr>
          <p:cNvCxnSpPr>
            <a:cxnSpLocks/>
          </p:cNvCxnSpPr>
          <p:nvPr/>
        </p:nvCxnSpPr>
        <p:spPr>
          <a:xfrm>
            <a:off x="6280858" y="1116587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3078E14-63B9-4984-A1FD-095D12DC2A94}"/>
              </a:ext>
            </a:extLst>
          </p:cNvPr>
          <p:cNvCxnSpPr>
            <a:cxnSpLocks/>
          </p:cNvCxnSpPr>
          <p:nvPr/>
        </p:nvCxnSpPr>
        <p:spPr>
          <a:xfrm flipV="1">
            <a:off x="6304273" y="1149167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8E391018-8B00-4393-B2D6-BFEF14342A27}"/>
              </a:ext>
            </a:extLst>
          </p:cNvPr>
          <p:cNvCxnSpPr>
            <a:cxnSpLocks/>
          </p:cNvCxnSpPr>
          <p:nvPr/>
        </p:nvCxnSpPr>
        <p:spPr>
          <a:xfrm flipV="1">
            <a:off x="6288956" y="1522738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au 3">
            <a:extLst>
              <a:ext uri="{FF2B5EF4-FFF2-40B4-BE49-F238E27FC236}">
                <a16:creationId xmlns:a16="http://schemas.microsoft.com/office/drawing/2014/main" id="{B1813065-B5B4-44C4-BB02-C7E58283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66521"/>
              </p:ext>
            </p:extLst>
          </p:nvPr>
        </p:nvGraphicFramePr>
        <p:xfrm>
          <a:off x="6704789" y="1074182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77" name="Tableau 3">
            <a:extLst>
              <a:ext uri="{FF2B5EF4-FFF2-40B4-BE49-F238E27FC236}">
                <a16:creationId xmlns:a16="http://schemas.microsoft.com/office/drawing/2014/main" id="{E99F3B62-9BDD-4118-8CCA-2D99CAC2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39459"/>
              </p:ext>
            </p:extLst>
          </p:nvPr>
        </p:nvGraphicFramePr>
        <p:xfrm>
          <a:off x="6135944" y="1074493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958B7630-06BF-444D-8E4A-55A6C1242DAF}"/>
              </a:ext>
            </a:extLst>
          </p:cNvPr>
          <p:cNvSpPr/>
          <p:nvPr/>
        </p:nvSpPr>
        <p:spPr>
          <a:xfrm>
            <a:off x="7557625" y="124684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EFAF61B6-A1BF-42D7-B397-51DE21707086}"/>
              </a:ext>
            </a:extLst>
          </p:cNvPr>
          <p:cNvCxnSpPr>
            <a:cxnSpLocks/>
          </p:cNvCxnSpPr>
          <p:nvPr/>
        </p:nvCxnSpPr>
        <p:spPr>
          <a:xfrm>
            <a:off x="8806623" y="1143672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3CF5BD89-0BB6-4356-97C1-ECAF43F170A9}"/>
              </a:ext>
            </a:extLst>
          </p:cNvPr>
          <p:cNvSpPr txBox="1"/>
          <p:nvPr/>
        </p:nvSpPr>
        <p:spPr>
          <a:xfrm>
            <a:off x="7992295" y="587460"/>
            <a:ext cx="291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rgbClr val="0070C0"/>
                </a:solidFill>
              </a:rPr>
              <a:t>Lea</a:t>
            </a:r>
            <a:r>
              <a:rPr lang="fr-FR" sz="1200" b="1" dirty="0"/>
              <a:t>, Anne, </a:t>
            </a:r>
            <a:r>
              <a:rPr lang="fr-FR" sz="1200" b="1" dirty="0">
                <a:solidFill>
                  <a:srgbClr val="0070C0"/>
                </a:solidFill>
              </a:rPr>
              <a:t>Paul</a:t>
            </a:r>
            <a:r>
              <a:rPr lang="fr-FR" sz="1200" b="1" dirty="0"/>
              <a:t>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25</a:t>
            </a:r>
            <a:r>
              <a:rPr lang="fr-FR" sz="1200" b="1" dirty="0"/>
              <a:t>, 12,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/>
              <a:t>, 12 ]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DB8A1E79-8602-4883-9C23-D7113EC7582B}"/>
              </a:ext>
            </a:extLst>
          </p:cNvPr>
          <p:cNvCxnSpPr>
            <a:cxnSpLocks/>
          </p:cNvCxnSpPr>
          <p:nvPr/>
        </p:nvCxnSpPr>
        <p:spPr>
          <a:xfrm>
            <a:off x="8823186" y="1121036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2A2C93E4-3D3D-468A-9B0B-19055C3A68C1}"/>
              </a:ext>
            </a:extLst>
          </p:cNvPr>
          <p:cNvCxnSpPr>
            <a:cxnSpLocks/>
          </p:cNvCxnSpPr>
          <p:nvPr/>
        </p:nvCxnSpPr>
        <p:spPr>
          <a:xfrm>
            <a:off x="8813599" y="1536201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72A434A-F88D-45A4-85AF-4D60634B4B4E}"/>
              </a:ext>
            </a:extLst>
          </p:cNvPr>
          <p:cNvCxnSpPr>
            <a:cxnSpLocks/>
          </p:cNvCxnSpPr>
          <p:nvPr/>
        </p:nvCxnSpPr>
        <p:spPr>
          <a:xfrm flipV="1">
            <a:off x="8846601" y="1153616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EE766ED-606F-4733-B11F-1A0B7E85FC62}"/>
              </a:ext>
            </a:extLst>
          </p:cNvPr>
          <p:cNvCxnSpPr>
            <a:cxnSpLocks/>
          </p:cNvCxnSpPr>
          <p:nvPr/>
        </p:nvCxnSpPr>
        <p:spPr>
          <a:xfrm flipV="1">
            <a:off x="8831284" y="1527187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au 3">
            <a:extLst>
              <a:ext uri="{FF2B5EF4-FFF2-40B4-BE49-F238E27FC236}">
                <a16:creationId xmlns:a16="http://schemas.microsoft.com/office/drawing/2014/main" id="{10ACD6FD-A378-4D62-AAA0-08EFA45CC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94887"/>
              </p:ext>
            </p:extLst>
          </p:nvPr>
        </p:nvGraphicFramePr>
        <p:xfrm>
          <a:off x="9247117" y="1078631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98" name="Tableau 3">
            <a:extLst>
              <a:ext uri="{FF2B5EF4-FFF2-40B4-BE49-F238E27FC236}">
                <a16:creationId xmlns:a16="http://schemas.microsoft.com/office/drawing/2014/main" id="{B6BE8F99-9B6C-496D-AFEC-0974D827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60925"/>
              </p:ext>
            </p:extLst>
          </p:nvPr>
        </p:nvGraphicFramePr>
        <p:xfrm>
          <a:off x="8678272" y="1078942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C60A558B-CFC3-4357-8412-15E010D084B8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9620635" y="1326557"/>
            <a:ext cx="213379" cy="456"/>
          </a:xfrm>
          <a:prstGeom prst="straightConnector1">
            <a:avLst/>
          </a:prstGeom>
          <a:ln>
            <a:solidFill>
              <a:schemeClr val="dk1">
                <a:shade val="9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42DD402-457B-4706-9E10-7540D4210A21}"/>
              </a:ext>
            </a:extLst>
          </p:cNvPr>
          <p:cNvSpPr txBox="1"/>
          <p:nvPr/>
        </p:nvSpPr>
        <p:spPr>
          <a:xfrm>
            <a:off x="9834014" y="1096180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Matrix (2 x 3)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02CEF06-28E7-4AE7-9B84-353DAC0E94F0}"/>
              </a:ext>
            </a:extLst>
          </p:cNvPr>
          <p:cNvCxnSpPr>
            <a:cxnSpLocks/>
          </p:cNvCxnSpPr>
          <p:nvPr/>
        </p:nvCxnSpPr>
        <p:spPr>
          <a:xfrm flipV="1">
            <a:off x="9323030" y="2926128"/>
            <a:ext cx="450961" cy="57063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155CC63-34BB-43BE-A00D-1E8232E07D3E}"/>
              </a:ext>
            </a:extLst>
          </p:cNvPr>
          <p:cNvCxnSpPr>
            <a:cxnSpLocks/>
          </p:cNvCxnSpPr>
          <p:nvPr/>
        </p:nvCxnSpPr>
        <p:spPr>
          <a:xfrm>
            <a:off x="6570631" y="2852064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C755D90-E0AF-4690-AE5D-BCEB16669329}"/>
              </a:ext>
            </a:extLst>
          </p:cNvPr>
          <p:cNvSpPr txBox="1"/>
          <p:nvPr/>
        </p:nvSpPr>
        <p:spPr>
          <a:xfrm>
            <a:off x="5582488" y="2007620"/>
            <a:ext cx="22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White, Grey ]</a:t>
            </a:r>
          </a:p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F0C83780-C044-4F59-806E-199795203C4E}"/>
              </a:ext>
            </a:extLst>
          </p:cNvPr>
          <p:cNvCxnSpPr>
            <a:cxnSpLocks/>
          </p:cNvCxnSpPr>
          <p:nvPr/>
        </p:nvCxnSpPr>
        <p:spPr>
          <a:xfrm>
            <a:off x="6586982" y="2827407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E85AE3D5-BF6D-402B-909A-791417A8CAD2}"/>
              </a:ext>
            </a:extLst>
          </p:cNvPr>
          <p:cNvCxnSpPr>
            <a:cxnSpLocks/>
          </p:cNvCxnSpPr>
          <p:nvPr/>
        </p:nvCxnSpPr>
        <p:spPr>
          <a:xfrm flipV="1">
            <a:off x="6610397" y="2859977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4E6E8B66-1343-4D1A-83E6-520B67C0BA13}"/>
              </a:ext>
            </a:extLst>
          </p:cNvPr>
          <p:cNvCxnSpPr>
            <a:cxnSpLocks/>
          </p:cNvCxnSpPr>
          <p:nvPr/>
        </p:nvCxnSpPr>
        <p:spPr>
          <a:xfrm flipV="1">
            <a:off x="6595292" y="3235579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eau 3">
            <a:extLst>
              <a:ext uri="{FF2B5EF4-FFF2-40B4-BE49-F238E27FC236}">
                <a16:creationId xmlns:a16="http://schemas.microsoft.com/office/drawing/2014/main" id="{E6782ACD-3082-42CD-8384-C05C12BBB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83059"/>
              </p:ext>
            </p:extLst>
          </p:nvPr>
        </p:nvGraphicFramePr>
        <p:xfrm>
          <a:off x="7011125" y="2787023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22" name="Tableau 3">
            <a:extLst>
              <a:ext uri="{FF2B5EF4-FFF2-40B4-BE49-F238E27FC236}">
                <a16:creationId xmlns:a16="http://schemas.microsoft.com/office/drawing/2014/main" id="{DD79A08E-4D20-4E7E-9B17-77CB7116C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6366"/>
              </p:ext>
            </p:extLst>
          </p:nvPr>
        </p:nvGraphicFramePr>
        <p:xfrm>
          <a:off x="6442280" y="2787334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24" name="Flèche : droite 123">
            <a:extLst>
              <a:ext uri="{FF2B5EF4-FFF2-40B4-BE49-F238E27FC236}">
                <a16:creationId xmlns:a16="http://schemas.microsoft.com/office/drawing/2014/main" id="{E5A8A073-147A-49E0-82E5-B9A45D3EE144}"/>
              </a:ext>
            </a:extLst>
          </p:cNvPr>
          <p:cNvSpPr/>
          <p:nvPr/>
        </p:nvSpPr>
        <p:spPr>
          <a:xfrm>
            <a:off x="7570879" y="2959685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F4832DF7-F96A-49A7-8165-E4AA95394A51}"/>
              </a:ext>
            </a:extLst>
          </p:cNvPr>
          <p:cNvCxnSpPr>
            <a:cxnSpLocks/>
          </p:cNvCxnSpPr>
          <p:nvPr/>
        </p:nvCxnSpPr>
        <p:spPr>
          <a:xfrm>
            <a:off x="9277080" y="2856513"/>
            <a:ext cx="433518" cy="488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1F740FF-2131-4466-94CE-5A02FD8C0758}"/>
              </a:ext>
            </a:extLst>
          </p:cNvPr>
          <p:cNvSpPr txBox="1"/>
          <p:nvPr/>
        </p:nvSpPr>
        <p:spPr>
          <a:xfrm>
            <a:off x="8016389" y="2012068"/>
            <a:ext cx="314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White,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Grey ]</a:t>
            </a:r>
          </a:p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rgbClr val="0070C0"/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Anne, </a:t>
            </a:r>
            <a:r>
              <a:rPr lang="fr-FR" sz="1200" b="1" dirty="0">
                <a:solidFill>
                  <a:srgbClr val="0070C0"/>
                </a:solidFill>
              </a:rPr>
              <a:t>Paul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25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12,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12 ]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DA2550C8-5B01-42CF-BC3E-F79F1403F123}"/>
              </a:ext>
            </a:extLst>
          </p:cNvPr>
          <p:cNvCxnSpPr>
            <a:cxnSpLocks/>
          </p:cNvCxnSpPr>
          <p:nvPr/>
        </p:nvCxnSpPr>
        <p:spPr>
          <a:xfrm>
            <a:off x="9293643" y="2833877"/>
            <a:ext cx="433518" cy="358156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3DDBE56-BE01-4A8E-8DD8-C0A16A6F1B2D}"/>
              </a:ext>
            </a:extLst>
          </p:cNvPr>
          <p:cNvCxnSpPr>
            <a:cxnSpLocks/>
          </p:cNvCxnSpPr>
          <p:nvPr/>
        </p:nvCxnSpPr>
        <p:spPr>
          <a:xfrm>
            <a:off x="9284056" y="3246819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93FBD298-0ED4-44A1-8FD6-2854D0448018}"/>
              </a:ext>
            </a:extLst>
          </p:cNvPr>
          <p:cNvCxnSpPr>
            <a:cxnSpLocks/>
          </p:cNvCxnSpPr>
          <p:nvPr/>
        </p:nvCxnSpPr>
        <p:spPr>
          <a:xfrm flipV="1">
            <a:off x="9317058" y="2866457"/>
            <a:ext cx="433518" cy="375084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F2F2AB0E-EE77-4272-91AD-C5BD8EB749AC}"/>
              </a:ext>
            </a:extLst>
          </p:cNvPr>
          <p:cNvCxnSpPr>
            <a:cxnSpLocks/>
          </p:cNvCxnSpPr>
          <p:nvPr/>
        </p:nvCxnSpPr>
        <p:spPr>
          <a:xfrm flipV="1">
            <a:off x="9301741" y="3240028"/>
            <a:ext cx="433518" cy="371542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au 3">
            <a:extLst>
              <a:ext uri="{FF2B5EF4-FFF2-40B4-BE49-F238E27FC236}">
                <a16:creationId xmlns:a16="http://schemas.microsoft.com/office/drawing/2014/main" id="{EA8026A2-5D1D-43B9-A1A4-1C7F0037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21538"/>
              </p:ext>
            </p:extLst>
          </p:nvPr>
        </p:nvGraphicFramePr>
        <p:xfrm>
          <a:off x="9717574" y="2791472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37" name="Tableau 3">
            <a:extLst>
              <a:ext uri="{FF2B5EF4-FFF2-40B4-BE49-F238E27FC236}">
                <a16:creationId xmlns:a16="http://schemas.microsoft.com/office/drawing/2014/main" id="{AC8B96EE-C197-410C-A24B-0E8A8E61F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9010"/>
              </p:ext>
            </p:extLst>
          </p:nvPr>
        </p:nvGraphicFramePr>
        <p:xfrm>
          <a:off x="9148729" y="2791783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graphicFrame>
        <p:nvGraphicFramePr>
          <p:cNvPr id="141" name="Tableau 3">
            <a:extLst>
              <a:ext uri="{FF2B5EF4-FFF2-40B4-BE49-F238E27FC236}">
                <a16:creationId xmlns:a16="http://schemas.microsoft.com/office/drawing/2014/main" id="{956BB574-44C3-4BA5-B29A-0004F18DD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14382"/>
              </p:ext>
            </p:extLst>
          </p:nvPr>
        </p:nvGraphicFramePr>
        <p:xfrm>
          <a:off x="5911722" y="2783550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83" name="ZoneTexte 82">
            <a:extLst>
              <a:ext uri="{FF2B5EF4-FFF2-40B4-BE49-F238E27FC236}">
                <a16:creationId xmlns:a16="http://schemas.microsoft.com/office/drawing/2014/main" id="{BBE23C91-3561-4578-84DC-7E89D3865886}"/>
              </a:ext>
            </a:extLst>
          </p:cNvPr>
          <p:cNvSpPr txBox="1"/>
          <p:nvPr/>
        </p:nvSpPr>
        <p:spPr>
          <a:xfrm>
            <a:off x="5373271" y="2762133"/>
            <a:ext cx="6190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white</a:t>
            </a:r>
          </a:p>
          <a:p>
            <a:endParaRPr lang="fr-FR" sz="900" dirty="0"/>
          </a:p>
          <a:p>
            <a:r>
              <a:rPr lang="fr-FR" sz="1100" dirty="0" err="1"/>
              <a:t>grey</a:t>
            </a:r>
            <a:endParaRPr lang="fr-FR" sz="11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924B20F-B191-4190-BCF4-D92F5B656D25}"/>
              </a:ext>
            </a:extLst>
          </p:cNvPr>
          <p:cNvSpPr txBox="1"/>
          <p:nvPr/>
        </p:nvSpPr>
        <p:spPr>
          <a:xfrm>
            <a:off x="367748" y="4483972"/>
            <a:ext cx="11824252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All indexes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transformed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crossed</a:t>
            </a:r>
            <a:r>
              <a:rPr lang="fr-FR" dirty="0"/>
              <a:t> index (</a:t>
            </a:r>
            <a:r>
              <a:rPr lang="fr-FR" dirty="0" err="1"/>
              <a:t>add</a:t>
            </a:r>
            <a:r>
              <a:rPr lang="fr-FR" dirty="0"/>
              <a:t> values in Variable)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Extension </a:t>
            </a:r>
            <a:r>
              <a:rPr lang="fr-FR" dirty="0" err="1"/>
              <a:t>is</a:t>
            </a:r>
            <a:r>
              <a:rPr lang="fr-FR" dirty="0"/>
              <a:t> impossible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matrix data </a:t>
            </a:r>
            <a:r>
              <a:rPr lang="fr-FR" dirty="0" err="1"/>
              <a:t>is</a:t>
            </a:r>
            <a:r>
              <a:rPr lang="fr-FR" dirty="0"/>
              <a:t> all </a:t>
            </a:r>
            <a:r>
              <a:rPr lang="fr-FR" dirty="0" err="1"/>
              <a:t>composed</a:t>
            </a:r>
            <a:r>
              <a:rPr lang="fr-FR" dirty="0"/>
              <a:t> of </a:t>
            </a:r>
            <a:r>
              <a:rPr lang="fr-FR" dirty="0" err="1"/>
              <a:t>crossed</a:t>
            </a:r>
            <a:r>
              <a:rPr lang="fr-FR" dirty="0"/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423158807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139182</TotalTime>
  <Words>2377</Words>
  <Application>Microsoft Office PowerPoint</Application>
  <PresentationFormat>Grand écran</PresentationFormat>
  <Paragraphs>1099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Brin</vt:lpstr>
      <vt:lpstr>Environnemental Sensing</vt:lpstr>
      <vt:lpstr>Présentation PowerPoint</vt:lpstr>
      <vt:lpstr>0 - Ilist (Indexed list)</vt:lpstr>
      <vt:lpstr>0 – Data structure</vt:lpstr>
      <vt:lpstr>1 - Index categories</vt:lpstr>
      <vt:lpstr>1 - linking categories</vt:lpstr>
      <vt:lpstr>1 - Example</vt:lpstr>
      <vt:lpstr>1 – Index extension</vt:lpstr>
      <vt:lpstr>1 – Variable extension</vt:lpstr>
      <vt:lpstr>1 - Global properties</vt:lpstr>
      <vt:lpstr>1 – Format</vt:lpstr>
      <vt:lpstr>2 - Matrix generation process</vt:lpstr>
      <vt:lpstr>Présentation PowerPoint</vt:lpstr>
      <vt:lpstr>3 - Aggregation process</vt:lpstr>
      <vt:lpstr>3 - Example</vt:lpstr>
      <vt:lpstr>4 – format</vt:lpstr>
      <vt:lpstr>4 – list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THOMY Philippe</dc:creator>
  <cp:lastModifiedBy>THOMY Philippe</cp:lastModifiedBy>
  <cp:revision>4</cp:revision>
  <dcterms:created xsi:type="dcterms:W3CDTF">2021-08-07T19:49:12Z</dcterms:created>
  <dcterms:modified xsi:type="dcterms:W3CDTF">2022-05-26T14:05:59Z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