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93" r:id="rId3"/>
    <p:sldId id="694" r:id="rId4"/>
    <p:sldId id="695" r:id="rId5"/>
    <p:sldId id="689" r:id="rId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7F26A-2740-465A-944D-1235F285F234}" v="3" dt="2022-06-30T20:05:30.766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Thomy" userId="9df777e5-71f9-47e3-9421-f7a221646164" providerId="ADAL" clId="{0FF7F26A-2740-465A-944D-1235F285F234}"/>
    <pc:docChg chg="custSel delSld modSld">
      <pc:chgData name="Philippe Thomy" userId="9df777e5-71f9-47e3-9421-f7a221646164" providerId="ADAL" clId="{0FF7F26A-2740-465A-944D-1235F285F234}" dt="2022-06-30T20:07:15.326" v="43" actId="47"/>
      <pc:docMkLst>
        <pc:docMk/>
      </pc:docMkLst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1868094569" sldId="669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3526290885" sldId="670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2795166320" sldId="677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85435933" sldId="680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3700212421" sldId="682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1492273354" sldId="683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4124886078" sldId="684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1884237892" sldId="685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1206806164" sldId="686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3468096822" sldId="687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390208105" sldId="688"/>
        </pc:sldMkLst>
      </pc:sldChg>
      <pc:sldChg chg="addSp delSp modSp mod">
        <pc:chgData name="Philippe Thomy" userId="9df777e5-71f9-47e3-9421-f7a221646164" providerId="ADAL" clId="{0FF7F26A-2740-465A-944D-1235F285F234}" dt="2022-06-30T20:05:47.364" v="41" actId="207"/>
        <pc:sldMkLst>
          <pc:docMk/>
          <pc:sldMk cId="1691131536" sldId="689"/>
        </pc:sldMkLst>
        <pc:spChg chg="mod">
          <ac:chgData name="Philippe Thomy" userId="9df777e5-71f9-47e3-9421-f7a221646164" providerId="ADAL" clId="{0FF7F26A-2740-465A-944D-1235F285F234}" dt="2022-06-30T20:05:30.766" v="39"/>
          <ac:spMkLst>
            <pc:docMk/>
            <pc:sldMk cId="1691131536" sldId="689"/>
            <ac:spMk id="2" creationId="{410A843C-8722-466E-874A-E79FAA9D4EB2}"/>
          </ac:spMkLst>
        </pc:spChg>
        <pc:spChg chg="mod">
          <ac:chgData name="Philippe Thomy" userId="9df777e5-71f9-47e3-9421-f7a221646164" providerId="ADAL" clId="{0FF7F26A-2740-465A-944D-1235F285F234}" dt="2022-06-30T20:04:11.758" v="34" actId="1036"/>
          <ac:spMkLst>
            <pc:docMk/>
            <pc:sldMk cId="1691131536" sldId="689"/>
            <ac:spMk id="3" creationId="{F77B4240-51C6-4573-997A-2FE2102321B8}"/>
          </ac:spMkLst>
        </pc:spChg>
        <pc:spChg chg="add mod">
          <ac:chgData name="Philippe Thomy" userId="9df777e5-71f9-47e3-9421-f7a221646164" providerId="ADAL" clId="{0FF7F26A-2740-465A-944D-1235F285F234}" dt="2022-06-30T20:05:47.364" v="41" actId="207"/>
          <ac:spMkLst>
            <pc:docMk/>
            <pc:sldMk cId="1691131536" sldId="689"/>
            <ac:spMk id="6" creationId="{D64DF67D-004C-450D-B9F7-B65D83DE7E12}"/>
          </ac:spMkLst>
        </pc:spChg>
        <pc:spChg chg="del">
          <ac:chgData name="Philippe Thomy" userId="9df777e5-71f9-47e3-9421-f7a221646164" providerId="ADAL" clId="{0FF7F26A-2740-465A-944D-1235F285F234}" dt="2022-06-30T19:59:28.108" v="0" actId="478"/>
          <ac:spMkLst>
            <pc:docMk/>
            <pc:sldMk cId="1691131536" sldId="689"/>
            <ac:spMk id="34" creationId="{F07CDF14-A3E9-4EC2-A8B0-5774DCBEED4D}"/>
          </ac:spMkLst>
        </pc:spChg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3142107245" sldId="690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735810679" sldId="691"/>
        </pc:sldMkLst>
      </pc:sldChg>
      <pc:sldChg chg="del">
        <pc:chgData name="Philippe Thomy" userId="9df777e5-71f9-47e3-9421-f7a221646164" providerId="ADAL" clId="{0FF7F26A-2740-465A-944D-1235F285F234}" dt="2022-06-30T20:06:07.707" v="42" actId="47"/>
        <pc:sldMkLst>
          <pc:docMk/>
          <pc:sldMk cId="598610676" sldId="692"/>
        </pc:sldMkLst>
      </pc:sldChg>
      <pc:sldChg chg="del">
        <pc:chgData name="Philippe Thomy" userId="9df777e5-71f9-47e3-9421-f7a221646164" providerId="ADAL" clId="{0FF7F26A-2740-465A-944D-1235F285F234}" dt="2022-06-30T20:07:15.326" v="43" actId="47"/>
        <pc:sldMkLst>
          <pc:docMk/>
          <pc:sldMk cId="3303672418" sldId="696"/>
        </pc:sldMkLst>
      </pc:sldChg>
    </pc:docChg>
  </pc:docChgLst>
  <pc:docChgLst>
    <pc:chgData name="THOMY Philippe" userId="9df777e5-71f9-47e3-9421-f7a221646164" providerId="ADAL" clId="{64F7BF02-2626-445F-ABD6-FE79E3AEFF7D}"/>
    <pc:docChg chg="undo custSel addSld delSld modSld sldOrd">
      <pc:chgData name="THOMY Philippe" userId="9df777e5-71f9-47e3-9421-f7a221646164" providerId="ADAL" clId="{64F7BF02-2626-445F-ABD6-FE79E3AEFF7D}" dt="2022-05-31T19:28:40.565" v="1264" actId="20577"/>
      <pc:docMkLst>
        <pc:docMk/>
      </pc:docMkLst>
      <pc:sldChg chg="addSp delSp modSp mod">
        <pc:chgData name="THOMY Philippe" userId="9df777e5-71f9-47e3-9421-f7a221646164" providerId="ADAL" clId="{64F7BF02-2626-445F-ABD6-FE79E3AEFF7D}" dt="2022-05-23T14:14:14.702" v="1203" actId="20577"/>
        <pc:sldMkLst>
          <pc:docMk/>
          <pc:sldMk cId="4134524975" sldId="256"/>
        </pc:sldMkLst>
        <pc:spChg chg="mod">
          <ac:chgData name="THOMY Philippe" userId="9df777e5-71f9-47e3-9421-f7a221646164" providerId="ADAL" clId="{64F7BF02-2626-445F-ABD6-FE79E3AEFF7D}" dt="2022-05-23T14:14:14.702" v="1203" actId="20577"/>
          <ac:spMkLst>
            <pc:docMk/>
            <pc:sldMk cId="4134524975" sldId="256"/>
            <ac:spMk id="2" creationId="{955B17BE-10AD-425C-9D0B-FFB4D344A432}"/>
          </ac:spMkLst>
        </pc:spChg>
        <pc:spChg chg="del">
          <ac:chgData name="THOMY Philippe" userId="9df777e5-71f9-47e3-9421-f7a221646164" providerId="ADAL" clId="{64F7BF02-2626-445F-ABD6-FE79E3AEFF7D}" dt="2022-05-23T08:56:33.393" v="58" actId="478"/>
          <ac:spMkLst>
            <pc:docMk/>
            <pc:sldMk cId="4134524975" sldId="256"/>
            <ac:spMk id="3" creationId="{EA61F221-F89F-4D30-850E-58FA34AB9FC5}"/>
          </ac:spMkLst>
        </pc:spChg>
        <pc:spChg chg="add del mod">
          <ac:chgData name="THOMY Philippe" userId="9df777e5-71f9-47e3-9421-f7a221646164" providerId="ADAL" clId="{64F7BF02-2626-445F-ABD6-FE79E3AEFF7D}" dt="2022-05-23T08:56:40.206" v="59" actId="478"/>
          <ac:spMkLst>
            <pc:docMk/>
            <pc:sldMk cId="4134524975" sldId="256"/>
            <ac:spMk id="5" creationId="{78A0115A-51BA-4A7C-AA57-BDBDC09C067C}"/>
          </ac:spMkLst>
        </pc:spChg>
      </pc:sldChg>
      <pc:sldChg chg="addSp delSp modSp mod">
        <pc:chgData name="THOMY Philippe" userId="9df777e5-71f9-47e3-9421-f7a221646164" providerId="ADAL" clId="{64F7BF02-2626-445F-ABD6-FE79E3AEFF7D}" dt="2022-05-23T13:28:04.854" v="1108" actId="1076"/>
        <pc:sldMkLst>
          <pc:docMk/>
          <pc:sldMk cId="3526290885" sldId="670"/>
        </pc:sldMkLst>
        <pc:spChg chg="mod">
          <ac:chgData name="THOMY Philippe" userId="9df777e5-71f9-47e3-9421-f7a221646164" providerId="ADAL" clId="{64F7BF02-2626-445F-ABD6-FE79E3AEFF7D}" dt="2022-05-23T13:26:40.191" v="1067" actId="1035"/>
          <ac:spMkLst>
            <pc:docMk/>
            <pc:sldMk cId="3526290885" sldId="670"/>
            <ac:spMk id="2" creationId="{22054762-3E15-4D9B-BC58-468E343EF36F}"/>
          </ac:spMkLst>
        </pc:spChg>
        <pc:spChg chg="mod topLvl">
          <ac:chgData name="THOMY Philippe" userId="9df777e5-71f9-47e3-9421-f7a221646164" providerId="ADAL" clId="{64F7BF02-2626-445F-ABD6-FE79E3AEFF7D}" dt="2022-05-23T13:27:48.550" v="1106" actId="1038"/>
          <ac:spMkLst>
            <pc:docMk/>
            <pc:sldMk cId="3526290885" sldId="670"/>
            <ac:spMk id="5" creationId="{C3013F1C-48E1-4467-9B4B-F9B83E64D512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6" creationId="{2FEC8A12-F26D-4F3F-9595-4D1F3A77E98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7" creationId="{1D60AC60-9B8E-4CC5-9492-EF005D1B541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8" creationId="{BAF545CC-81DD-4978-9CD5-6CFDF79AB2DD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9" creationId="{DC833130-B3F4-4483-974E-EEA755CE7336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0" creationId="{ACC6B782-123F-4315-9C6C-000CA711332F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1" creationId="{B0849383-78C3-4D51-BCE4-2403EC95FEDF}"/>
          </ac:spMkLst>
        </pc:spChg>
        <pc:spChg chg="mod">
          <ac:chgData name="THOMY Philippe" userId="9df777e5-71f9-47e3-9421-f7a221646164" providerId="ADAL" clId="{64F7BF02-2626-445F-ABD6-FE79E3AEFF7D}" dt="2022-05-23T13:20:46.484" v="893" actId="1076"/>
          <ac:spMkLst>
            <pc:docMk/>
            <pc:sldMk cId="3526290885" sldId="670"/>
            <ac:spMk id="12" creationId="{96CCFE4E-3EEA-409A-B693-818EB3ADA2B1}"/>
          </ac:spMkLst>
        </pc:spChg>
        <pc:spChg chg="mod topLvl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3" creationId="{96DDAFFA-3FBE-4049-BE11-4BA18DF4FD4F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19" creationId="{0872156F-2D8F-4027-B740-834287B686D4}"/>
          </ac:spMkLst>
        </pc:spChg>
        <pc:spChg chg="mod">
          <ac:chgData name="THOMY Philippe" userId="9df777e5-71f9-47e3-9421-f7a221646164" providerId="ADAL" clId="{64F7BF02-2626-445F-ABD6-FE79E3AEFF7D}" dt="2022-05-23T13:28:04.854" v="1108" actId="1076"/>
          <ac:spMkLst>
            <pc:docMk/>
            <pc:sldMk cId="3526290885" sldId="670"/>
            <ac:spMk id="20" creationId="{B92D1888-62E3-4A98-837B-7BFFA6D42212}"/>
          </ac:spMkLst>
        </pc:spChg>
        <pc:spChg chg="mod">
          <ac:chgData name="THOMY Philippe" userId="9df777e5-71f9-47e3-9421-f7a221646164" providerId="ADAL" clId="{64F7BF02-2626-445F-ABD6-FE79E3AEFF7D}" dt="2022-05-23T13:23:33.544" v="946" actId="1076"/>
          <ac:spMkLst>
            <pc:docMk/>
            <pc:sldMk cId="3526290885" sldId="670"/>
            <ac:spMk id="21" creationId="{759AB5BE-FCB6-4F85-84BB-578A3688B691}"/>
          </ac:spMkLst>
        </pc:spChg>
        <pc:spChg chg="mod">
          <ac:chgData name="THOMY Philippe" userId="9df777e5-71f9-47e3-9421-f7a221646164" providerId="ADAL" clId="{64F7BF02-2626-445F-ABD6-FE79E3AEFF7D}" dt="2022-05-23T13:26:58.041" v="1071" actId="1076"/>
          <ac:spMkLst>
            <pc:docMk/>
            <pc:sldMk cId="3526290885" sldId="670"/>
            <ac:spMk id="22" creationId="{0E071F32-73CA-483B-A6F1-470C9CACC986}"/>
          </ac:spMkLst>
        </pc:spChg>
        <pc:grpChg chg="add del mod">
          <ac:chgData name="THOMY Philippe" userId="9df777e5-71f9-47e3-9421-f7a221646164" providerId="ADAL" clId="{64F7BF02-2626-445F-ABD6-FE79E3AEFF7D}" dt="2022-05-23T13:21:44.571" v="896" actId="165"/>
          <ac:grpSpMkLst>
            <pc:docMk/>
            <pc:sldMk cId="3526290885" sldId="670"/>
            <ac:grpSpMk id="29" creationId="{40D45767-BAE5-42B4-9736-D24CA49471D5}"/>
          </ac:grpSpMkLst>
        </pc:grpChg>
        <pc:graphicFrameChg chg="mod modGraphic">
          <ac:chgData name="THOMY Philippe" userId="9df777e5-71f9-47e3-9421-f7a221646164" providerId="ADAL" clId="{64F7BF02-2626-445F-ABD6-FE79E3AEFF7D}" dt="2022-05-23T13:23:33.544" v="946" actId="1076"/>
          <ac:graphicFrameMkLst>
            <pc:docMk/>
            <pc:sldMk cId="3526290885" sldId="670"/>
            <ac:graphicFrameMk id="4" creationId="{D4E7BCA7-A59B-4DD3-B75B-E1EF98B12C3A}"/>
          </ac:graphicFrameMkLst>
        </pc:graphicFrameChg>
        <pc:picChg chg="del">
          <ac:chgData name="THOMY Philippe" userId="9df777e5-71f9-47e3-9421-f7a221646164" providerId="ADAL" clId="{64F7BF02-2626-445F-ABD6-FE79E3AEFF7D}" dt="2022-05-23T13:18:11.275" v="870" actId="478"/>
          <ac:picMkLst>
            <pc:docMk/>
            <pc:sldMk cId="3526290885" sldId="670"/>
            <ac:picMk id="24" creationId="{C5A1E840-F584-453C-BB3A-47AABAD39C3E}"/>
          </ac:picMkLst>
        </pc:picChg>
        <pc:picChg chg="add mod">
          <ac:chgData name="THOMY Philippe" userId="9df777e5-71f9-47e3-9421-f7a221646164" providerId="ADAL" clId="{64F7BF02-2626-445F-ABD6-FE79E3AEFF7D}" dt="2022-05-23T13:27:10.053" v="1084" actId="1036"/>
          <ac:picMkLst>
            <pc:docMk/>
            <pc:sldMk cId="3526290885" sldId="670"/>
            <ac:picMk id="25" creationId="{7D3003D3-AFCF-4FCE-9C8F-8E534D4EE0D3}"/>
          </ac:picMkLst>
        </pc:picChg>
        <pc:picChg chg="add mod ord">
          <ac:chgData name="THOMY Philippe" userId="9df777e5-71f9-47e3-9421-f7a221646164" providerId="ADAL" clId="{64F7BF02-2626-445F-ABD6-FE79E3AEFF7D}" dt="2022-05-23T13:27:14.418" v="1089" actId="1036"/>
          <ac:picMkLst>
            <pc:docMk/>
            <pc:sldMk cId="3526290885" sldId="670"/>
            <ac:picMk id="27" creationId="{7BF91A9A-A090-48AD-A2A4-FFC2184A76FA}"/>
          </ac:picMkLst>
        </pc:picChg>
        <pc:picChg chg="del">
          <ac:chgData name="THOMY Philippe" userId="9df777e5-71f9-47e3-9421-f7a221646164" providerId="ADAL" clId="{64F7BF02-2626-445F-ABD6-FE79E3AEFF7D}" dt="2022-05-23T13:18:14.058" v="871" actId="478"/>
          <ac:picMkLst>
            <pc:docMk/>
            <pc:sldMk cId="3526290885" sldId="670"/>
            <ac:picMk id="28" creationId="{88BDC2C5-27EF-4B4D-A2B6-831866863838}"/>
          </ac:picMkLst>
        </pc:picChg>
        <pc:cxnChg chg="mod topLvl">
          <ac:chgData name="THOMY Philippe" userId="9df777e5-71f9-47e3-9421-f7a221646164" providerId="ADAL" clId="{64F7BF02-2626-445F-ABD6-FE79E3AEFF7D}" dt="2022-05-23T13:27:58.701" v="1107" actId="14100"/>
          <ac:cxnSpMkLst>
            <pc:docMk/>
            <pc:sldMk cId="3526290885" sldId="670"/>
            <ac:cxnSpMk id="14" creationId="{F74F5E5D-085C-466F-A322-4E85119F5362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5" creationId="{3994A2A0-EA49-441B-A842-0EEE9A337370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6" creationId="{0CEAA29B-95D1-47FF-AE95-12EED542E37B}"/>
          </ac:cxnSpMkLst>
        </pc:cxnChg>
        <pc:cxnChg chg="mod topLvl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7" creationId="{30AD4453-4078-418F-9F42-97A9EB170F89}"/>
          </ac:cxnSpMkLst>
        </pc:cxnChg>
        <pc:cxnChg chg="mod">
          <ac:chgData name="THOMY Philippe" userId="9df777e5-71f9-47e3-9421-f7a221646164" providerId="ADAL" clId="{64F7BF02-2626-445F-ABD6-FE79E3AEFF7D}" dt="2022-05-23T13:23:33.544" v="946" actId="1076"/>
          <ac:cxnSpMkLst>
            <pc:docMk/>
            <pc:sldMk cId="3526290885" sldId="670"/>
            <ac:cxnSpMk id="18" creationId="{F336A39E-D246-4C90-AA8B-9EBCAD04D02F}"/>
          </ac:cxnSpMkLst>
        </pc:cxnChg>
      </pc:sldChg>
      <pc:sldChg chg="modSp mod">
        <pc:chgData name="THOMY Philippe" userId="9df777e5-71f9-47e3-9421-f7a221646164" providerId="ADAL" clId="{64F7BF02-2626-445F-ABD6-FE79E3AEFF7D}" dt="2022-05-31T19:28:40.565" v="1264" actId="20577"/>
        <pc:sldMkLst>
          <pc:docMk/>
          <pc:sldMk cId="4124886078" sldId="684"/>
        </pc:sldMkLst>
        <pc:spChg chg="mod">
          <ac:chgData name="THOMY Philippe" userId="9df777e5-71f9-47e3-9421-f7a221646164" providerId="ADAL" clId="{64F7BF02-2626-445F-ABD6-FE79E3AEFF7D}" dt="2022-05-31T19:28:40.565" v="1264" actId="20577"/>
          <ac:spMkLst>
            <pc:docMk/>
            <pc:sldMk cId="4124886078" sldId="684"/>
            <ac:spMk id="11" creationId="{C3FFC0F1-EC57-4DDF-99E2-9AEADB8DF414}"/>
          </ac:spMkLst>
        </pc:spChg>
      </pc:sldChg>
      <pc:sldChg chg="modSp mod">
        <pc:chgData name="THOMY Philippe" userId="9df777e5-71f9-47e3-9421-f7a221646164" providerId="ADAL" clId="{64F7BF02-2626-445F-ABD6-FE79E3AEFF7D}" dt="2022-05-23T13:31:02.039" v="1114" actId="20577"/>
        <pc:sldMkLst>
          <pc:docMk/>
          <pc:sldMk cId="390208105" sldId="688"/>
        </pc:sldMkLst>
        <pc:spChg chg="mod">
          <ac:chgData name="THOMY Philippe" userId="9df777e5-71f9-47e3-9421-f7a221646164" providerId="ADAL" clId="{64F7BF02-2626-445F-ABD6-FE79E3AEFF7D}" dt="2022-05-23T13:31:02.039" v="1114" actId="20577"/>
          <ac:spMkLst>
            <pc:docMk/>
            <pc:sldMk cId="390208105" sldId="688"/>
            <ac:spMk id="12" creationId="{D49859AF-584D-48DA-AC9A-B120FFDBC4D2}"/>
          </ac:spMkLst>
        </pc:spChg>
      </pc:sldChg>
      <pc:sldChg chg="addSp modSp mod ord">
        <pc:chgData name="THOMY Philippe" userId="9df777e5-71f9-47e3-9421-f7a221646164" providerId="ADAL" clId="{64F7BF02-2626-445F-ABD6-FE79E3AEFF7D}" dt="2022-05-23T13:40:40.552" v="1201" actId="1076"/>
        <pc:sldMkLst>
          <pc:docMk/>
          <pc:sldMk cId="1691131536" sldId="689"/>
        </pc:sldMkLst>
        <pc:spChg chg="add mod">
          <ac:chgData name="THOMY Philippe" userId="9df777e5-71f9-47e3-9421-f7a221646164" providerId="ADAL" clId="{64F7BF02-2626-445F-ABD6-FE79E3AEFF7D}" dt="2022-05-23T13:40:29.177" v="1199" actId="1076"/>
          <ac:spMkLst>
            <pc:docMk/>
            <pc:sldMk cId="1691131536" sldId="689"/>
            <ac:spMk id="2" creationId="{410A843C-8722-466E-874A-E79FAA9D4EB2}"/>
          </ac:spMkLst>
        </pc:spChg>
        <pc:spChg chg="add mod">
          <ac:chgData name="THOMY Philippe" userId="9df777e5-71f9-47e3-9421-f7a221646164" providerId="ADAL" clId="{64F7BF02-2626-445F-ABD6-FE79E3AEFF7D}" dt="2022-05-23T13:40:40.552" v="1201" actId="1076"/>
          <ac:spMkLst>
            <pc:docMk/>
            <pc:sldMk cId="1691131536" sldId="689"/>
            <ac:spMk id="3" creationId="{F77B4240-51C6-4573-997A-2FE2102321B8}"/>
          </ac:spMkLst>
        </pc:spChg>
        <pc:spChg chg="mod">
          <ac:chgData name="THOMY Philippe" userId="9df777e5-71f9-47e3-9421-f7a221646164" providerId="ADAL" clId="{64F7BF02-2626-445F-ABD6-FE79E3AEFF7D}" dt="2022-05-23T13:40:34.608" v="1200" actId="1076"/>
          <ac:spMkLst>
            <pc:docMk/>
            <pc:sldMk cId="1691131536" sldId="689"/>
            <ac:spMk id="34" creationId="{F07CDF14-A3E9-4EC2-A8B0-5774DCBEED4D}"/>
          </ac:spMkLst>
        </pc:spChg>
      </pc:sldChg>
      <pc:sldChg chg="addSp delSp modSp new mod">
        <pc:chgData name="THOMY Philippe" userId="9df777e5-71f9-47e3-9421-f7a221646164" providerId="ADAL" clId="{64F7BF02-2626-445F-ABD6-FE79E3AEFF7D}" dt="2022-05-23T13:34:36.128" v="1163" actId="20577"/>
        <pc:sldMkLst>
          <pc:docMk/>
          <pc:sldMk cId="1530338970" sldId="693"/>
        </pc:sldMkLst>
        <pc:spChg chg="mod">
          <ac:chgData name="THOMY Philippe" userId="9df777e5-71f9-47e3-9421-f7a221646164" providerId="ADAL" clId="{64F7BF02-2626-445F-ABD6-FE79E3AEFF7D}" dt="2022-05-23T13:34:36.128" v="1163" actId="20577"/>
          <ac:spMkLst>
            <pc:docMk/>
            <pc:sldMk cId="1530338970" sldId="693"/>
            <ac:spMk id="2" creationId="{D06658B9-E0EA-4385-9896-00EDC5F5A2AD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4" creationId="{633524BD-C492-4A39-8343-043C36D978E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" creationId="{D50ED75C-D19A-40FB-9539-D262A36BA5F6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2" creationId="{92B5F281-7321-428B-9234-3DF60BC74AF0}"/>
          </ac:spMkLst>
        </pc:spChg>
        <pc:spChg chg="add mod">
          <ac:chgData name="THOMY Philippe" userId="9df777e5-71f9-47e3-9421-f7a221646164" providerId="ADAL" clId="{64F7BF02-2626-445F-ABD6-FE79E3AEFF7D}" dt="2022-05-23T09:23:10.609" v="470" actId="1037"/>
          <ac:spMkLst>
            <pc:docMk/>
            <pc:sldMk cId="1530338970" sldId="693"/>
            <ac:spMk id="13" creationId="{8889FF11-AA51-45FC-A949-7DE872735984}"/>
          </ac:spMkLst>
        </pc:spChg>
        <pc:spChg chg="add mod">
          <ac:chgData name="THOMY Philippe" userId="9df777e5-71f9-47e3-9421-f7a221646164" providerId="ADAL" clId="{64F7BF02-2626-445F-ABD6-FE79E3AEFF7D}" dt="2022-05-23T09:24:31.755" v="516" actId="20577"/>
          <ac:spMkLst>
            <pc:docMk/>
            <pc:sldMk cId="1530338970" sldId="693"/>
            <ac:spMk id="19" creationId="{E830873C-EA97-462D-92B8-1197F3006E17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20" creationId="{7AE3BB1F-B453-4FA8-842F-A3F483489C3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3" creationId="{734F9D42-8770-46A7-A3E4-FF25B6CE6F9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4" creationId="{07F4DEB3-D6C9-4895-984D-D10B9F2952A7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6" creationId="{AEC10410-E19E-4049-8C30-A6E88DD754FB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7" creationId="{B2F89B90-E610-472B-A101-976775BC8A5F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29" creationId="{74B87B9C-D338-4F24-BB6E-90980EBFF304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0" creationId="{ABE5B6F1-93A3-4A5F-A1F3-DD21F2E384F3}"/>
          </ac:spMkLst>
        </pc:spChg>
        <pc:spChg chg="add del mod">
          <ac:chgData name="THOMY Philippe" userId="9df777e5-71f9-47e3-9421-f7a221646164" providerId="ADAL" clId="{64F7BF02-2626-445F-ABD6-FE79E3AEFF7D}" dt="2022-05-23T09:09:32.793" v="201" actId="478"/>
          <ac:spMkLst>
            <pc:docMk/>
            <pc:sldMk cId="1530338970" sldId="693"/>
            <ac:spMk id="31" creationId="{66D2D545-73AF-48B5-8C97-C188B2EB7748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35" creationId="{05C3997B-20CD-49F6-8B75-BD7DFC96834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6" creationId="{34DCEF9D-EC52-4CA3-8944-1629C70777AE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8" creationId="{5BE7C4A5-3F51-4AED-B0FC-88E05C2D09C7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39" creationId="{156A720B-039D-4AC0-961A-8A7E7EAF96F3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1" creationId="{069B4129-6FA0-433C-9AF2-88F55A7673D2}"/>
          </ac:spMkLst>
        </pc:spChg>
        <pc:spChg chg="add del mod">
          <ac:chgData name="THOMY Philippe" userId="9df777e5-71f9-47e3-9421-f7a221646164" providerId="ADAL" clId="{64F7BF02-2626-445F-ABD6-FE79E3AEFF7D}" dt="2022-05-23T09:12:06.498" v="280" actId="478"/>
          <ac:spMkLst>
            <pc:docMk/>
            <pc:sldMk cId="1530338970" sldId="693"/>
            <ac:spMk id="42" creationId="{8BA8876E-86D4-4585-9CAF-12004A087C78}"/>
          </ac:spMkLst>
        </pc:spChg>
        <pc:spChg chg="add del mod">
          <ac:chgData name="THOMY Philippe" userId="9df777e5-71f9-47e3-9421-f7a221646164" providerId="ADAL" clId="{64F7BF02-2626-445F-ABD6-FE79E3AEFF7D}" dt="2022-05-23T09:16:46.168" v="352" actId="478"/>
          <ac:spMkLst>
            <pc:docMk/>
            <pc:sldMk cId="1530338970" sldId="693"/>
            <ac:spMk id="43" creationId="{1223548A-DFF7-4C1A-8947-EA44AF1B728B}"/>
          </ac:spMkLst>
        </pc:spChg>
        <pc:spChg chg="add mod">
          <ac:chgData name="THOMY Philippe" userId="9df777e5-71f9-47e3-9421-f7a221646164" providerId="ADAL" clId="{64F7BF02-2626-445F-ABD6-FE79E3AEFF7D}" dt="2022-05-23T09:24:11.016" v="512" actId="1037"/>
          <ac:spMkLst>
            <pc:docMk/>
            <pc:sldMk cId="1530338970" sldId="693"/>
            <ac:spMk id="49" creationId="{D33E73E4-5EBB-4E26-B320-3786A25C9D0B}"/>
          </ac:spMkLst>
        </pc:spChg>
        <pc:spChg chg="add mod">
          <ac:chgData name="THOMY Philippe" userId="9df777e5-71f9-47e3-9421-f7a221646164" providerId="ADAL" clId="{64F7BF02-2626-445F-ABD6-FE79E3AEFF7D}" dt="2022-05-23T09:24:01.526" v="487" actId="1036"/>
          <ac:spMkLst>
            <pc:docMk/>
            <pc:sldMk cId="1530338970" sldId="693"/>
            <ac:spMk id="50" creationId="{1FCDCD9F-984F-48B2-884C-FE3B4B371971}"/>
          </ac:spMkLst>
        </pc:spChg>
        <pc:spChg chg="add mod">
          <ac:chgData name="THOMY Philippe" userId="9df777e5-71f9-47e3-9421-f7a221646164" providerId="ADAL" clId="{64F7BF02-2626-445F-ABD6-FE79E3AEFF7D}" dt="2022-05-23T09:23:04.531" v="458" actId="1037"/>
          <ac:spMkLst>
            <pc:docMk/>
            <pc:sldMk cId="1530338970" sldId="693"/>
            <ac:spMk id="53" creationId="{361018A3-C679-420B-A709-C9D563B52F46}"/>
          </ac:spMkLst>
        </pc:spChg>
        <pc:spChg chg="add mod">
          <ac:chgData name="THOMY Philippe" userId="9df777e5-71f9-47e3-9421-f7a221646164" providerId="ADAL" clId="{64F7BF02-2626-445F-ABD6-FE79E3AEFF7D}" dt="2022-05-23T09:19:03.801" v="385" actId="1035"/>
          <ac:spMkLst>
            <pc:docMk/>
            <pc:sldMk cId="1530338970" sldId="693"/>
            <ac:spMk id="54" creationId="{986D87F4-5BFD-4D5F-9239-3A557A2F64ED}"/>
          </ac:spMkLst>
        </pc:spChg>
        <pc:spChg chg="add mod">
          <ac:chgData name="THOMY Philippe" userId="9df777e5-71f9-47e3-9421-f7a221646164" providerId="ADAL" clId="{64F7BF02-2626-445F-ABD6-FE79E3AEFF7D}" dt="2022-05-23T09:22:02.179" v="435" actId="1076"/>
          <ac:spMkLst>
            <pc:docMk/>
            <pc:sldMk cId="1530338970" sldId="693"/>
            <ac:spMk id="55" creationId="{5B9E2ABD-BCBD-46E3-91CD-CCE32B646050}"/>
          </ac:spMkLst>
        </pc:spChg>
        <pc:spChg chg="add mod">
          <ac:chgData name="THOMY Philippe" userId="9df777e5-71f9-47e3-9421-f7a221646164" providerId="ADAL" clId="{64F7BF02-2626-445F-ABD6-FE79E3AEFF7D}" dt="2022-05-23T09:22:07.148" v="436" actId="1076"/>
          <ac:spMkLst>
            <pc:docMk/>
            <pc:sldMk cId="1530338970" sldId="693"/>
            <ac:spMk id="56" creationId="{F66920D1-9DB8-43A1-BBB7-A2050814D36C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8" creationId="{5FE447D3-8007-450E-BBE6-FB177439ACD1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59" creationId="{1B88B8DC-905D-4552-A66F-23A9E64F72BD}"/>
          </ac:spMkLst>
        </pc:spChg>
        <pc:spChg chg="add mod ord">
          <ac:chgData name="THOMY Philippe" userId="9df777e5-71f9-47e3-9421-f7a221646164" providerId="ADAL" clId="{64F7BF02-2626-445F-ABD6-FE79E3AEFF7D}" dt="2022-05-23T09:24:44.203" v="517" actId="166"/>
          <ac:spMkLst>
            <pc:docMk/>
            <pc:sldMk cId="1530338970" sldId="693"/>
            <ac:spMk id="60" creationId="{57230E1B-AC4C-47EF-A424-2F8A931BE754}"/>
          </ac:spMkLst>
        </pc:spChg>
        <pc:spChg chg="add mod ord">
          <ac:chgData name="THOMY Philippe" userId="9df777e5-71f9-47e3-9421-f7a221646164" providerId="ADAL" clId="{64F7BF02-2626-445F-ABD6-FE79E3AEFF7D}" dt="2022-05-23T09:24:54.402" v="518" actId="166"/>
          <ac:spMkLst>
            <pc:docMk/>
            <pc:sldMk cId="1530338970" sldId="693"/>
            <ac:spMk id="61" creationId="{F0C5B582-4CC9-4987-9938-224061B4B155}"/>
          </ac:spMkLst>
        </pc:spChg>
        <pc:spChg chg="add mod ord">
          <ac:chgData name="THOMY Philippe" userId="9df777e5-71f9-47e3-9421-f7a221646164" providerId="ADAL" clId="{64F7BF02-2626-445F-ABD6-FE79E3AEFF7D}" dt="2022-05-23T09:27:37.250" v="554" actId="166"/>
          <ac:spMkLst>
            <pc:docMk/>
            <pc:sldMk cId="1530338970" sldId="693"/>
            <ac:spMk id="62" creationId="{50D92788-D19C-49EA-9AFD-7AAACA1C54A9}"/>
          </ac:spMkLst>
        </pc:sp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3" creationId="{64020F0F-289E-4F8C-9764-3C124D9B33D2}"/>
          </ac:graphicFrameMkLst>
        </pc:graphicFrameChg>
        <pc:graphicFrameChg chg="add del mod modGraphic">
          <ac:chgData name="THOMY Philippe" userId="9df777e5-71f9-47e3-9421-f7a221646164" providerId="ADAL" clId="{64F7BF02-2626-445F-ABD6-FE79E3AEFF7D}" dt="2022-05-23T09:05:25.247" v="113" actId="478"/>
          <ac:graphicFrameMkLst>
            <pc:docMk/>
            <pc:sldMk cId="1530338970" sldId="693"/>
            <ac:graphicFrameMk id="6" creationId="{A1CB492E-6907-4957-A566-F5239316384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7" creationId="{0B073759-5023-409E-884B-50C2E82D6DBC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8" creationId="{F30BA1BD-0C88-4306-9A64-BDA708AF55CB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9" creationId="{44A71646-3F9F-40BF-ABDF-FA3E0786E69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0" creationId="{D74901BA-91DD-4B06-A15A-6B31239FEC3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3:10.609" v="470" actId="1037"/>
          <ac:graphicFrameMkLst>
            <pc:docMk/>
            <pc:sldMk cId="1530338970" sldId="693"/>
            <ac:graphicFrameMk id="11" creationId="{AFB55304-8A40-4401-959F-8CBDEB964AE5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4" creationId="{6B6AFE78-D239-41EB-9A99-00C1ADFA4F98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5" creationId="{E6E3A627-8408-42E0-B424-34C2B92D9B3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6" creationId="{31BDDED2-B392-4E07-9CEB-EA571D70F3C2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7" creationId="{12CCD287-D961-4127-9ADA-1EFCA81154E3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19:03.801" v="385" actId="1035"/>
          <ac:graphicFrameMkLst>
            <pc:docMk/>
            <pc:sldMk cId="1530338970" sldId="693"/>
            <ac:graphicFrameMk id="18" creationId="{F9192326-3785-4983-B12C-D36EEB76665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1" creationId="{5A387BF7-B81F-49ED-B6B1-4649D139ADCC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2" creationId="{89C27948-8797-4899-84F2-F230DA33EBE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09:32.793" v="201" actId="478"/>
          <ac:graphicFrameMkLst>
            <pc:docMk/>
            <pc:sldMk cId="1530338970" sldId="693"/>
            <ac:graphicFrameMk id="28" creationId="{DD9D71A2-ED5C-4AF1-BD35-7DBC3E866D00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32" creationId="{288AD7BB-B12B-4923-AC6F-89A3F5D4DD1D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33" creationId="{F37BAB7A-B58D-4FAC-9ED8-8AEC26222B5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6:46.168" v="352" actId="478"/>
          <ac:graphicFrameMkLst>
            <pc:docMk/>
            <pc:sldMk cId="1530338970" sldId="693"/>
            <ac:graphicFrameMk id="34" creationId="{175C863E-8EA4-417C-A9AC-49DC32947856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2:06.498" v="280" actId="478"/>
          <ac:graphicFrameMkLst>
            <pc:docMk/>
            <pc:sldMk cId="1530338970" sldId="693"/>
            <ac:graphicFrameMk id="40" creationId="{884EA243-91C8-4F04-8E05-6B22E09397DB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4" creationId="{01ECAB03-8C98-4529-9E54-577825E0CEA0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5" creationId="{0DF3B5FF-13D7-4354-BD3F-76D3191F2D6A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7:01.132" v="551" actId="20577"/>
          <ac:graphicFrameMkLst>
            <pc:docMk/>
            <pc:sldMk cId="1530338970" sldId="693"/>
            <ac:graphicFrameMk id="46" creationId="{B09CD89C-D2A4-44C4-98FC-CB501D689721}"/>
          </ac:graphicFrameMkLst>
        </pc:graphicFrameChg>
        <pc:graphicFrameChg chg="add del mod">
          <ac:chgData name="THOMY Philippe" userId="9df777e5-71f9-47e3-9421-f7a221646164" providerId="ADAL" clId="{64F7BF02-2626-445F-ABD6-FE79E3AEFF7D}" dt="2022-05-23T09:13:12.276" v="293" actId="478"/>
          <ac:graphicFrameMkLst>
            <pc:docMk/>
            <pc:sldMk cId="1530338970" sldId="693"/>
            <ac:graphicFrameMk id="47" creationId="{20C9F38F-33D4-4DCE-9D14-2B033104BA6D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48" creationId="{AE96D8EE-5F16-454D-A9AA-D37CCBD494EB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1" creationId="{4CF39F34-7DD9-4EAB-9D8D-FABE6DDA4E43}"/>
          </ac:graphicFrameMkLst>
        </pc:graphicFrameChg>
        <pc:graphicFrameChg chg="add mod modGraphic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2" creationId="{EE848048-0C26-42DA-899B-221ECB6364D8}"/>
          </ac:graphicFrameMkLst>
        </pc:graphicFrameChg>
        <pc:graphicFrameChg chg="add mod">
          <ac:chgData name="THOMY Philippe" userId="9df777e5-71f9-47e3-9421-f7a221646164" providerId="ADAL" clId="{64F7BF02-2626-445F-ABD6-FE79E3AEFF7D}" dt="2022-05-23T09:22:02.179" v="435" actId="1076"/>
          <ac:graphicFrameMkLst>
            <pc:docMk/>
            <pc:sldMk cId="1530338970" sldId="693"/>
            <ac:graphicFrameMk id="57" creationId="{01F3E61E-6CCB-4D7D-95E5-CC9D651F02BB}"/>
          </ac:graphicFrameMkLst>
        </pc:graphicFrameChg>
        <pc:cxnChg chg="add del mod">
          <ac:chgData name="THOMY Philippe" userId="9df777e5-71f9-47e3-9421-f7a221646164" providerId="ADAL" clId="{64F7BF02-2626-445F-ABD6-FE79E3AEFF7D}" dt="2022-05-23T09:09:32.793" v="201" actId="478"/>
          <ac:cxnSpMkLst>
            <pc:docMk/>
            <pc:sldMk cId="1530338970" sldId="693"/>
            <ac:cxnSpMk id="25" creationId="{7A15039B-8AF4-4903-BF8D-F8FB780938A4}"/>
          </ac:cxnSpMkLst>
        </pc:cxnChg>
        <pc:cxnChg chg="add del mod">
          <ac:chgData name="THOMY Philippe" userId="9df777e5-71f9-47e3-9421-f7a221646164" providerId="ADAL" clId="{64F7BF02-2626-445F-ABD6-FE79E3AEFF7D}" dt="2022-05-23T09:16:46.168" v="352" actId="478"/>
          <ac:cxnSpMkLst>
            <pc:docMk/>
            <pc:sldMk cId="1530338970" sldId="693"/>
            <ac:cxnSpMk id="37" creationId="{AE487F3B-CB57-438B-B889-88A63179A6EB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4:43.619" v="1167" actId="20577"/>
        <pc:sldMkLst>
          <pc:docMk/>
          <pc:sldMk cId="3082085646" sldId="694"/>
        </pc:sldMkLst>
        <pc:spChg chg="mod">
          <ac:chgData name="THOMY Philippe" userId="9df777e5-71f9-47e3-9421-f7a221646164" providerId="ADAL" clId="{64F7BF02-2626-445F-ABD6-FE79E3AEFF7D}" dt="2022-05-23T13:34:43.619" v="1167" actId="20577"/>
          <ac:spMkLst>
            <pc:docMk/>
            <pc:sldMk cId="3082085646" sldId="694"/>
            <ac:spMk id="2" creationId="{D06658B9-E0EA-4385-9896-00EDC5F5A2A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4" creationId="{633524BD-C492-4A39-8343-043C36D978E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" creationId="{D50ED75C-D19A-40FB-9539-D262A36BA5F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2" creationId="{92B5F281-7321-428B-9234-3DF60BC74AF0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3" creationId="{8889FF11-AA51-45FC-A949-7DE872735984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19" creationId="{E830873C-EA97-462D-92B8-1197F3006E17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20" creationId="{7AE3BB1F-B453-4FA8-842F-A3F483489C34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7" creationId="{9D9C0D8B-A811-4539-9904-F7ECB5E1200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8" creationId="{267B6D2E-5D5B-4D9B-B5F7-3605470A58C8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39" creationId="{7FF4BCAA-7768-4503-9877-A00EF25EBF0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3" creationId="{BCF507F4-98E2-4D0C-82A4-5E0FDF7E5A4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4" creationId="{E06027D1-E777-40DF-8B22-448ED41D1F8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5" creationId="{BAF7CE3C-FF86-46FD-83ED-DCB11B08396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47" creationId="{0ECF3662-55A9-4D7A-8BA2-9B26AD29ED5F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49" creationId="{D33E73E4-5EBB-4E26-B320-3786A25C9D0B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0" creationId="{1FCDCD9F-984F-48B2-884C-FE3B4B37197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3" creationId="{361018A3-C679-420B-A709-C9D563B52F46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4" creationId="{986D87F4-5BFD-4D5F-9239-3A557A2F64ED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55" creationId="{5B9E2ABD-BCBD-46E3-91CD-CCE32B646050}"/>
          </ac:spMkLst>
        </pc:spChg>
        <pc:spChg chg="mod">
          <ac:chgData name="THOMY Philippe" userId="9df777e5-71f9-47e3-9421-f7a221646164" providerId="ADAL" clId="{64F7BF02-2626-445F-ABD6-FE79E3AEFF7D}" dt="2022-05-23T09:33:39.763" v="672" actId="1076"/>
          <ac:spMkLst>
            <pc:docMk/>
            <pc:sldMk cId="3082085646" sldId="694"/>
            <ac:spMk id="56" creationId="{F66920D1-9DB8-43A1-BBB7-A2050814D36C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8" creationId="{5FE447D3-8007-450E-BBE6-FB177439ACD1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59" creationId="{1B88B8DC-905D-4552-A66F-23A9E64F72BD}"/>
          </ac:spMkLst>
        </pc:spChg>
        <pc:spChg chg="del">
          <ac:chgData name="THOMY Philippe" userId="9df777e5-71f9-47e3-9421-f7a221646164" providerId="ADAL" clId="{64F7BF02-2626-445F-ABD6-FE79E3AEFF7D}" dt="2022-05-23T09:25:32.810" v="520" actId="478"/>
          <ac:spMkLst>
            <pc:docMk/>
            <pc:sldMk cId="3082085646" sldId="694"/>
            <ac:spMk id="60" creationId="{57230E1B-AC4C-47EF-A424-2F8A931BE754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1" creationId="{F0C5B582-4CC9-4987-9938-224061B4B155}"/>
          </ac:spMkLst>
        </pc:spChg>
        <pc:spChg chg="del">
          <ac:chgData name="THOMY Philippe" userId="9df777e5-71f9-47e3-9421-f7a221646164" providerId="ADAL" clId="{64F7BF02-2626-445F-ABD6-FE79E3AEFF7D}" dt="2022-05-23T09:25:40.513" v="522" actId="478"/>
          <ac:spMkLst>
            <pc:docMk/>
            <pc:sldMk cId="3082085646" sldId="694"/>
            <ac:spMk id="62" creationId="{50D92788-D19C-49EA-9AFD-7AAACA1C54A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3" creationId="{C825595B-4AF6-4C10-B3E1-ECDA01CD605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4" creationId="{1A68FB35-D5E0-4610-8630-A3E6E781856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69" creationId="{0005FD65-DDC3-4DF2-8369-B873FEB7DD5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0" creationId="{032EA879-1720-4C6A-AF1E-5C1EDCBBC5E6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1" creationId="{FF6646B1-8912-4A49-98C6-DA945F1248F5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2" creationId="{8B5BD1B5-42E5-4D27-AD03-875EEDC56C7C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3" creationId="{AAE77FF1-3973-488E-81BF-FB813C038BEE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4" creationId="{8CD0078E-D80D-4AD1-AB0E-71B7223A7410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5" creationId="{904C473A-7514-429E-BC3B-30A4F99A4F5B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6" creationId="{B0BBA8AB-6B8A-4CA6-BE0A-61C78BCE31E9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7" creationId="{1B8B2F07-75B6-4D75-B86C-6C020626C813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8" creationId="{3E9DAC42-3A5F-424F-AE4F-44B6616FD6B2}"/>
          </ac:spMkLst>
        </pc:spChg>
        <pc:spChg chg="add mod">
          <ac:chgData name="THOMY Philippe" userId="9df777e5-71f9-47e3-9421-f7a221646164" providerId="ADAL" clId="{64F7BF02-2626-445F-ABD6-FE79E3AEFF7D}" dt="2022-05-23T09:26:39.213" v="544" actId="1076"/>
          <ac:spMkLst>
            <pc:docMk/>
            <pc:sldMk cId="3082085646" sldId="694"/>
            <ac:spMk id="79" creationId="{4806BAEE-AAE5-44B6-9CAF-E91B92B468DC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0" creationId="{14FD85D2-B938-475D-8C76-925FD7248792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1" creationId="{302FEC97-A59D-4D36-901F-4491EB7923BC}"/>
          </ac:spMkLst>
        </pc:spChg>
        <pc:spChg chg="add del mod">
          <ac:chgData name="THOMY Philippe" userId="9df777e5-71f9-47e3-9421-f7a221646164" providerId="ADAL" clId="{64F7BF02-2626-445F-ABD6-FE79E3AEFF7D}" dt="2022-05-23T09:29:24.348" v="582" actId="478"/>
          <ac:spMkLst>
            <pc:docMk/>
            <pc:sldMk cId="3082085646" sldId="694"/>
            <ac:spMk id="82" creationId="{45EB315D-F963-42BB-9397-CCE0928AEDB3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86" creationId="{B5AF2BAF-F760-4927-B75A-5AE58334DE3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87" creationId="{8E08FB5D-95EB-4B5D-A0F2-9175B2423157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8" creationId="{CCD56C3A-869D-46C4-83BF-5943044094B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89" creationId="{40FBBD6C-0037-4328-A6CD-EB48991E0336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0" creationId="{EC0CBAA9-A2EB-4AD6-B398-30FE8ED09545}"/>
          </ac:spMkLst>
        </pc:spChg>
        <pc:spChg chg="add del mod">
          <ac:chgData name="THOMY Philippe" userId="9df777e5-71f9-47e3-9421-f7a221646164" providerId="ADAL" clId="{64F7BF02-2626-445F-ABD6-FE79E3AEFF7D}" dt="2022-05-23T09:30:08.458" v="592" actId="478"/>
          <ac:spMkLst>
            <pc:docMk/>
            <pc:sldMk cId="3082085646" sldId="694"/>
            <ac:spMk id="91" creationId="{A1D86D81-CAEA-45F1-AFB7-F10C7FE5226E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6" creationId="{10A78D1B-6722-45CE-9202-6C3641C2CC51}"/>
          </ac:spMkLst>
        </pc:spChg>
        <pc:spChg chg="add del mod">
          <ac:chgData name="THOMY Philippe" userId="9df777e5-71f9-47e3-9421-f7a221646164" providerId="ADAL" clId="{64F7BF02-2626-445F-ABD6-FE79E3AEFF7D}" dt="2022-05-23T09:30:55.581" v="603" actId="478"/>
          <ac:spMkLst>
            <pc:docMk/>
            <pc:sldMk cId="3082085646" sldId="694"/>
            <ac:spMk id="97" creationId="{6ADE9A98-A2B3-4622-8C83-C75C9D204567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98" creationId="{DF29A080-40A7-401D-8774-32E8643778EF}"/>
          </ac:spMkLst>
        </pc:spChg>
        <pc:spChg chg="add del mod">
          <ac:chgData name="THOMY Philippe" userId="9df777e5-71f9-47e3-9421-f7a221646164" providerId="ADAL" clId="{64F7BF02-2626-445F-ABD6-FE79E3AEFF7D}" dt="2022-05-23T09:30:16.686" v="594" actId="478"/>
          <ac:spMkLst>
            <pc:docMk/>
            <pc:sldMk cId="3082085646" sldId="694"/>
            <ac:spMk id="99" creationId="{950496B1-4775-4711-9B35-02693EE51F0B}"/>
          </ac:spMkLst>
        </pc:spChg>
        <pc:spChg chg="add del mod">
          <ac:chgData name="THOMY Philippe" userId="9df777e5-71f9-47e3-9421-f7a221646164" providerId="ADAL" clId="{64F7BF02-2626-445F-ABD6-FE79E3AEFF7D}" dt="2022-05-23T09:30:12.142" v="593" actId="478"/>
          <ac:spMkLst>
            <pc:docMk/>
            <pc:sldMk cId="3082085646" sldId="694"/>
            <ac:spMk id="100" creationId="{28878955-7D6F-4E05-9CAF-9851C368084D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1" creationId="{DD16E9C0-C3A6-4317-8390-D15FC20D96AB}"/>
          </ac:spMkLst>
        </pc:spChg>
        <pc:spChg chg="add mod or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2" creationId="{7E34C4E7-25A7-422A-B8B8-3323B7257590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3" creationId="{B513E566-A8ED-47ED-A658-84BB11505D47}"/>
          </ac:spMkLst>
        </pc:spChg>
        <pc:spChg chg="add del mod">
          <ac:chgData name="THOMY Philippe" userId="9df777e5-71f9-47e3-9421-f7a221646164" providerId="ADAL" clId="{64F7BF02-2626-445F-ABD6-FE79E3AEFF7D}" dt="2022-05-23T09:29:27.672" v="585" actId="478"/>
          <ac:spMkLst>
            <pc:docMk/>
            <pc:sldMk cId="3082085646" sldId="694"/>
            <ac:spMk id="104" creationId="{823913E6-2DF8-4356-BACA-C8E59BECFB50}"/>
          </ac:spMkLst>
        </pc:spChg>
        <pc:spChg chg="add del mod">
          <ac:chgData name="THOMY Philippe" userId="9df777e5-71f9-47e3-9421-f7a221646164" providerId="ADAL" clId="{64F7BF02-2626-445F-ABD6-FE79E3AEFF7D}" dt="2022-05-23T09:29:31.635" v="586" actId="478"/>
          <ac:spMkLst>
            <pc:docMk/>
            <pc:sldMk cId="3082085646" sldId="694"/>
            <ac:spMk id="105" creationId="{C0BBA312-A0FC-4F0B-8F1A-261B54047221}"/>
          </ac:spMkLst>
        </pc:spChg>
        <pc:spChg chg="add mod">
          <ac:chgData name="THOMY Philippe" userId="9df777e5-71f9-47e3-9421-f7a221646164" providerId="ADAL" clId="{64F7BF02-2626-445F-ABD6-FE79E3AEFF7D}" dt="2022-05-23T09:31:42.849" v="611" actId="1076"/>
          <ac:spMkLst>
            <pc:docMk/>
            <pc:sldMk cId="3082085646" sldId="694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09:32:24.116" v="642" actId="1076"/>
          <ac:spMkLst>
            <pc:docMk/>
            <pc:sldMk cId="3082085646" sldId="694"/>
            <ac:spMk id="117" creationId="{A3680497-7CF2-4F64-B31C-4A81FFABC933}"/>
          </ac:spMkLst>
        </pc:sp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3" creationId="{64020F0F-289E-4F8C-9764-3C124D9B33D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7" creationId="{0B073759-5023-409E-884B-50C2E82D6DBC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8" creationId="{F30BA1BD-0C88-4306-9A64-BDA708AF55C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9" creationId="{44A71646-3F9F-40BF-ABDF-FA3E0786E69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0" creationId="{D74901BA-91DD-4B06-A15A-6B31239FEC30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1" creationId="{AFB55304-8A40-4401-959F-8CBDEB964AE5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4" creationId="{6B6AFE78-D239-41EB-9A99-00C1ADFA4F9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5" creationId="{E6E3A627-8408-42E0-B424-34C2B92D9B3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6" creationId="{31BDDED2-B392-4E07-9CEB-EA571D70F3C2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7" creationId="{12CCD287-D961-4127-9ADA-1EFCA81154E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32.810" v="520" actId="478"/>
          <ac:graphicFrameMkLst>
            <pc:docMk/>
            <pc:sldMk cId="3082085646" sldId="694"/>
            <ac:graphicFrameMk id="18" creationId="{F9192326-3785-4983-B12C-D36EEB76665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32" creationId="{288AD7BB-B12B-4923-AC6F-89A3F5D4DD1D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6" creationId="{B09CD89C-D2A4-44C4-98FC-CB501D689721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48" creationId="{AE96D8EE-5F16-454D-A9AA-D37CCBD494EB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1" creationId="{4CF39F34-7DD9-4EAB-9D8D-FABE6DDA4E43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2" creationId="{EE848048-0C26-42DA-899B-221ECB6364D8}"/>
          </ac:graphicFrameMkLst>
        </pc:graphicFrameChg>
        <pc:graphicFrameChg chg="del">
          <ac:chgData name="THOMY Philippe" userId="9df777e5-71f9-47e3-9421-f7a221646164" providerId="ADAL" clId="{64F7BF02-2626-445F-ABD6-FE79E3AEFF7D}" dt="2022-05-23T09:25:40.513" v="522" actId="478"/>
          <ac:graphicFrameMkLst>
            <pc:docMk/>
            <pc:sldMk cId="3082085646" sldId="694"/>
            <ac:graphicFrameMk id="57" creationId="{01F3E61E-6CCB-4D7D-95E5-CC9D651F02BB}"/>
          </ac:graphicFrameMkLst>
        </pc:graphicFrame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0" creationId="{7C6F4008-8C6F-429E-A6DE-1CD2A69D4464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1" creationId="{87CEDE8F-0A88-4892-A438-2A2BF2E96A1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42" creationId="{FB6FA7CA-6A1A-4B7D-81BD-A0891768AD1C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5" creationId="{447062D5-1D56-4FF5-A76B-4C320512FCB9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6" creationId="{9277CB73-BC89-496D-87B9-4CD7582B6B0E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7" creationId="{C25C47F8-60CB-4E94-8A3D-742B8933CE33}"/>
          </ac:cxnSpMkLst>
        </pc:cxnChg>
        <pc:cxnChg chg="add mod">
          <ac:chgData name="THOMY Philippe" userId="9df777e5-71f9-47e3-9421-f7a221646164" providerId="ADAL" clId="{64F7BF02-2626-445F-ABD6-FE79E3AEFF7D}" dt="2022-05-23T09:26:39.213" v="544" actId="1076"/>
          <ac:cxnSpMkLst>
            <pc:docMk/>
            <pc:sldMk cId="3082085646" sldId="694"/>
            <ac:cxnSpMk id="68" creationId="{0DD794BB-B945-4B71-BA2B-A057CFA5BCC6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83" creationId="{1471A397-602F-4C46-89EC-3E1A7213DE17}"/>
          </ac:cxnSpMkLst>
        </pc:cxnChg>
        <pc:cxnChg chg="add del mod">
          <ac:chgData name="THOMY Philippe" userId="9df777e5-71f9-47e3-9421-f7a221646164" providerId="ADAL" clId="{64F7BF02-2626-445F-ABD6-FE79E3AEFF7D}" dt="2022-05-23T09:29:25.792" v="583" actId="478"/>
          <ac:cxnSpMkLst>
            <pc:docMk/>
            <pc:sldMk cId="3082085646" sldId="694"/>
            <ac:cxnSpMk id="84" creationId="{91F9C27D-5C55-448C-8623-21E323016DE4}"/>
          </ac:cxnSpMkLst>
        </pc:cxnChg>
        <pc:cxnChg chg="add del mod">
          <ac:chgData name="THOMY Philippe" userId="9df777e5-71f9-47e3-9421-f7a221646164" providerId="ADAL" clId="{64F7BF02-2626-445F-ABD6-FE79E3AEFF7D}" dt="2022-05-23T09:29:36.198" v="587" actId="478"/>
          <ac:cxnSpMkLst>
            <pc:docMk/>
            <pc:sldMk cId="3082085646" sldId="694"/>
            <ac:cxnSpMk id="85" creationId="{4320111A-7613-4C69-9D12-27033944E5CF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2" creationId="{84B213AE-BD19-4096-B7BD-C5D2738FDDD2}"/>
          </ac:cxnSpMkLst>
        </pc:cxnChg>
        <pc:cxnChg chg="add del mod">
          <ac:chgData name="THOMY Philippe" userId="9df777e5-71f9-47e3-9421-f7a221646164" providerId="ADAL" clId="{64F7BF02-2626-445F-ABD6-FE79E3AEFF7D}" dt="2022-05-23T09:30:55.581" v="603" actId="478"/>
          <ac:cxnSpMkLst>
            <pc:docMk/>
            <pc:sldMk cId="3082085646" sldId="694"/>
            <ac:cxnSpMk id="93" creationId="{71CBDD53-1F48-4505-94A0-FC0022B434FE}"/>
          </ac:cxnSpMkLst>
        </pc:cxnChg>
        <pc:cxnChg chg="add mod">
          <ac:chgData name="THOMY Philippe" userId="9df777e5-71f9-47e3-9421-f7a221646164" providerId="ADAL" clId="{64F7BF02-2626-445F-ABD6-FE79E3AEFF7D}" dt="2022-05-23T09:31:42.849" v="611" actId="1076"/>
          <ac:cxnSpMkLst>
            <pc:docMk/>
            <pc:sldMk cId="3082085646" sldId="694"/>
            <ac:cxnSpMk id="94" creationId="{8C50F365-589B-47C7-855F-D2D7757A5F05}"/>
          </ac:cxnSpMkLst>
        </pc:cxnChg>
        <pc:cxnChg chg="add del mod">
          <ac:chgData name="THOMY Philippe" userId="9df777e5-71f9-47e3-9421-f7a221646164" providerId="ADAL" clId="{64F7BF02-2626-445F-ABD6-FE79E3AEFF7D}" dt="2022-05-23T09:30:08.458" v="592" actId="478"/>
          <ac:cxnSpMkLst>
            <pc:docMk/>
            <pc:sldMk cId="3082085646" sldId="694"/>
            <ac:cxnSpMk id="95" creationId="{FA9045D2-B5E6-47C8-A9F3-C000B25FE4E4}"/>
          </ac:cxnSpMkLst>
        </pc:cxnChg>
      </pc:sldChg>
      <pc:sldChg chg="addSp delSp modSp add mod">
        <pc:chgData name="THOMY Philippe" userId="9df777e5-71f9-47e3-9421-f7a221646164" providerId="ADAL" clId="{64F7BF02-2626-445F-ABD6-FE79E3AEFF7D}" dt="2022-05-23T13:35:01.472" v="1173" actId="207"/>
        <pc:sldMkLst>
          <pc:docMk/>
          <pc:sldMk cId="17611863" sldId="695"/>
        </pc:sldMkLst>
        <pc:spChg chg="mod">
          <ac:chgData name="THOMY Philippe" userId="9df777e5-71f9-47e3-9421-f7a221646164" providerId="ADAL" clId="{64F7BF02-2626-445F-ABD6-FE79E3AEFF7D}" dt="2022-05-23T13:35:01.472" v="1173" actId="207"/>
          <ac:spMkLst>
            <pc:docMk/>
            <pc:sldMk cId="17611863" sldId="695"/>
            <ac:spMk id="2" creationId="{D06658B9-E0EA-4385-9896-00EDC5F5A2AD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7" creationId="{9D9C0D8B-A811-4539-9904-F7ECB5E1200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8" creationId="{267B6D2E-5D5B-4D9B-B5F7-3605470A58C8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39" creationId="{7FF4BCAA-7768-4503-9877-A00EF25EBF0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3" creationId="{BCF507F4-98E2-4D0C-82A4-5E0FDF7E5A4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4" creationId="{E06027D1-E777-40DF-8B22-448ED41D1F8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5" creationId="{BAF7CE3C-FF86-46FD-83ED-DCB11B08396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47" creationId="{0ECF3662-55A9-4D7A-8BA2-9B26AD29ED5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8" creationId="{1A64DCCF-E805-4C92-8FF7-F044AC029BD4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49" creationId="{C2945DBB-74DF-47CB-98CA-34C08D58BC13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0" creationId="{060765E8-7D0B-4D79-8145-10F42B25F5B0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4" creationId="{CC472752-B18F-46DC-AB28-DA3C7B39267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5" creationId="{7F149817-6BE8-47DD-83BE-BC1703161703}"/>
          </ac:spMkLst>
        </pc:spChg>
        <pc:spChg chg="mod">
          <ac:chgData name="THOMY Philippe" userId="9df777e5-71f9-47e3-9421-f7a221646164" providerId="ADAL" clId="{64F7BF02-2626-445F-ABD6-FE79E3AEFF7D}" dt="2022-05-23T09:37:16.446" v="722" actId="1076"/>
          <ac:spMkLst>
            <pc:docMk/>
            <pc:sldMk cId="17611863" sldId="695"/>
            <ac:spMk id="56" creationId="{F66920D1-9DB8-43A1-BBB7-A2050814D36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7" creationId="{A976CD14-DB0A-476A-BCC6-A3E1C81BE5A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8" creationId="{3BED9914-EB75-472A-94F9-6569CF4F2CB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59" creationId="{D6B68AAA-EC65-4F25-8227-DDA50C774F1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60" creationId="{46F2895A-3963-45CE-88CE-9A6B52F02DB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3" creationId="{C825595B-4AF6-4C10-B3E1-ECDA01CD605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4" creationId="{1A68FB35-D5E0-4610-8630-A3E6E781856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69" creationId="{0005FD65-DDC3-4DF2-8369-B873FEB7DD5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0" creationId="{032EA879-1720-4C6A-AF1E-5C1EDCBBC5E6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1" creationId="{FF6646B1-8912-4A49-98C6-DA945F1248F5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2" creationId="{8B5BD1B5-42E5-4D27-AD03-875EEDC56C7C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3" creationId="{AAE77FF1-3973-488E-81BF-FB813C038BEE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4" creationId="{8CD0078E-D80D-4AD1-AB0E-71B7223A7410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5" creationId="{904C473A-7514-429E-BC3B-30A4F99A4F5B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6" creationId="{B0BBA8AB-6B8A-4CA6-BE0A-61C78BCE31E9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7" creationId="{1B8B2F07-75B6-4D75-B86C-6C020626C813}"/>
          </ac:spMkLst>
        </pc:spChg>
        <pc:spChg chg="mod">
          <ac:chgData name="THOMY Philippe" userId="9df777e5-71f9-47e3-9421-f7a221646164" providerId="ADAL" clId="{64F7BF02-2626-445F-ABD6-FE79E3AEFF7D}" dt="2022-05-23T09:35:59.568" v="710" actId="1076"/>
          <ac:spMkLst>
            <pc:docMk/>
            <pc:sldMk cId="17611863" sldId="695"/>
            <ac:spMk id="78" creationId="{3E9DAC42-3A5F-424F-AE4F-44B6616FD6B2}"/>
          </ac:spMkLst>
        </pc:spChg>
        <pc:spChg chg="mod">
          <ac:chgData name="THOMY Philippe" userId="9df777e5-71f9-47e3-9421-f7a221646164" providerId="ADAL" clId="{64F7BF02-2626-445F-ABD6-FE79E3AEFF7D}" dt="2022-05-23T09:35:50.072" v="709" actId="404"/>
          <ac:spMkLst>
            <pc:docMk/>
            <pc:sldMk cId="17611863" sldId="695"/>
            <ac:spMk id="79" creationId="{4806BAEE-AAE5-44B6-9CAF-E91B92B468DC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0" creationId="{14FD85D2-B938-475D-8C76-925FD724879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1" creationId="{302FEC97-A59D-4D36-901F-4491EB7923BC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5" creationId="{D95458E0-8835-450D-89E7-83272602B25A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6" creationId="{E9E5E182-E642-4956-9333-77FAE64E91B3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87" creationId="{8E08FB5D-95EB-4B5D-A0F2-9175B2423157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8" creationId="{57641BD3-6CC1-453D-B137-A84B85FA7732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89" creationId="{3C7D40CF-DE68-4498-B959-C6A81B8ED6C7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0" creationId="{EC0CBAA9-A2EB-4AD6-B398-30FE8ED09545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1" creationId="{9C4FAEBD-A0D8-408A-84FC-655FEAA44006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2" creationId="{60886858-8939-4328-B8E7-5B06F73B0E3E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3" creationId="{70A5B47D-EAF7-4002-A8DD-44814C738BDF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5" creationId="{F2D01455-5CB6-493A-84C4-39EDD665E648}"/>
          </ac:spMkLst>
        </pc:spChg>
        <pc:spChg chg="mod topLvl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96" creationId="{B63E2563-BD72-4109-9C11-343EA7C452C3}"/>
          </ac:spMkLst>
        </pc:spChg>
        <pc:spChg chg="del mod topLvl">
          <ac:chgData name="THOMY Philippe" userId="9df777e5-71f9-47e3-9421-f7a221646164" providerId="ADAL" clId="{64F7BF02-2626-445F-ABD6-FE79E3AEFF7D}" dt="2022-05-23T12:22:28.800" v="744" actId="478"/>
          <ac:spMkLst>
            <pc:docMk/>
            <pc:sldMk cId="17611863" sldId="695"/>
            <ac:spMk id="97" creationId="{B3A807DA-D918-4C4C-A2F2-314D3B845782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98" creationId="{DF29A080-40A7-401D-8774-32E8643778EF}"/>
          </ac:spMkLst>
        </pc:spChg>
        <pc:spChg chg="del mod topLvl">
          <ac:chgData name="THOMY Philippe" userId="9df777e5-71f9-47e3-9421-f7a221646164" providerId="ADAL" clId="{64F7BF02-2626-445F-ABD6-FE79E3AEFF7D}" dt="2022-05-23T12:22:23.005" v="743" actId="478"/>
          <ac:spMkLst>
            <pc:docMk/>
            <pc:sldMk cId="17611863" sldId="695"/>
            <ac:spMk id="99" creationId="{818425FF-B145-4A88-A6D9-B6B5345E1463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0" creationId="{7DDB967A-6DC7-494E-811A-CF9B27C26AD9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1" creationId="{DD16E9C0-C3A6-4317-8390-D15FC20D96AB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2" creationId="{7E34C4E7-25A7-422A-B8B8-3323B7257590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3" creationId="{B513E566-A8ED-47ED-A658-84BB11505D47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4" creationId="{FBA43A2C-E8DB-4569-BB57-8947BACFD762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5" creationId="{D98FD451-3733-46E8-B731-1AAC4317494A}"/>
          </ac:spMkLst>
        </pc:spChg>
        <pc:spChg chg="mod">
          <ac:chgData name="THOMY Philippe" userId="9df777e5-71f9-47e3-9421-f7a221646164" providerId="ADAL" clId="{64F7BF02-2626-445F-ABD6-FE79E3AEFF7D}" dt="2022-05-23T09:37:23.477" v="724" actId="404"/>
          <ac:spMkLst>
            <pc:docMk/>
            <pc:sldMk cId="17611863" sldId="695"/>
            <ac:spMk id="106" creationId="{0BDABAA6-2A68-47E0-95E4-A0054D8D1149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7" creationId="{F656EA10-C480-4AE1-BD04-EC84960E0DED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8" creationId="{98E119DC-A002-4541-8F68-D01FA1E07A74}"/>
          </ac:spMkLst>
        </pc:spChg>
        <pc:spChg chg="add mod">
          <ac:chgData name="THOMY Philippe" userId="9df777e5-71f9-47e3-9421-f7a221646164" providerId="ADAL" clId="{64F7BF02-2626-445F-ABD6-FE79E3AEFF7D}" dt="2022-05-23T13:07:26.379" v="855" actId="1035"/>
          <ac:spMkLst>
            <pc:docMk/>
            <pc:sldMk cId="17611863" sldId="695"/>
            <ac:spMk id="109" creationId="{BE85B7AE-8A9C-4E28-B127-92D58E0F49F0}"/>
          </ac:spMkLst>
        </pc:spChg>
        <pc:spChg chg="add mod">
          <ac:chgData name="THOMY Philippe" userId="9df777e5-71f9-47e3-9421-f7a221646164" providerId="ADAL" clId="{64F7BF02-2626-445F-ABD6-FE79E3AEFF7D}" dt="2022-05-23T12:58:32.300" v="825" actId="1076"/>
          <ac:spMkLst>
            <pc:docMk/>
            <pc:sldMk cId="17611863" sldId="695"/>
            <ac:spMk id="110" creationId="{3F6D2F22-9121-456A-B92B-94F55FBDCCEB}"/>
          </ac:spMkLst>
        </pc:spChg>
        <pc:spChg chg="del">
          <ac:chgData name="THOMY Philippe" userId="9df777e5-71f9-47e3-9421-f7a221646164" providerId="ADAL" clId="{64F7BF02-2626-445F-ABD6-FE79E3AEFF7D}" dt="2022-05-23T09:37:01.134" v="719" actId="478"/>
          <ac:spMkLst>
            <pc:docMk/>
            <pc:sldMk cId="17611863" sldId="695"/>
            <ac:spMk id="117" creationId="{A3680497-7CF2-4F64-B31C-4A81FFABC933}"/>
          </ac:spMkLst>
        </pc:spChg>
        <pc:grpChg chg="add mod">
          <ac:chgData name="THOMY Philippe" userId="9df777e5-71f9-47e3-9421-f7a221646164" providerId="ADAL" clId="{64F7BF02-2626-445F-ABD6-FE79E3AEFF7D}" dt="2022-05-23T13:07:34.376" v="864" actId="1036"/>
          <ac:grpSpMkLst>
            <pc:docMk/>
            <pc:sldMk cId="17611863" sldId="695"/>
            <ac:grpSpMk id="3" creationId="{4EDC1FE9-2873-4083-9570-D82F13F061F3}"/>
          </ac:grpSpMkLst>
        </pc:grpChg>
        <pc:grpChg chg="add mod">
          <ac:chgData name="THOMY Philippe" userId="9df777e5-71f9-47e3-9421-f7a221646164" providerId="ADAL" clId="{64F7BF02-2626-445F-ABD6-FE79E3AEFF7D}" dt="2022-05-23T09:37:40.159" v="727" actId="1076"/>
          <ac:grpSpMkLst>
            <pc:docMk/>
            <pc:sldMk cId="17611863" sldId="695"/>
            <ac:grpSpMk id="4" creationId="{DD1AC61A-7484-4D45-9AC1-3F3BB59AD317}"/>
          </ac:grpSpMkLst>
        </pc:grpChg>
        <pc:grpChg chg="add del mod">
          <ac:chgData name="THOMY Philippe" userId="9df777e5-71f9-47e3-9421-f7a221646164" providerId="ADAL" clId="{64F7BF02-2626-445F-ABD6-FE79E3AEFF7D}" dt="2022-05-23T12:22:13.476" v="742" actId="165"/>
          <ac:grpSpMkLst>
            <pc:docMk/>
            <pc:sldMk cId="17611863" sldId="695"/>
            <ac:grpSpMk id="46" creationId="{CDA3A80F-80D2-4E07-936C-FB5568E306EB}"/>
          </ac:grpSpMkLst>
        </pc:grpChg>
        <pc:picChg chg="add mod">
          <ac:chgData name="THOMY Philippe" userId="9df777e5-71f9-47e3-9421-f7a221646164" providerId="ADAL" clId="{64F7BF02-2626-445F-ABD6-FE79E3AEFF7D}" dt="2022-05-23T13:07:10.206" v="833" actId="1036"/>
          <ac:picMkLst>
            <pc:docMk/>
            <pc:sldMk cId="17611863" sldId="695"/>
            <ac:picMk id="7" creationId="{67452251-80C8-4CA0-A6B5-2FEC00D66C30}"/>
          </ac:picMkLst>
        </pc:pic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0" creationId="{7C6F4008-8C6F-429E-A6DE-1CD2A69D4464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1" creationId="{87CEDE8F-0A88-4892-A438-2A2BF2E96A1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42" creationId="{FB6FA7CA-6A1A-4B7D-81BD-A0891768AD1C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1" creationId="{C0931E19-5D65-476F-B540-8208475A7E4F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2" creationId="{1D24B5DE-027A-4A6B-97EA-AC36815F6044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53" creationId="{AFE66CD9-ED19-4C9F-8DDA-84B0BF61720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1" creationId="{ED6C022C-5D64-4EBA-8E23-0D1911538540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62" creationId="{E9E9C830-CA15-45A9-AC3B-5108BEC29F3F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5" creationId="{447062D5-1D56-4FF5-A76B-4C320512FCB9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6" creationId="{9277CB73-BC89-496D-87B9-4CD7582B6B0E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7" creationId="{C25C47F8-60CB-4E94-8A3D-742B8933CE33}"/>
          </ac:cxnSpMkLst>
        </pc:cxnChg>
        <pc:cxnChg chg="mod">
          <ac:chgData name="THOMY Philippe" userId="9df777e5-71f9-47e3-9421-f7a221646164" providerId="ADAL" clId="{64F7BF02-2626-445F-ABD6-FE79E3AEFF7D}" dt="2022-05-23T09:35:24.034" v="701" actId="164"/>
          <ac:cxnSpMkLst>
            <pc:docMk/>
            <pc:sldMk cId="17611863" sldId="695"/>
            <ac:cxnSpMk id="68" creationId="{0DD794BB-B945-4B71-BA2B-A057CFA5BCC6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2" creationId="{857762AC-B71F-41F9-9FAF-F43DCAB087CF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83" creationId="{1471A397-602F-4C46-89EC-3E1A7213DE17}"/>
          </ac:cxnSpMkLst>
        </pc:cxnChg>
        <pc:cxnChg chg="mod topLvl">
          <ac:chgData name="THOMY Philippe" userId="9df777e5-71f9-47e3-9421-f7a221646164" providerId="ADAL" clId="{64F7BF02-2626-445F-ABD6-FE79E3AEFF7D}" dt="2022-05-23T13:07:26.379" v="855" actId="1035"/>
          <ac:cxnSpMkLst>
            <pc:docMk/>
            <pc:sldMk cId="17611863" sldId="695"/>
            <ac:cxnSpMk id="84" creationId="{8F15CB0F-9A4B-4C3D-85CF-56F0629D4F49}"/>
          </ac:cxnSpMkLst>
        </pc:cxnChg>
        <pc:cxnChg chg="mod">
          <ac:chgData name="THOMY Philippe" userId="9df777e5-71f9-47e3-9421-f7a221646164" providerId="ADAL" clId="{64F7BF02-2626-445F-ABD6-FE79E3AEFF7D}" dt="2022-05-23T09:36:34.231" v="711" actId="164"/>
          <ac:cxnSpMkLst>
            <pc:docMk/>
            <pc:sldMk cId="17611863" sldId="695"/>
            <ac:cxnSpMk id="94" creationId="{8C50F365-589B-47C7-855F-D2D7757A5F05}"/>
          </ac:cxnSpMkLst>
        </pc:cxnChg>
      </pc:sldChg>
      <pc:sldChg chg="addSp modSp new mod">
        <pc:chgData name="THOMY Philippe" userId="9df777e5-71f9-47e3-9421-f7a221646164" providerId="ADAL" clId="{64F7BF02-2626-445F-ABD6-FE79E3AEFF7D}" dt="2022-05-23T14:20:05.487" v="1254" actId="20577"/>
        <pc:sldMkLst>
          <pc:docMk/>
          <pc:sldMk cId="3303672418" sldId="696"/>
        </pc:sldMkLst>
        <pc:spChg chg="add mod">
          <ac:chgData name="THOMY Philippe" userId="9df777e5-71f9-47e3-9421-f7a221646164" providerId="ADAL" clId="{64F7BF02-2626-445F-ABD6-FE79E3AEFF7D}" dt="2022-05-23T14:20:05.487" v="1254" actId="20577"/>
          <ac:spMkLst>
            <pc:docMk/>
            <pc:sldMk cId="3303672418" sldId="696"/>
            <ac:spMk id="3" creationId="{654DE009-F909-4CD5-97B1-C57C53467E0B}"/>
          </ac:spMkLst>
        </pc:spChg>
      </pc:sldChg>
      <pc:sldChg chg="new del">
        <pc:chgData name="THOMY Philippe" userId="9df777e5-71f9-47e3-9421-f7a221646164" providerId="ADAL" clId="{64F7BF02-2626-445F-ABD6-FE79E3AEFF7D}" dt="2022-05-23T13:33:35.625" v="1156" actId="47"/>
        <pc:sldMkLst>
          <pc:docMk/>
          <pc:sldMk cId="3973964046" sldId="6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co-philippe/Environnemental-Sensing/blob/main/documentation/Ilist_technical.pdf" TargetMode="External"/><Relationship Id="rId2" Type="http://schemas.openxmlformats.org/officeDocument/2006/relationships/hyperlink" Target="https://loco-philippe.github.io/ES/ilist.html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convert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csv to an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chosen</a:t>
            </a:r>
            <a:r>
              <a:rPr lang="fr-FR" dirty="0"/>
              <a:t> dimension ?</a:t>
            </a:r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1 - CSV data -&gt; Ilist data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64020F0F-289E-4F8C-9764-3C124D9B3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82362"/>
              </p:ext>
            </p:extLst>
          </p:nvPr>
        </p:nvGraphicFramePr>
        <p:xfrm>
          <a:off x="1107661" y="1866128"/>
          <a:ext cx="1874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  <a:gridCol w="374816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33524BD-C492-4A39-8343-043C36D978E7}"/>
              </a:ext>
            </a:extLst>
          </p:cNvPr>
          <p:cNvSpPr txBox="1"/>
          <p:nvPr/>
        </p:nvSpPr>
        <p:spPr>
          <a:xfrm>
            <a:off x="1730997" y="1503422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0ED75C-D19A-40FB-9539-D262A36BA5F6}"/>
              </a:ext>
            </a:extLst>
          </p:cNvPr>
          <p:cNvSpPr txBox="1"/>
          <p:nvPr/>
        </p:nvSpPr>
        <p:spPr>
          <a:xfrm>
            <a:off x="337535" y="2496029"/>
            <a:ext cx="69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rows</a:t>
            </a:r>
            <a:endParaRPr lang="fr-FR" dirty="0"/>
          </a:p>
        </p:txBody>
      </p:sp>
      <p:graphicFrame>
        <p:nvGraphicFramePr>
          <p:cNvPr id="7" name="Tableau 3">
            <a:extLst>
              <a:ext uri="{FF2B5EF4-FFF2-40B4-BE49-F238E27FC236}">
                <a16:creationId xmlns:a16="http://schemas.microsoft.com/office/drawing/2014/main" id="{0B073759-5023-409E-884B-50C2E82D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29181"/>
              </p:ext>
            </p:extLst>
          </p:nvPr>
        </p:nvGraphicFramePr>
        <p:xfrm>
          <a:off x="552136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8" name="Tableau 3">
            <a:extLst>
              <a:ext uri="{FF2B5EF4-FFF2-40B4-BE49-F238E27FC236}">
                <a16:creationId xmlns:a16="http://schemas.microsoft.com/office/drawing/2014/main" id="{F30BA1BD-0C88-4306-9A64-BDA708AF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28112"/>
              </p:ext>
            </p:extLst>
          </p:nvPr>
        </p:nvGraphicFramePr>
        <p:xfrm>
          <a:off x="498388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44A71646-3F9F-40BF-ABDF-FA3E0786E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0222"/>
              </p:ext>
            </p:extLst>
          </p:nvPr>
        </p:nvGraphicFramePr>
        <p:xfrm>
          <a:off x="4446394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D74901BA-91DD-4B06-A15A-6B31239FE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65594"/>
              </p:ext>
            </p:extLst>
          </p:nvPr>
        </p:nvGraphicFramePr>
        <p:xfrm>
          <a:off x="6058853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AFB55304-8A40-4401-959F-8CBDEB964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18849"/>
              </p:ext>
            </p:extLst>
          </p:nvPr>
        </p:nvGraphicFramePr>
        <p:xfrm>
          <a:off x="7012131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92B5F281-7321-428B-9234-3DF60BC74AF0}"/>
              </a:ext>
            </a:extLst>
          </p:cNvPr>
          <p:cNvSpPr txBox="1"/>
          <p:nvPr/>
        </p:nvSpPr>
        <p:spPr>
          <a:xfrm>
            <a:off x="5072227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index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889FF11-AA51-45FC-A949-7DE872735984}"/>
              </a:ext>
            </a:extLst>
          </p:cNvPr>
          <p:cNvSpPr txBox="1"/>
          <p:nvPr/>
        </p:nvSpPr>
        <p:spPr>
          <a:xfrm>
            <a:off x="6779988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B6AFE78-D239-41EB-9A99-00C1ADFA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529166"/>
              </p:ext>
            </p:extLst>
          </p:nvPr>
        </p:nvGraphicFramePr>
        <p:xfrm>
          <a:off x="9834942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E6E3A627-8408-42E0-B424-34C2B92D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79185"/>
              </p:ext>
            </p:extLst>
          </p:nvPr>
        </p:nvGraphicFramePr>
        <p:xfrm>
          <a:off x="9297456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31BDDED2-B392-4E07-9CEB-EA571D70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36599"/>
              </p:ext>
            </p:extLst>
          </p:nvPr>
        </p:nvGraphicFramePr>
        <p:xfrm>
          <a:off x="8759970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7" name="Tableau 3">
            <a:extLst>
              <a:ext uri="{FF2B5EF4-FFF2-40B4-BE49-F238E27FC236}">
                <a16:creationId xmlns:a16="http://schemas.microsoft.com/office/drawing/2014/main" id="{12CCD287-D961-4127-9ADA-1EFCA8115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59875"/>
              </p:ext>
            </p:extLst>
          </p:nvPr>
        </p:nvGraphicFramePr>
        <p:xfrm>
          <a:off x="10372429" y="1857072"/>
          <a:ext cx="3748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F9192326-3785-4983-B12C-D36EEB76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45791"/>
              </p:ext>
            </p:extLst>
          </p:nvPr>
        </p:nvGraphicFramePr>
        <p:xfrm>
          <a:off x="11325707" y="1866128"/>
          <a:ext cx="37481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4816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E830873C-EA97-462D-92B8-1197F3006E17}"/>
              </a:ext>
            </a:extLst>
          </p:cNvPr>
          <p:cNvSpPr txBox="1"/>
          <p:nvPr/>
        </p:nvSpPr>
        <p:spPr>
          <a:xfrm>
            <a:off x="9385803" y="1399061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E3BB1F-B453-4FA8-842F-A3F483489C34}"/>
              </a:ext>
            </a:extLst>
          </p:cNvPr>
          <p:cNvSpPr txBox="1"/>
          <p:nvPr/>
        </p:nvSpPr>
        <p:spPr>
          <a:xfrm>
            <a:off x="11093564" y="1399061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32" name="Tableau 3">
            <a:extLst>
              <a:ext uri="{FF2B5EF4-FFF2-40B4-BE49-F238E27FC236}">
                <a16:creationId xmlns:a16="http://schemas.microsoft.com/office/drawing/2014/main" id="{288AD7BB-B12B-4923-AC6F-89A3F5D4D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56425"/>
              </p:ext>
            </p:extLst>
          </p:nvPr>
        </p:nvGraphicFramePr>
        <p:xfrm>
          <a:off x="1492234" y="4806331"/>
          <a:ext cx="31427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281">
                  <a:extLst>
                    <a:ext uri="{9D8B030D-6E8A-4147-A177-3AD203B41FA5}">
                      <a16:colId xmlns:a16="http://schemas.microsoft.com/office/drawing/2014/main" val="808953135"/>
                    </a:ext>
                  </a:extLst>
                </a:gridCol>
                <a:gridCol w="529336">
                  <a:extLst>
                    <a:ext uri="{9D8B030D-6E8A-4147-A177-3AD203B41FA5}">
                      <a16:colId xmlns:a16="http://schemas.microsoft.com/office/drawing/2014/main" val="27833059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4281324677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220347989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322514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6" name="Tableau 3">
            <a:extLst>
              <a:ext uri="{FF2B5EF4-FFF2-40B4-BE49-F238E27FC236}">
                <a16:creationId xmlns:a16="http://schemas.microsoft.com/office/drawing/2014/main" id="{B09CD89C-D2A4-44C4-98FC-CB501D689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88193"/>
              </p:ext>
            </p:extLst>
          </p:nvPr>
        </p:nvGraphicFramePr>
        <p:xfrm>
          <a:off x="70615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AE96D8EE-5F16-454D-A9AA-D37CCBD4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38753"/>
              </p:ext>
            </p:extLst>
          </p:nvPr>
        </p:nvGraphicFramePr>
        <p:xfrm>
          <a:off x="9921214" y="4806332"/>
          <a:ext cx="65738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738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D33E73E4-5EBB-4E26-B320-3786A25C9D0B}"/>
              </a:ext>
            </a:extLst>
          </p:cNvPr>
          <p:cNvSpPr txBox="1"/>
          <p:nvPr/>
        </p:nvSpPr>
        <p:spPr>
          <a:xfrm>
            <a:off x="7474416" y="4438655"/>
            <a:ext cx="172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iindex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FCDCD9F-984F-48B2-884C-FE3B4B371971}"/>
              </a:ext>
            </a:extLst>
          </p:cNvPr>
          <p:cNvSpPr txBox="1"/>
          <p:nvPr/>
        </p:nvSpPr>
        <p:spPr>
          <a:xfrm>
            <a:off x="9853347" y="4438655"/>
            <a:ext cx="85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result</a:t>
            </a:r>
            <a:endParaRPr lang="fr-FR" dirty="0"/>
          </a:p>
        </p:txBody>
      </p:sp>
      <p:graphicFrame>
        <p:nvGraphicFramePr>
          <p:cNvPr id="51" name="Tableau 3">
            <a:extLst>
              <a:ext uri="{FF2B5EF4-FFF2-40B4-BE49-F238E27FC236}">
                <a16:creationId xmlns:a16="http://schemas.microsoft.com/office/drawing/2014/main" id="{4CF39F34-7DD9-4EAB-9D8D-FABE6DDA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70827"/>
              </p:ext>
            </p:extLst>
          </p:nvPr>
        </p:nvGraphicFramePr>
        <p:xfrm>
          <a:off x="79449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E848048-0C26-42DA-899B-221ECB636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42526"/>
              </p:ext>
            </p:extLst>
          </p:nvPr>
        </p:nvGraphicFramePr>
        <p:xfrm>
          <a:off x="8828320" y="4807215"/>
          <a:ext cx="8123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399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61018A3-C679-420B-A709-C9D563B52F46}"/>
              </a:ext>
            </a:extLst>
          </p:cNvPr>
          <p:cNvSpPr/>
          <p:nvPr/>
        </p:nvSpPr>
        <p:spPr>
          <a:xfrm>
            <a:off x="3314333" y="2331424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986D87F4-5BFD-4D5F-9239-3A557A2F64ED}"/>
              </a:ext>
            </a:extLst>
          </p:cNvPr>
          <p:cNvSpPr/>
          <p:nvPr/>
        </p:nvSpPr>
        <p:spPr>
          <a:xfrm>
            <a:off x="7717776" y="231619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5B9E2ABD-BCBD-46E3-91CD-CCE32B646050}"/>
              </a:ext>
            </a:extLst>
          </p:cNvPr>
          <p:cNvSpPr/>
          <p:nvPr/>
        </p:nvSpPr>
        <p:spPr>
          <a:xfrm>
            <a:off x="5019285" y="5265457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337535" y="38887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aphicFrame>
        <p:nvGraphicFramePr>
          <p:cNvPr id="57" name="Tableau 3">
            <a:extLst>
              <a:ext uri="{FF2B5EF4-FFF2-40B4-BE49-F238E27FC236}">
                <a16:creationId xmlns:a16="http://schemas.microsoft.com/office/drawing/2014/main" id="{01F3E61E-6CCB-4D7D-95E5-CC9D651F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99844"/>
              </p:ext>
            </p:extLst>
          </p:nvPr>
        </p:nvGraphicFramePr>
        <p:xfrm>
          <a:off x="6178121" y="4807215"/>
          <a:ext cx="6934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2">
                  <a:extLst>
                    <a:ext uri="{9D8B030D-6E8A-4147-A177-3AD203B41FA5}">
                      <a16:colId xmlns:a16="http://schemas.microsoft.com/office/drawing/2014/main" val="2985491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5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14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225155"/>
                  </a:ext>
                </a:extLst>
              </a:tr>
            </a:tbl>
          </a:graphicData>
        </a:graphic>
      </p:graphicFrame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7230E1B-AC4C-47EF-A424-2F8A931BE754}"/>
              </a:ext>
            </a:extLst>
          </p:cNvPr>
          <p:cNvSpPr/>
          <p:nvPr/>
        </p:nvSpPr>
        <p:spPr>
          <a:xfrm>
            <a:off x="8512282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E447D3-8007-450E-BBE6-FB177439ACD1}"/>
              </a:ext>
            </a:extLst>
          </p:cNvPr>
          <p:cNvSpPr/>
          <p:nvPr/>
        </p:nvSpPr>
        <p:spPr>
          <a:xfrm>
            <a:off x="372583" y="1399061"/>
            <a:ext cx="2784683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B88B8DC-905D-4552-A66F-23A9E64F72BD}"/>
              </a:ext>
            </a:extLst>
          </p:cNvPr>
          <p:cNvSpPr/>
          <p:nvPr/>
        </p:nvSpPr>
        <p:spPr>
          <a:xfrm>
            <a:off x="4121667" y="1399061"/>
            <a:ext cx="3537607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0C5B582-4CC9-4987-9938-224061B4B155}"/>
              </a:ext>
            </a:extLst>
          </p:cNvPr>
          <p:cNvSpPr/>
          <p:nvPr/>
        </p:nvSpPr>
        <p:spPr>
          <a:xfrm>
            <a:off x="1238265" y="4409716"/>
            <a:ext cx="3638392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50D92788-D19C-49EA-9AFD-7AAACA1C54A9}"/>
              </a:ext>
            </a:extLst>
          </p:cNvPr>
          <p:cNvSpPr/>
          <p:nvPr/>
        </p:nvSpPr>
        <p:spPr>
          <a:xfrm>
            <a:off x="5957905" y="4409716"/>
            <a:ext cx="4995829" cy="227659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3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Ellipse 101">
            <a:extLst>
              <a:ext uri="{FF2B5EF4-FFF2-40B4-BE49-F238E27FC236}">
                <a16:creationId xmlns:a16="http://schemas.microsoft.com/office/drawing/2014/main" id="{7E34C4E7-25A7-422A-B8B8-3323B7257590}"/>
              </a:ext>
            </a:extLst>
          </p:cNvPr>
          <p:cNvSpPr/>
          <p:nvPr/>
        </p:nvSpPr>
        <p:spPr>
          <a:xfrm>
            <a:off x="8066003" y="2815113"/>
            <a:ext cx="2794888" cy="2702122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1" y="484962"/>
            <a:ext cx="8911687" cy="1280890"/>
          </a:xfrm>
        </p:spPr>
        <p:txBody>
          <a:bodyPr/>
          <a:lstStyle/>
          <a:p>
            <a:r>
              <a:rPr lang="fr-FR" dirty="0"/>
              <a:t>2 - Ilist -&gt; Canonical format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6960249" y="14527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D9C0D8B-A811-4539-9904-F7ECB5E12006}"/>
              </a:ext>
            </a:extLst>
          </p:cNvPr>
          <p:cNvSpPr/>
          <p:nvPr/>
        </p:nvSpPr>
        <p:spPr>
          <a:xfrm>
            <a:off x="2484783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I1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67B6D2E-5D5B-4D9B-B5F7-3605470A58C8}"/>
              </a:ext>
            </a:extLst>
          </p:cNvPr>
          <p:cNvSpPr/>
          <p:nvPr/>
        </p:nvSpPr>
        <p:spPr>
          <a:xfrm>
            <a:off x="3366054" y="3739509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I2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7FF4BCAA-7768-4503-9877-A00EF25EBF00}"/>
              </a:ext>
            </a:extLst>
          </p:cNvPr>
          <p:cNvSpPr/>
          <p:nvPr/>
        </p:nvSpPr>
        <p:spPr>
          <a:xfrm>
            <a:off x="1709532" y="365654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I3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7C6F4008-8C6F-429E-A6DE-1CD2A69D4464}"/>
              </a:ext>
            </a:extLst>
          </p:cNvPr>
          <p:cNvCxnSpPr>
            <a:cxnSpLocks/>
            <a:stCxn id="37" idx="6"/>
            <a:endCxn id="38" idx="0"/>
          </p:cNvCxnSpPr>
          <p:nvPr/>
        </p:nvCxnSpPr>
        <p:spPr>
          <a:xfrm>
            <a:off x="3091069" y="2871915"/>
            <a:ext cx="578128" cy="867594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87CEDE8F-0A88-4892-A438-2A2BF2E96A1E}"/>
              </a:ext>
            </a:extLst>
          </p:cNvPr>
          <p:cNvCxnSpPr>
            <a:cxnSpLocks/>
            <a:stCxn id="39" idx="1"/>
            <a:endCxn id="37" idx="2"/>
          </p:cNvCxnSpPr>
          <p:nvPr/>
        </p:nvCxnSpPr>
        <p:spPr>
          <a:xfrm rot="5400000" flipH="1" flipV="1">
            <a:off x="1707756" y="2962481"/>
            <a:ext cx="867593" cy="686462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FB6FA7CA-6A1A-4B7D-81BD-A0891768AD1C}"/>
              </a:ext>
            </a:extLst>
          </p:cNvPr>
          <p:cNvCxnSpPr>
            <a:cxnSpLocks/>
            <a:stCxn id="38" idx="3"/>
            <a:endCxn id="39" idx="4"/>
          </p:cNvCxnSpPr>
          <p:nvPr/>
        </p:nvCxnSpPr>
        <p:spPr>
          <a:xfrm rot="5400000" flipH="1">
            <a:off x="2733758" y="3501988"/>
            <a:ext cx="1" cy="1442168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CF507F4-98E2-4D0C-82A4-5E0FDF7E5A4E}"/>
              </a:ext>
            </a:extLst>
          </p:cNvPr>
          <p:cNvSpPr/>
          <p:nvPr/>
        </p:nvSpPr>
        <p:spPr>
          <a:xfrm>
            <a:off x="4492489" y="24010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I4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06027D1-E777-40DF-8B22-448ED41D1F8C}"/>
              </a:ext>
            </a:extLst>
          </p:cNvPr>
          <p:cNvSpPr/>
          <p:nvPr/>
        </p:nvSpPr>
        <p:spPr>
          <a:xfrm>
            <a:off x="2488993" y="141832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I5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AF7CE3C-FF86-46FD-83ED-DCB11B08396E}"/>
              </a:ext>
            </a:extLst>
          </p:cNvPr>
          <p:cNvSpPr/>
          <p:nvPr/>
        </p:nvSpPr>
        <p:spPr>
          <a:xfrm>
            <a:off x="531746" y="258865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I6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0ECF3662-55A9-4D7A-8BA2-9B26AD29ED5F}"/>
              </a:ext>
            </a:extLst>
          </p:cNvPr>
          <p:cNvSpPr/>
          <p:nvPr/>
        </p:nvSpPr>
        <p:spPr>
          <a:xfrm>
            <a:off x="717439" y="4586531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I7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825595B-4AF6-4C10-B3E1-ECDA01CD6055}"/>
              </a:ext>
            </a:extLst>
          </p:cNvPr>
          <p:cNvSpPr/>
          <p:nvPr/>
        </p:nvSpPr>
        <p:spPr>
          <a:xfrm>
            <a:off x="2484783" y="5358340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I8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1A68FB35-D5E0-4610-8630-A3E6E7818565}"/>
              </a:ext>
            </a:extLst>
          </p:cNvPr>
          <p:cNvSpPr/>
          <p:nvPr/>
        </p:nvSpPr>
        <p:spPr>
          <a:xfrm>
            <a:off x="4189346" y="4620762"/>
            <a:ext cx="606286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I9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47062D5-1D56-4FF5-A76B-4C320512FCB9}"/>
              </a:ext>
            </a:extLst>
          </p:cNvPr>
          <p:cNvCxnSpPr>
            <a:stCxn id="45" idx="5"/>
            <a:endCxn id="39" idx="2"/>
          </p:cNvCxnSpPr>
          <p:nvPr/>
        </p:nvCxnSpPr>
        <p:spPr>
          <a:xfrm>
            <a:off x="1049243" y="3072213"/>
            <a:ext cx="660289" cy="86759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9277CB73-BC89-496D-87B9-4CD7582B6B0E}"/>
              </a:ext>
            </a:extLst>
          </p:cNvPr>
          <p:cNvCxnSpPr>
            <a:cxnSpLocks/>
            <a:stCxn id="47" idx="7"/>
            <a:endCxn id="39" idx="3"/>
          </p:cNvCxnSpPr>
          <p:nvPr/>
        </p:nvCxnSpPr>
        <p:spPr>
          <a:xfrm flipV="1">
            <a:off x="1234936" y="4140105"/>
            <a:ext cx="563385" cy="52939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25C47F8-60CB-4E94-8A3D-742B8933CE33}"/>
              </a:ext>
            </a:extLst>
          </p:cNvPr>
          <p:cNvCxnSpPr>
            <a:cxnSpLocks/>
            <a:stCxn id="63" idx="1"/>
            <a:endCxn id="39" idx="3"/>
          </p:cNvCxnSpPr>
          <p:nvPr/>
        </p:nvCxnSpPr>
        <p:spPr>
          <a:xfrm flipH="1" flipV="1">
            <a:off x="1798321" y="4140105"/>
            <a:ext cx="775251" cy="130120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DD794BB-B945-4B71-BA2B-A057CFA5BCC6}"/>
              </a:ext>
            </a:extLst>
          </p:cNvPr>
          <p:cNvCxnSpPr>
            <a:cxnSpLocks/>
            <a:stCxn id="64" idx="1"/>
            <a:endCxn id="38" idx="5"/>
          </p:cNvCxnSpPr>
          <p:nvPr/>
        </p:nvCxnSpPr>
        <p:spPr>
          <a:xfrm flipH="1" flipV="1">
            <a:off x="3883551" y="4223072"/>
            <a:ext cx="394584" cy="48065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0005FD65-DDC3-4DF2-8369-B873FEB7DD50}"/>
              </a:ext>
            </a:extLst>
          </p:cNvPr>
          <p:cNvSpPr txBox="1"/>
          <p:nvPr/>
        </p:nvSpPr>
        <p:spPr>
          <a:xfrm>
            <a:off x="225951" y="315517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32EA879-1720-4C6A-AF1E-5C1EDCBBC5E6}"/>
              </a:ext>
            </a:extLst>
          </p:cNvPr>
          <p:cNvSpPr txBox="1"/>
          <p:nvPr/>
        </p:nvSpPr>
        <p:spPr>
          <a:xfrm>
            <a:off x="703688" y="5158998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F6646B1-8912-4A49-98C6-DA945F1248F5}"/>
              </a:ext>
            </a:extLst>
          </p:cNvPr>
          <p:cNvSpPr txBox="1"/>
          <p:nvPr/>
        </p:nvSpPr>
        <p:spPr>
          <a:xfrm>
            <a:off x="2573572" y="588424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B5BD1B5-42E5-4D27-AD03-875EEDC56C7C}"/>
              </a:ext>
            </a:extLst>
          </p:cNvPr>
          <p:cNvSpPr txBox="1"/>
          <p:nvPr/>
        </p:nvSpPr>
        <p:spPr>
          <a:xfrm>
            <a:off x="4139317" y="5219840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derived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AE77FF1-3973-488E-81BF-FB813C038BEE}"/>
              </a:ext>
            </a:extLst>
          </p:cNvPr>
          <p:cNvSpPr txBox="1"/>
          <p:nvPr/>
        </p:nvSpPr>
        <p:spPr>
          <a:xfrm>
            <a:off x="4368248" y="2967569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CD0078E-D80D-4AD1-AB0E-71B7223A7410}"/>
              </a:ext>
            </a:extLst>
          </p:cNvPr>
          <p:cNvSpPr txBox="1"/>
          <p:nvPr/>
        </p:nvSpPr>
        <p:spPr>
          <a:xfrm>
            <a:off x="2655571" y="195276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904C473A-7514-429E-BC3B-30A4F99A4F5B}"/>
              </a:ext>
            </a:extLst>
          </p:cNvPr>
          <p:cNvSpPr/>
          <p:nvPr/>
        </p:nvSpPr>
        <p:spPr>
          <a:xfrm>
            <a:off x="1262274" y="2225191"/>
            <a:ext cx="3037894" cy="286695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0BBA8AB-6B8A-4CA6-BE0A-61C78BCE31E9}"/>
              </a:ext>
            </a:extLst>
          </p:cNvPr>
          <p:cNvSpPr txBox="1"/>
          <p:nvPr/>
        </p:nvSpPr>
        <p:spPr>
          <a:xfrm>
            <a:off x="2435587" y="3385379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B8B2F07-75B6-4D75-B86C-6C020626C813}"/>
              </a:ext>
            </a:extLst>
          </p:cNvPr>
          <p:cNvSpPr txBox="1"/>
          <p:nvPr/>
        </p:nvSpPr>
        <p:spPr>
          <a:xfrm>
            <a:off x="1478610" y="2818547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crossed</a:t>
            </a:r>
            <a:endParaRPr lang="fr-FR" sz="1200" b="1" i="1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3E9DAC42-3A5F-424F-AE4F-44B6616FD6B2}"/>
              </a:ext>
            </a:extLst>
          </p:cNvPr>
          <p:cNvSpPr txBox="1"/>
          <p:nvPr/>
        </p:nvSpPr>
        <p:spPr>
          <a:xfrm>
            <a:off x="2400634" y="4518151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806BAEE-AAE5-44B6-9CAF-E91B92B468DC}"/>
              </a:ext>
            </a:extLst>
          </p:cNvPr>
          <p:cNvSpPr txBox="1"/>
          <p:nvPr/>
        </p:nvSpPr>
        <p:spPr>
          <a:xfrm>
            <a:off x="3513122" y="304118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14FD85D2-B938-475D-8C76-925FD7248792}"/>
              </a:ext>
            </a:extLst>
          </p:cNvPr>
          <p:cNvSpPr/>
          <p:nvPr/>
        </p:nvSpPr>
        <p:spPr>
          <a:xfrm>
            <a:off x="8896987" y="3062671"/>
            <a:ext cx="1123023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02FEC97-A59D-4D36-901F-4491EB7923BC}"/>
              </a:ext>
            </a:extLst>
          </p:cNvPr>
          <p:cNvSpPr/>
          <p:nvPr/>
        </p:nvSpPr>
        <p:spPr>
          <a:xfrm>
            <a:off x="8793986" y="4422951"/>
            <a:ext cx="1336812" cy="71179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Subject</a:t>
            </a:r>
          </a:p>
        </p:txBody>
      </p: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1471A397-602F-4C46-89EC-3E1A7213DE17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rot="16200000" flipH="1">
            <a:off x="9137187" y="4097746"/>
            <a:ext cx="646516" cy="3893"/>
          </a:xfrm>
          <a:prstGeom prst="curvedConnector3">
            <a:avLst>
              <a:gd name="adj1" fmla="val 5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8E08FB5D-95EB-4B5D-A0F2-9175B2423157}"/>
              </a:ext>
            </a:extLst>
          </p:cNvPr>
          <p:cNvSpPr/>
          <p:nvPr/>
        </p:nvSpPr>
        <p:spPr>
          <a:xfrm>
            <a:off x="8905096" y="1892343"/>
            <a:ext cx="1043157" cy="71376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city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EC0CBAA9-A2EB-4AD6-B398-30FE8ED09545}"/>
              </a:ext>
            </a:extLst>
          </p:cNvPr>
          <p:cNvSpPr/>
          <p:nvPr/>
        </p:nvSpPr>
        <p:spPr>
          <a:xfrm>
            <a:off x="7043100" y="2475848"/>
            <a:ext cx="1022903" cy="566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Age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8C50F365-589B-47C7-855F-D2D7757A5F05}"/>
              </a:ext>
            </a:extLst>
          </p:cNvPr>
          <p:cNvCxnSpPr>
            <a:cxnSpLocks/>
            <a:stCxn id="90" idx="5"/>
            <a:endCxn id="80" idx="2"/>
          </p:cNvCxnSpPr>
          <p:nvPr/>
        </p:nvCxnSpPr>
        <p:spPr>
          <a:xfrm>
            <a:off x="7916202" y="2959411"/>
            <a:ext cx="980785" cy="460142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DF29A080-40A7-401D-8774-32E8643778EF}"/>
              </a:ext>
            </a:extLst>
          </p:cNvPr>
          <p:cNvSpPr txBox="1"/>
          <p:nvPr/>
        </p:nvSpPr>
        <p:spPr>
          <a:xfrm>
            <a:off x="7131890" y="3001752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coupled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DD16E9C0-C3A6-4317-8390-D15FC20D96AB}"/>
              </a:ext>
            </a:extLst>
          </p:cNvPr>
          <p:cNvSpPr txBox="1"/>
          <p:nvPr/>
        </p:nvSpPr>
        <p:spPr>
          <a:xfrm>
            <a:off x="9884365" y="2437473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unique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13E566-A8ED-47ED-A658-84BB11505D47}"/>
              </a:ext>
            </a:extLst>
          </p:cNvPr>
          <p:cNvSpPr txBox="1"/>
          <p:nvPr/>
        </p:nvSpPr>
        <p:spPr>
          <a:xfrm>
            <a:off x="8247781" y="3848824"/>
            <a:ext cx="892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Primary</a:t>
            </a:r>
            <a:endParaRPr lang="fr-FR" sz="1200" b="1" i="1" dirty="0"/>
          </a:p>
          <a:p>
            <a:r>
              <a:rPr lang="fr-FR" sz="1200" b="1" i="1" dirty="0"/>
              <a:t>indexes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BDABAA6-2A68-47E0-95E4-A0054D8D1149}"/>
              </a:ext>
            </a:extLst>
          </p:cNvPr>
          <p:cNvSpPr txBox="1"/>
          <p:nvPr/>
        </p:nvSpPr>
        <p:spPr>
          <a:xfrm>
            <a:off x="9426674" y="3942374"/>
            <a:ext cx="1312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err="1"/>
              <a:t>linked</a:t>
            </a:r>
            <a:endParaRPr lang="fr-FR" sz="1200" b="1" i="1" dirty="0"/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A3680497-7CF2-4F64-B31C-4A81FFABC933}"/>
              </a:ext>
            </a:extLst>
          </p:cNvPr>
          <p:cNvSpPr txBox="1"/>
          <p:nvPr/>
        </p:nvSpPr>
        <p:spPr>
          <a:xfrm>
            <a:off x="1426182" y="6382255"/>
            <a:ext cx="2911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err="1"/>
              <a:t>Explanation</a:t>
            </a:r>
            <a:r>
              <a:rPr lang="fr-FR" sz="1600" i="1" dirty="0"/>
              <a:t> : </a:t>
            </a:r>
            <a:r>
              <a:rPr lang="fr-FR" sz="1600" i="1" dirty="0" err="1"/>
              <a:t>See</a:t>
            </a:r>
            <a:r>
              <a:rPr lang="fr-FR" sz="1600" i="1" dirty="0"/>
              <a:t> Appendix</a:t>
            </a:r>
          </a:p>
        </p:txBody>
      </p:sp>
    </p:spTree>
    <p:extLst>
      <p:ext uri="{BB962C8B-B14F-4D97-AF65-F5344CB8AC3E}">
        <p14:creationId xmlns:p14="http://schemas.microsoft.com/office/powerpoint/2010/main" val="308208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658B9-E0EA-4385-9896-00EDC5F5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61" y="47082"/>
            <a:ext cx="8911687" cy="708753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Xarray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66920D1-9DB8-43A1-BBB7-A2050814D36C}"/>
              </a:ext>
            </a:extLst>
          </p:cNvPr>
          <p:cNvSpPr txBox="1"/>
          <p:nvPr/>
        </p:nvSpPr>
        <p:spPr>
          <a:xfrm>
            <a:off x="205783" y="39877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Example :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EDC1FE9-2873-4083-9570-D82F13F061F3}"/>
              </a:ext>
            </a:extLst>
          </p:cNvPr>
          <p:cNvGrpSpPr/>
          <p:nvPr/>
        </p:nvGrpSpPr>
        <p:grpSpPr>
          <a:xfrm>
            <a:off x="355161" y="732451"/>
            <a:ext cx="3630432" cy="3138834"/>
            <a:chOff x="225951" y="1418322"/>
            <a:chExt cx="5454926" cy="4769936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9D9C0D8B-A811-4539-9904-F7ECB5E12006}"/>
                </a:ext>
              </a:extLst>
            </p:cNvPr>
            <p:cNvSpPr/>
            <p:nvPr/>
          </p:nvSpPr>
          <p:spPr>
            <a:xfrm>
              <a:off x="2484783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I1</a:t>
              </a: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67B6D2E-5D5B-4D9B-B5F7-3605470A58C8}"/>
                </a:ext>
              </a:extLst>
            </p:cNvPr>
            <p:cNvSpPr/>
            <p:nvPr/>
          </p:nvSpPr>
          <p:spPr>
            <a:xfrm>
              <a:off x="3366054" y="3739509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I2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FF4BCAA-7768-4503-9877-A00EF25EBF00}"/>
                </a:ext>
              </a:extLst>
            </p:cNvPr>
            <p:cNvSpPr/>
            <p:nvPr/>
          </p:nvSpPr>
          <p:spPr>
            <a:xfrm>
              <a:off x="1709532" y="365654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I3</a:t>
              </a:r>
            </a:p>
          </p:txBody>
        </p:sp>
        <p:cxnSp>
          <p:nvCxnSpPr>
            <p:cNvPr id="40" name="Connecteur : en arc 39">
              <a:extLst>
                <a:ext uri="{FF2B5EF4-FFF2-40B4-BE49-F238E27FC236}">
                  <a16:creationId xmlns:a16="http://schemas.microsoft.com/office/drawing/2014/main" id="{7C6F4008-8C6F-429E-A6DE-1CD2A69D4464}"/>
                </a:ext>
              </a:extLst>
            </p:cNvPr>
            <p:cNvCxnSpPr>
              <a:cxnSpLocks/>
              <a:stCxn id="37" idx="6"/>
              <a:endCxn id="38" idx="0"/>
            </p:cNvCxnSpPr>
            <p:nvPr/>
          </p:nvCxnSpPr>
          <p:spPr>
            <a:xfrm>
              <a:off x="3091069" y="2871915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 : en arc 40">
              <a:extLst>
                <a:ext uri="{FF2B5EF4-FFF2-40B4-BE49-F238E27FC236}">
                  <a16:creationId xmlns:a16="http://schemas.microsoft.com/office/drawing/2014/main" id="{87CEDE8F-0A88-4892-A438-2A2BF2E96A1E}"/>
                </a:ext>
              </a:extLst>
            </p:cNvPr>
            <p:cNvCxnSpPr>
              <a:cxnSpLocks/>
              <a:stCxn id="39" idx="1"/>
              <a:endCxn id="37" idx="2"/>
            </p:cNvCxnSpPr>
            <p:nvPr/>
          </p:nvCxnSpPr>
          <p:spPr>
            <a:xfrm rot="5400000" flipH="1" flipV="1">
              <a:off x="1707756" y="2962481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 : en arc 41">
              <a:extLst>
                <a:ext uri="{FF2B5EF4-FFF2-40B4-BE49-F238E27FC236}">
                  <a16:creationId xmlns:a16="http://schemas.microsoft.com/office/drawing/2014/main" id="{FB6FA7CA-6A1A-4B7D-81BD-A0891768AD1C}"/>
                </a:ext>
              </a:extLst>
            </p:cNvPr>
            <p:cNvCxnSpPr>
              <a:cxnSpLocks/>
              <a:stCxn id="38" idx="3"/>
              <a:endCxn id="39" idx="4"/>
            </p:cNvCxnSpPr>
            <p:nvPr/>
          </p:nvCxnSpPr>
          <p:spPr>
            <a:xfrm rot="5400000" flipH="1">
              <a:off x="2733758" y="3501988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BCF507F4-98E2-4D0C-82A4-5E0FDF7E5A4E}"/>
                </a:ext>
              </a:extLst>
            </p:cNvPr>
            <p:cNvSpPr/>
            <p:nvPr/>
          </p:nvSpPr>
          <p:spPr>
            <a:xfrm>
              <a:off x="4492489" y="24010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I4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06027D1-E777-40DF-8B22-448ED41D1F8C}"/>
                </a:ext>
              </a:extLst>
            </p:cNvPr>
            <p:cNvSpPr/>
            <p:nvPr/>
          </p:nvSpPr>
          <p:spPr>
            <a:xfrm>
              <a:off x="2488993" y="141832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I5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F7CE3C-FF86-46FD-83ED-DCB11B08396E}"/>
                </a:ext>
              </a:extLst>
            </p:cNvPr>
            <p:cNvSpPr/>
            <p:nvPr/>
          </p:nvSpPr>
          <p:spPr>
            <a:xfrm>
              <a:off x="531746" y="258865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I6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ECF3662-55A9-4D7A-8BA2-9B26AD29ED5F}"/>
                </a:ext>
              </a:extLst>
            </p:cNvPr>
            <p:cNvSpPr/>
            <p:nvPr/>
          </p:nvSpPr>
          <p:spPr>
            <a:xfrm>
              <a:off x="717439" y="4586531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I7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C825595B-4AF6-4C10-B3E1-ECDA01CD6055}"/>
                </a:ext>
              </a:extLst>
            </p:cNvPr>
            <p:cNvSpPr/>
            <p:nvPr/>
          </p:nvSpPr>
          <p:spPr>
            <a:xfrm>
              <a:off x="2484783" y="5358340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I8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A68FB35-D5E0-4610-8630-A3E6E7818565}"/>
                </a:ext>
              </a:extLst>
            </p:cNvPr>
            <p:cNvSpPr/>
            <p:nvPr/>
          </p:nvSpPr>
          <p:spPr>
            <a:xfrm>
              <a:off x="4189346" y="4620762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I9</a:t>
              </a:r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447062D5-1D56-4FF5-A76B-4C320512FCB9}"/>
                </a:ext>
              </a:extLst>
            </p:cNvPr>
            <p:cNvCxnSpPr>
              <a:stCxn id="45" idx="5"/>
              <a:endCxn id="39" idx="2"/>
            </p:cNvCxnSpPr>
            <p:nvPr/>
          </p:nvCxnSpPr>
          <p:spPr>
            <a:xfrm>
              <a:off x="1049243" y="3072213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277CB73-BC89-496D-87B9-4CD7582B6B0E}"/>
                </a:ext>
              </a:extLst>
            </p:cNvPr>
            <p:cNvCxnSpPr>
              <a:cxnSpLocks/>
              <a:stCxn id="47" idx="7"/>
              <a:endCxn id="39" idx="3"/>
            </p:cNvCxnSpPr>
            <p:nvPr/>
          </p:nvCxnSpPr>
          <p:spPr>
            <a:xfrm flipV="1">
              <a:off x="1234936" y="4140105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C25C47F8-60CB-4E94-8A3D-742B8933CE33}"/>
                </a:ext>
              </a:extLst>
            </p:cNvPr>
            <p:cNvCxnSpPr>
              <a:cxnSpLocks/>
              <a:stCxn id="63" idx="1"/>
              <a:endCxn id="39" idx="3"/>
            </p:cNvCxnSpPr>
            <p:nvPr/>
          </p:nvCxnSpPr>
          <p:spPr>
            <a:xfrm flipH="1" flipV="1">
              <a:off x="1798321" y="4140105"/>
              <a:ext cx="775251" cy="1301201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0DD794BB-B945-4B71-BA2B-A057CFA5BCC6}"/>
                </a:ext>
              </a:extLst>
            </p:cNvPr>
            <p:cNvCxnSpPr>
              <a:cxnSpLocks/>
              <a:stCxn id="64" idx="1"/>
              <a:endCxn id="38" idx="5"/>
            </p:cNvCxnSpPr>
            <p:nvPr/>
          </p:nvCxnSpPr>
          <p:spPr>
            <a:xfrm flipH="1" flipV="1">
              <a:off x="3883551" y="4223072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05FD65-DDC3-4DF2-8369-B873FEB7DD50}"/>
                </a:ext>
              </a:extLst>
            </p:cNvPr>
            <p:cNvSpPr txBox="1"/>
            <p:nvPr/>
          </p:nvSpPr>
          <p:spPr>
            <a:xfrm>
              <a:off x="225951" y="3155180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32EA879-1720-4C6A-AF1E-5C1EDCBBC5E6}"/>
                </a:ext>
              </a:extLst>
            </p:cNvPr>
            <p:cNvSpPr txBox="1"/>
            <p:nvPr/>
          </p:nvSpPr>
          <p:spPr>
            <a:xfrm>
              <a:off x="703689" y="515899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F6646B1-8912-4A49-98C6-DA945F1248F5}"/>
                </a:ext>
              </a:extLst>
            </p:cNvPr>
            <p:cNvSpPr txBox="1"/>
            <p:nvPr/>
          </p:nvSpPr>
          <p:spPr>
            <a:xfrm>
              <a:off x="2573572" y="5884244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coupled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B5BD1B5-42E5-4D27-AD03-875EEDC56C7C}"/>
                </a:ext>
              </a:extLst>
            </p:cNvPr>
            <p:cNvSpPr txBox="1"/>
            <p:nvPr/>
          </p:nvSpPr>
          <p:spPr>
            <a:xfrm>
              <a:off x="4139317" y="521983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derived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AAE77FF1-3973-488E-81BF-FB813C038BEE}"/>
                </a:ext>
              </a:extLst>
            </p:cNvPr>
            <p:cNvSpPr txBox="1"/>
            <p:nvPr/>
          </p:nvSpPr>
          <p:spPr>
            <a:xfrm>
              <a:off x="4368247" y="2967568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8CD0078E-D80D-4AD1-AB0E-71B7223A7410}"/>
                </a:ext>
              </a:extLst>
            </p:cNvPr>
            <p:cNvSpPr txBox="1"/>
            <p:nvPr/>
          </p:nvSpPr>
          <p:spPr>
            <a:xfrm>
              <a:off x="2655571" y="1952767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/>
                <a:t>unique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04C473A-7514-429E-BC3B-30A4F99A4F5B}"/>
                </a:ext>
              </a:extLst>
            </p:cNvPr>
            <p:cNvSpPr/>
            <p:nvPr/>
          </p:nvSpPr>
          <p:spPr>
            <a:xfrm>
              <a:off x="1262274" y="2225191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B0BBA8AB-6B8A-4CA6-BE0A-61C78BCE31E9}"/>
                </a:ext>
              </a:extLst>
            </p:cNvPr>
            <p:cNvSpPr txBox="1"/>
            <p:nvPr/>
          </p:nvSpPr>
          <p:spPr>
            <a:xfrm>
              <a:off x="2435585" y="3385380"/>
              <a:ext cx="892565" cy="46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Primary</a:t>
              </a:r>
              <a:endParaRPr lang="fr-FR" sz="700" b="1" i="1" dirty="0"/>
            </a:p>
            <a:p>
              <a:r>
                <a:rPr lang="fr-FR" sz="700" b="1" i="1" dirty="0"/>
                <a:t>indexes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1B8B2F07-75B6-4D75-B86C-6C020626C813}"/>
                </a:ext>
              </a:extLst>
            </p:cNvPr>
            <p:cNvSpPr txBox="1"/>
            <p:nvPr/>
          </p:nvSpPr>
          <p:spPr>
            <a:xfrm>
              <a:off x="1478611" y="281854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crossed</a:t>
              </a:r>
              <a:endParaRPr lang="fr-FR" sz="700" b="1" i="1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3E9DAC42-3A5F-424F-AE4F-44B6616FD6B2}"/>
                </a:ext>
              </a:extLst>
            </p:cNvPr>
            <p:cNvSpPr txBox="1"/>
            <p:nvPr/>
          </p:nvSpPr>
          <p:spPr>
            <a:xfrm>
              <a:off x="2405352" y="4369616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4806BAEE-AAE5-44B6-9CAF-E91B92B468DC}"/>
                </a:ext>
              </a:extLst>
            </p:cNvPr>
            <p:cNvSpPr txBox="1"/>
            <p:nvPr/>
          </p:nvSpPr>
          <p:spPr>
            <a:xfrm>
              <a:off x="3513122" y="3041181"/>
              <a:ext cx="1312630" cy="304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b="1" i="1" dirty="0" err="1"/>
                <a:t>linked</a:t>
              </a:r>
              <a:endParaRPr lang="fr-FR" sz="700" b="1" i="1" dirty="0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DD1AC61A-7484-4D45-9AC1-3F3BB59AD317}"/>
              </a:ext>
            </a:extLst>
          </p:cNvPr>
          <p:cNvGrpSpPr/>
          <p:nvPr/>
        </p:nvGrpSpPr>
        <p:grpSpPr>
          <a:xfrm>
            <a:off x="515333" y="4637596"/>
            <a:ext cx="3044345" cy="2072938"/>
            <a:chOff x="7043100" y="1892343"/>
            <a:chExt cx="4153894" cy="3624892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7E34C4E7-25A7-422A-B8B8-3323B7257590}"/>
                </a:ext>
              </a:extLst>
            </p:cNvPr>
            <p:cNvSpPr/>
            <p:nvPr/>
          </p:nvSpPr>
          <p:spPr>
            <a:xfrm>
              <a:off x="8066003" y="2815113"/>
              <a:ext cx="2794888" cy="2702122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 dirty="0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4FD85D2-B938-475D-8C76-925FD7248792}"/>
                </a:ext>
              </a:extLst>
            </p:cNvPr>
            <p:cNvSpPr/>
            <p:nvPr/>
          </p:nvSpPr>
          <p:spPr>
            <a:xfrm>
              <a:off x="8896987" y="3062671"/>
              <a:ext cx="1123023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Name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02FEC97-A59D-4D36-901F-4491EB7923BC}"/>
                </a:ext>
              </a:extLst>
            </p:cNvPr>
            <p:cNvSpPr/>
            <p:nvPr/>
          </p:nvSpPr>
          <p:spPr>
            <a:xfrm>
              <a:off x="8793986" y="4422951"/>
              <a:ext cx="1336812" cy="71179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Subject</a:t>
              </a:r>
            </a:p>
          </p:txBody>
        </p:sp>
        <p:cxnSp>
          <p:nvCxnSpPr>
            <p:cNvPr id="83" name="Connecteur : en arc 82">
              <a:extLst>
                <a:ext uri="{FF2B5EF4-FFF2-40B4-BE49-F238E27FC236}">
                  <a16:creationId xmlns:a16="http://schemas.microsoft.com/office/drawing/2014/main" id="{1471A397-602F-4C46-89EC-3E1A7213DE17}"/>
                </a:ext>
              </a:extLst>
            </p:cNvPr>
            <p:cNvCxnSpPr>
              <a:cxnSpLocks/>
              <a:stCxn id="80" idx="4"/>
              <a:endCxn id="81" idx="0"/>
            </p:cNvCxnSpPr>
            <p:nvPr/>
          </p:nvCxnSpPr>
          <p:spPr>
            <a:xfrm rot="16200000" flipH="1">
              <a:off x="9137187" y="4097746"/>
              <a:ext cx="646516" cy="3893"/>
            </a:xfrm>
            <a:prstGeom prst="curvedConnector3">
              <a:avLst>
                <a:gd name="adj1" fmla="val 5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E08FB5D-95EB-4B5D-A0F2-9175B2423157}"/>
                </a:ext>
              </a:extLst>
            </p:cNvPr>
            <p:cNvSpPr/>
            <p:nvPr/>
          </p:nvSpPr>
          <p:spPr>
            <a:xfrm>
              <a:off x="8905096" y="1892343"/>
              <a:ext cx="1043157" cy="71376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city</a:t>
              </a: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C0CBAA9-A2EB-4AD6-B398-30FE8ED09545}"/>
                </a:ext>
              </a:extLst>
            </p:cNvPr>
            <p:cNvSpPr/>
            <p:nvPr/>
          </p:nvSpPr>
          <p:spPr>
            <a:xfrm>
              <a:off x="7043100" y="2475848"/>
              <a:ext cx="1022903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/>
                <a:t>Age</a:t>
              </a:r>
            </a:p>
          </p:txBody>
        </p:sp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8C50F365-589B-47C7-855F-D2D7757A5F05}"/>
                </a:ext>
              </a:extLst>
            </p:cNvPr>
            <p:cNvCxnSpPr>
              <a:cxnSpLocks/>
              <a:stCxn id="90" idx="5"/>
              <a:endCxn id="80" idx="2"/>
            </p:cNvCxnSpPr>
            <p:nvPr/>
          </p:nvCxnSpPr>
          <p:spPr>
            <a:xfrm>
              <a:off x="7916202" y="2959411"/>
              <a:ext cx="980785" cy="46014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DF29A080-40A7-401D-8774-32E8643778EF}"/>
                </a:ext>
              </a:extLst>
            </p:cNvPr>
            <p:cNvSpPr txBox="1"/>
            <p:nvPr/>
          </p:nvSpPr>
          <p:spPr>
            <a:xfrm>
              <a:off x="7131889" y="3001753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coupled</a:t>
              </a:r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DD16E9C0-C3A6-4317-8390-D15FC20D96AB}"/>
                </a:ext>
              </a:extLst>
            </p:cNvPr>
            <p:cNvSpPr txBox="1"/>
            <p:nvPr/>
          </p:nvSpPr>
          <p:spPr>
            <a:xfrm>
              <a:off x="9884366" y="24374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/>
                <a:t>unique</a:t>
              </a:r>
            </a:p>
          </p:txBody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B513E566-A8ED-47ED-A658-84BB11505D47}"/>
                </a:ext>
              </a:extLst>
            </p:cNvPr>
            <p:cNvSpPr txBox="1"/>
            <p:nvPr/>
          </p:nvSpPr>
          <p:spPr>
            <a:xfrm>
              <a:off x="8247782" y="3848823"/>
              <a:ext cx="892565" cy="55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Primary</a:t>
              </a:r>
              <a:endParaRPr lang="fr-FR" sz="800" b="1" i="1" dirty="0"/>
            </a:p>
            <a:p>
              <a:r>
                <a:rPr lang="fr-FR" sz="800" b="1" i="1" dirty="0"/>
                <a:t>indexes</a:t>
              </a:r>
            </a:p>
          </p:txBody>
        </p:sp>
        <p:sp>
          <p:nvSpPr>
            <p:cNvPr id="106" name="ZoneTexte 105">
              <a:extLst>
                <a:ext uri="{FF2B5EF4-FFF2-40B4-BE49-F238E27FC236}">
                  <a16:creationId xmlns:a16="http://schemas.microsoft.com/office/drawing/2014/main" id="{0BDABAA6-2A68-47E0-95E4-A0054D8D1149}"/>
                </a:ext>
              </a:extLst>
            </p:cNvPr>
            <p:cNvSpPr txBox="1"/>
            <p:nvPr/>
          </p:nvSpPr>
          <p:spPr>
            <a:xfrm>
              <a:off x="9426675" y="3942374"/>
              <a:ext cx="1312628" cy="35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 err="1"/>
                <a:t>linked</a:t>
              </a:r>
              <a:endParaRPr lang="fr-FR" sz="800" b="1" i="1" dirty="0"/>
            </a:p>
          </p:txBody>
        </p: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1A64DCCF-E805-4C92-8FF7-F044AC029BD4}"/>
              </a:ext>
            </a:extLst>
          </p:cNvPr>
          <p:cNvSpPr/>
          <p:nvPr/>
        </p:nvSpPr>
        <p:spPr>
          <a:xfrm>
            <a:off x="623166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I1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2945DBB-74DF-47CB-98CA-34C08D58BC13}"/>
              </a:ext>
            </a:extLst>
          </p:cNvPr>
          <p:cNvSpPr/>
          <p:nvPr/>
        </p:nvSpPr>
        <p:spPr>
          <a:xfrm>
            <a:off x="6818179" y="2157662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I2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060765E8-7D0B-4D79-8145-10F42B25F5B0}"/>
              </a:ext>
            </a:extLst>
          </p:cNvPr>
          <p:cNvSpPr/>
          <p:nvPr/>
        </p:nvSpPr>
        <p:spPr>
          <a:xfrm>
            <a:off x="5715710" y="210306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I3</a:t>
            </a:r>
          </a:p>
        </p:txBody>
      </p: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C0931E19-5D65-476F-B540-8208475A7E4F}"/>
              </a:ext>
            </a:extLst>
          </p:cNvPr>
          <p:cNvCxnSpPr>
            <a:cxnSpLocks/>
            <a:stCxn id="48" idx="6"/>
            <a:endCxn id="49" idx="0"/>
          </p:cNvCxnSpPr>
          <p:nvPr/>
        </p:nvCxnSpPr>
        <p:spPr>
          <a:xfrm>
            <a:off x="6635168" y="1586746"/>
            <a:ext cx="384763" cy="570916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D24B5DE-027A-4A6B-97EA-AC36815F6044}"/>
              </a:ext>
            </a:extLst>
          </p:cNvPr>
          <p:cNvCxnSpPr>
            <a:cxnSpLocks/>
            <a:stCxn id="50" idx="1"/>
            <a:endCxn id="48" idx="2"/>
          </p:cNvCxnSpPr>
          <p:nvPr/>
        </p:nvCxnSpPr>
        <p:spPr>
          <a:xfrm rot="5400000" flipH="1" flipV="1">
            <a:off x="5717776" y="1643773"/>
            <a:ext cx="570916" cy="456863"/>
          </a:xfrm>
          <a:prstGeom prst="curvedConnector2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rc 52">
            <a:extLst>
              <a:ext uri="{FF2B5EF4-FFF2-40B4-BE49-F238E27FC236}">
                <a16:creationId xmlns:a16="http://schemas.microsoft.com/office/drawing/2014/main" id="{AFE66CD9-ED19-4C9F-8DDA-84B0BF617207}"/>
              </a:ext>
            </a:extLst>
          </p:cNvPr>
          <p:cNvCxnSpPr>
            <a:cxnSpLocks/>
            <a:stCxn id="49" idx="3"/>
            <a:endCxn id="50" idx="4"/>
          </p:cNvCxnSpPr>
          <p:nvPr/>
        </p:nvCxnSpPr>
        <p:spPr>
          <a:xfrm rot="5400000" flipH="1">
            <a:off x="6397366" y="1995964"/>
            <a:ext cx="1" cy="959810"/>
          </a:xfrm>
          <a:prstGeom prst="curvedConnector3">
            <a:avLst>
              <a:gd name="adj1" fmla="val -31156600000"/>
            </a:avLst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CC472752-B18F-46DC-AB28-DA3C7B39267C}"/>
              </a:ext>
            </a:extLst>
          </p:cNvPr>
          <p:cNvSpPr/>
          <p:nvPr/>
        </p:nvSpPr>
        <p:spPr>
          <a:xfrm>
            <a:off x="7567859" y="1276889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I4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7F149817-6BE8-47DD-83BE-BC1703161703}"/>
              </a:ext>
            </a:extLst>
          </p:cNvPr>
          <p:cNvSpPr/>
          <p:nvPr/>
        </p:nvSpPr>
        <p:spPr>
          <a:xfrm>
            <a:off x="6234467" y="63021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I5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976CD14-DB0A-476A-BCC6-A3E1C81BE5AF}"/>
              </a:ext>
            </a:extLst>
          </p:cNvPr>
          <p:cNvSpPr/>
          <p:nvPr/>
        </p:nvSpPr>
        <p:spPr>
          <a:xfrm>
            <a:off x="4931855" y="1400345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I6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BED9914-EB75-472A-94F9-6569CF4F2CB5}"/>
              </a:ext>
            </a:extLst>
          </p:cNvPr>
          <p:cNvSpPr/>
          <p:nvPr/>
        </p:nvSpPr>
        <p:spPr>
          <a:xfrm>
            <a:off x="5055439" y="2715041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I7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6B68AAA-EC65-4F25-8227-DDA50C774F17}"/>
              </a:ext>
            </a:extLst>
          </p:cNvPr>
          <p:cNvSpPr/>
          <p:nvPr/>
        </p:nvSpPr>
        <p:spPr>
          <a:xfrm>
            <a:off x="6231665" y="3222926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I8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6F2895A-3963-45CE-88CE-9A6B52F02DBC}"/>
              </a:ext>
            </a:extLst>
          </p:cNvPr>
          <p:cNvSpPr/>
          <p:nvPr/>
        </p:nvSpPr>
        <p:spPr>
          <a:xfrm>
            <a:off x="7366107" y="2737567"/>
            <a:ext cx="403503" cy="37280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I9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ED6C022C-5D64-4EBA-8E23-0D1911538540}"/>
              </a:ext>
            </a:extLst>
          </p:cNvPr>
          <p:cNvCxnSpPr>
            <a:stCxn id="57" idx="5"/>
            <a:endCxn id="50" idx="2"/>
          </p:cNvCxnSpPr>
          <p:nvPr/>
        </p:nvCxnSpPr>
        <p:spPr>
          <a:xfrm>
            <a:off x="5276266" y="1718551"/>
            <a:ext cx="439444" cy="570916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9E9C830-CA15-45A9-AC3B-5108BEC29F3F}"/>
              </a:ext>
            </a:extLst>
          </p:cNvPr>
          <p:cNvCxnSpPr>
            <a:cxnSpLocks/>
            <a:stCxn id="58" idx="7"/>
            <a:endCxn id="50" idx="3"/>
          </p:cNvCxnSpPr>
          <p:nvPr/>
        </p:nvCxnSpPr>
        <p:spPr>
          <a:xfrm flipV="1">
            <a:off x="5399851" y="2421273"/>
            <a:ext cx="374951" cy="348364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857762AC-B71F-41F9-9FAF-F43DCAB087CF}"/>
              </a:ext>
            </a:extLst>
          </p:cNvPr>
          <p:cNvCxnSpPr>
            <a:cxnSpLocks/>
            <a:stCxn id="59" idx="1"/>
            <a:endCxn id="50" idx="3"/>
          </p:cNvCxnSpPr>
          <p:nvPr/>
        </p:nvCxnSpPr>
        <p:spPr>
          <a:xfrm flipH="1" flipV="1">
            <a:off x="5774802" y="2421273"/>
            <a:ext cx="515955" cy="856249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F15CB0F-9A4B-4C3D-85CF-56F0629D4F49}"/>
              </a:ext>
            </a:extLst>
          </p:cNvPr>
          <p:cNvCxnSpPr>
            <a:cxnSpLocks/>
            <a:stCxn id="60" idx="1"/>
            <a:endCxn id="49" idx="5"/>
          </p:cNvCxnSpPr>
          <p:nvPr/>
        </p:nvCxnSpPr>
        <p:spPr>
          <a:xfrm flipH="1" flipV="1">
            <a:off x="7162591" y="2475869"/>
            <a:ext cx="262609" cy="316293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D95458E0-8835-450D-89E7-83272602B25A}"/>
              </a:ext>
            </a:extLst>
          </p:cNvPr>
          <p:cNvSpPr txBox="1"/>
          <p:nvPr/>
        </p:nvSpPr>
        <p:spPr>
          <a:xfrm>
            <a:off x="4728338" y="177314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9E5E182-E642-4956-9333-77FAE64E91B3}"/>
              </a:ext>
            </a:extLst>
          </p:cNvPr>
          <p:cNvSpPr txBox="1"/>
          <p:nvPr/>
        </p:nvSpPr>
        <p:spPr>
          <a:xfrm>
            <a:off x="5046288" y="3091749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57641BD3-6CC1-453D-B137-A84B85FA7732}"/>
              </a:ext>
            </a:extLst>
          </p:cNvPr>
          <p:cNvSpPr txBox="1"/>
          <p:nvPr/>
        </p:nvSpPr>
        <p:spPr>
          <a:xfrm>
            <a:off x="6290757" y="356899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coupled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C7D40CF-DE68-4498-B959-C6A81B8ED6C7}"/>
              </a:ext>
            </a:extLst>
          </p:cNvPr>
          <p:cNvSpPr txBox="1"/>
          <p:nvPr/>
        </p:nvSpPr>
        <p:spPr>
          <a:xfrm>
            <a:off x="7332811" y="3131786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derived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4FAEBD-A0D8-408A-84FC-655FEAA44006}"/>
              </a:ext>
            </a:extLst>
          </p:cNvPr>
          <p:cNvSpPr txBox="1"/>
          <p:nvPr/>
        </p:nvSpPr>
        <p:spPr>
          <a:xfrm>
            <a:off x="7485172" y="1649690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60886858-8939-4328-B8E7-5B06F73B0E3E}"/>
              </a:ext>
            </a:extLst>
          </p:cNvPr>
          <p:cNvSpPr txBox="1"/>
          <p:nvPr/>
        </p:nvSpPr>
        <p:spPr>
          <a:xfrm>
            <a:off x="6345330" y="98190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/>
              <a:t>unique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70A5B47D-EAF7-4002-A8DD-44814C738BDF}"/>
              </a:ext>
            </a:extLst>
          </p:cNvPr>
          <p:cNvSpPr/>
          <p:nvPr/>
        </p:nvSpPr>
        <p:spPr>
          <a:xfrm>
            <a:off x="5418045" y="1161172"/>
            <a:ext cx="2021818" cy="1886588"/>
          </a:xfrm>
          <a:prstGeom prst="ellipse">
            <a:avLst/>
          </a:prstGeom>
          <a:solidFill>
            <a:srgbClr val="A5301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F2D01455-5CB6-493A-84C4-39EDD665E648}"/>
              </a:ext>
            </a:extLst>
          </p:cNvPr>
          <p:cNvSpPr txBox="1"/>
          <p:nvPr/>
        </p:nvSpPr>
        <p:spPr>
          <a:xfrm>
            <a:off x="6198922" y="1924629"/>
            <a:ext cx="594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Primary</a:t>
            </a:r>
            <a:endParaRPr lang="fr-FR" sz="700" b="1" i="1" dirty="0"/>
          </a:p>
          <a:p>
            <a:r>
              <a:rPr lang="fr-FR" sz="700" b="1" i="1" dirty="0"/>
              <a:t>indexes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63E2563-BD72-4109-9C11-343EA7C452C3}"/>
              </a:ext>
            </a:extLst>
          </p:cNvPr>
          <p:cNvSpPr txBox="1"/>
          <p:nvPr/>
        </p:nvSpPr>
        <p:spPr>
          <a:xfrm>
            <a:off x="5562024" y="1551627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/>
              <a:t>crossed</a:t>
            </a:r>
            <a:endParaRPr lang="fr-FR" sz="700" b="1" i="1" dirty="0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7DDB967A-6DC7-494E-811A-CF9B27C26AD9}"/>
              </a:ext>
            </a:extLst>
          </p:cNvPr>
          <p:cNvSpPr/>
          <p:nvPr/>
        </p:nvSpPr>
        <p:spPr>
          <a:xfrm>
            <a:off x="3950605" y="193844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FBA43A2C-E8DB-4569-BB57-8947BACFD762}"/>
              </a:ext>
            </a:extLst>
          </p:cNvPr>
          <p:cNvSpPr txBox="1"/>
          <p:nvPr/>
        </p:nvSpPr>
        <p:spPr>
          <a:xfrm>
            <a:off x="3926441" y="25004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D98FD451-3733-46E8-B731-1AAC4317494A}"/>
              </a:ext>
            </a:extLst>
          </p:cNvPr>
          <p:cNvSpPr txBox="1"/>
          <p:nvPr/>
        </p:nvSpPr>
        <p:spPr>
          <a:xfrm>
            <a:off x="6838606" y="1618523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F656EA10-C480-4AE1-BD04-EC84960E0DED}"/>
              </a:ext>
            </a:extLst>
          </p:cNvPr>
          <p:cNvSpPr txBox="1"/>
          <p:nvPr/>
        </p:nvSpPr>
        <p:spPr>
          <a:xfrm>
            <a:off x="6187456" y="2495545"/>
            <a:ext cx="8735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i="1" dirty="0" err="1">
                <a:solidFill>
                  <a:srgbClr val="0070C0"/>
                </a:solidFill>
              </a:rPr>
              <a:t>crossed</a:t>
            </a:r>
            <a:endParaRPr lang="fr-FR" sz="700" b="1" i="1" dirty="0">
              <a:solidFill>
                <a:srgbClr val="0070C0"/>
              </a:solidFill>
            </a:endParaRPr>
          </a:p>
        </p:txBody>
      </p:sp>
      <p:sp>
        <p:nvSpPr>
          <p:cNvPr id="108" name="Flèche : droite 107">
            <a:extLst>
              <a:ext uri="{FF2B5EF4-FFF2-40B4-BE49-F238E27FC236}">
                <a16:creationId xmlns:a16="http://schemas.microsoft.com/office/drawing/2014/main" id="{98E119DC-A002-4541-8F68-D01FA1E07A74}"/>
              </a:ext>
            </a:extLst>
          </p:cNvPr>
          <p:cNvSpPr/>
          <p:nvPr/>
        </p:nvSpPr>
        <p:spPr>
          <a:xfrm>
            <a:off x="7843365" y="1887891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E85B7AE-8A9C-4E28-B127-92D58E0F49F0}"/>
              </a:ext>
            </a:extLst>
          </p:cNvPr>
          <p:cNvSpPr txBox="1"/>
          <p:nvPr/>
        </p:nvSpPr>
        <p:spPr>
          <a:xfrm>
            <a:off x="8730644" y="1161172"/>
            <a:ext cx="3335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dims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</a:t>
            </a:r>
          </a:p>
          <a:p>
            <a:pPr lvl="1"/>
            <a:r>
              <a:rPr lang="fr-FR" dirty="0"/>
              <a:t> 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coords</a:t>
            </a:r>
            <a:endParaRPr lang="fr-FR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Indexed value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Unique index</a:t>
            </a:r>
          </a:p>
          <a:p>
            <a:pPr lvl="1"/>
            <a:r>
              <a:rPr lang="fr-FR" dirty="0"/>
              <a:t>-&gt; 	</a:t>
            </a:r>
            <a:r>
              <a:rPr lang="fr-FR" b="1" dirty="0" err="1">
                <a:solidFill>
                  <a:srgbClr val="0070C0"/>
                </a:solidFill>
              </a:rPr>
              <a:t>Xarray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attrs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10" name="Flèche : droite 109">
            <a:extLst>
              <a:ext uri="{FF2B5EF4-FFF2-40B4-BE49-F238E27FC236}">
                <a16:creationId xmlns:a16="http://schemas.microsoft.com/office/drawing/2014/main" id="{3F6D2F22-9121-456A-B92B-94F55FBDCCEB}"/>
              </a:ext>
            </a:extLst>
          </p:cNvPr>
          <p:cNvSpPr/>
          <p:nvPr/>
        </p:nvSpPr>
        <p:spPr>
          <a:xfrm>
            <a:off x="3985593" y="5352680"/>
            <a:ext cx="774533" cy="56510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452251-80C8-4CA0-A6B5-2FEC00D6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71" y="3779398"/>
            <a:ext cx="6108462" cy="30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77B4240-51C6-4573-997A-2FE21023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01" y="1815886"/>
            <a:ext cx="9668582" cy="128512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0070C0"/>
                </a:solidFill>
              </a:rPr>
              <a:t>Appendix – Indexed List</a:t>
            </a:r>
          </a:p>
        </p:txBody>
      </p:sp>
      <p:sp>
        <p:nvSpPr>
          <p:cNvPr id="2" name="ZoneTexte 1">
            <a:hlinkClick r:id="rId2"/>
            <a:extLst>
              <a:ext uri="{FF2B5EF4-FFF2-40B4-BE49-F238E27FC236}">
                <a16:creationId xmlns:a16="http://schemas.microsoft.com/office/drawing/2014/main" id="{410A843C-8722-466E-874A-E79FAA9D4EB2}"/>
              </a:ext>
            </a:extLst>
          </p:cNvPr>
          <p:cNvSpPr txBox="1"/>
          <p:nvPr/>
        </p:nvSpPr>
        <p:spPr>
          <a:xfrm>
            <a:off x="347869" y="6488668"/>
            <a:ext cx="60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70C0"/>
                </a:solidFill>
              </a:rPr>
              <a:t>https://loco-philippe.github.io/ES/ilist.html</a:t>
            </a:r>
            <a:endParaRPr lang="fr-FR" dirty="0"/>
          </a:p>
        </p:txBody>
      </p:sp>
      <p:sp>
        <p:nvSpPr>
          <p:cNvPr id="6" name="ZoneTexte 5">
            <a:hlinkClick r:id="rId3"/>
            <a:extLst>
              <a:ext uri="{FF2B5EF4-FFF2-40B4-BE49-F238E27FC236}">
                <a16:creationId xmlns:a16="http://schemas.microsoft.com/office/drawing/2014/main" id="{D64DF67D-004C-450D-B9F7-B65D83DE7E12}"/>
              </a:ext>
            </a:extLst>
          </p:cNvPr>
          <p:cNvSpPr txBox="1"/>
          <p:nvPr/>
        </p:nvSpPr>
        <p:spPr>
          <a:xfrm>
            <a:off x="2959376" y="2639345"/>
            <a:ext cx="6691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solidFill>
                  <a:srgbClr val="0070C0"/>
                </a:solidFill>
              </a:rPr>
              <a:t>https://github.com/loco-philippe/Environnemental-Sensing/blob/main/documentation/Ilist_technical.pdf</a:t>
            </a:r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139422</TotalTime>
  <Words>243</Words>
  <Application>Microsoft Office PowerPoint</Application>
  <PresentationFormat>Grand écran</PresentationFormat>
  <Paragraphs>158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How to convert any csv to an Xarray with chosen dimension ?</vt:lpstr>
      <vt:lpstr>1 - CSV data -&gt; Ilist data</vt:lpstr>
      <vt:lpstr>2 - Ilist -&gt; Canonical format</vt:lpstr>
      <vt:lpstr>3 - Xarray generation</vt:lpstr>
      <vt:lpstr>Appendix – Indexed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Philippe Thomy</cp:lastModifiedBy>
  <cp:revision>5</cp:revision>
  <cp:lastPrinted>2022-05-23T13:41:31Z</cp:lastPrinted>
  <dcterms:created xsi:type="dcterms:W3CDTF">2021-08-07T19:49:12Z</dcterms:created>
  <dcterms:modified xsi:type="dcterms:W3CDTF">2022-06-30T20:07:21Z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