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1"/>
  </p:notesMasterIdLst>
  <p:sldIdLst>
    <p:sldId id="256" r:id="rId2"/>
    <p:sldId id="721" r:id="rId3"/>
    <p:sldId id="677" r:id="rId4"/>
    <p:sldId id="687" r:id="rId5"/>
    <p:sldId id="710" r:id="rId6"/>
    <p:sldId id="711" r:id="rId7"/>
    <p:sldId id="712" r:id="rId8"/>
    <p:sldId id="716" r:id="rId9"/>
    <p:sldId id="718" r:id="rId10"/>
    <p:sldId id="719" r:id="rId11"/>
    <p:sldId id="720" r:id="rId12"/>
    <p:sldId id="689" r:id="rId13"/>
    <p:sldId id="683" r:id="rId14"/>
    <p:sldId id="707" r:id="rId15"/>
    <p:sldId id="684" r:id="rId16"/>
    <p:sldId id="705" r:id="rId17"/>
    <p:sldId id="693" r:id="rId18"/>
    <p:sldId id="699" r:id="rId19"/>
    <p:sldId id="706" r:id="rId20"/>
    <p:sldId id="695" r:id="rId21"/>
    <p:sldId id="692" r:id="rId22"/>
    <p:sldId id="680" r:id="rId23"/>
    <p:sldId id="702" r:id="rId24"/>
    <p:sldId id="629" r:id="rId25"/>
    <p:sldId id="670" r:id="rId26"/>
    <p:sldId id="682" r:id="rId27"/>
    <p:sldId id="669" r:id="rId28"/>
    <p:sldId id="691" r:id="rId29"/>
    <p:sldId id="690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3010"/>
    <a:srgbClr val="EC84D8"/>
    <a:srgbClr val="E24AC5"/>
    <a:srgbClr val="5661C2"/>
    <a:srgbClr val="767ECC"/>
    <a:srgbClr val="B3B8E3"/>
    <a:srgbClr val="C3DED3"/>
    <a:srgbClr val="002060"/>
    <a:srgbClr val="79DCFF"/>
    <a:srgbClr val="E1CD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E2BD99-6685-4855-9502-BF894723FEDA}" v="497" dt="2022-06-30T19:30:41.768"/>
  </p1510:revLst>
</p1510:revInfo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5" d="100"/>
          <a:sy n="65" d="100"/>
        </p:scale>
        <p:origin x="135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Y Philippe" userId="9df777e5-71f9-47e3-9421-f7a221646164" providerId="ADAL" clId="{B3E2BD99-6685-4855-9502-BF894723FEDA}"/>
    <pc:docChg chg="undo custSel addSld delSld modSld sldOrd">
      <pc:chgData name="THOMY Philippe" userId="9df777e5-71f9-47e3-9421-f7a221646164" providerId="ADAL" clId="{B3E2BD99-6685-4855-9502-BF894723FEDA}" dt="2022-06-30T19:51:00.088" v="14451" actId="20577"/>
      <pc:docMkLst>
        <pc:docMk/>
      </pc:docMkLst>
      <pc:sldChg chg="add">
        <pc:chgData name="THOMY Philippe" userId="9df777e5-71f9-47e3-9421-f7a221646164" providerId="ADAL" clId="{B3E2BD99-6685-4855-9502-BF894723FEDA}" dt="2022-06-30T19:30:41.762" v="14235"/>
        <pc:sldMkLst>
          <pc:docMk/>
          <pc:sldMk cId="1221481432" sldId="629"/>
        </pc:sldMkLst>
      </pc:sldChg>
      <pc:sldChg chg="addSp modSp add del mod ord">
        <pc:chgData name="THOMY Philippe" userId="9df777e5-71f9-47e3-9421-f7a221646164" providerId="ADAL" clId="{B3E2BD99-6685-4855-9502-BF894723FEDA}" dt="2022-06-30T19:30:32.870" v="14234" actId="2696"/>
        <pc:sldMkLst>
          <pc:docMk/>
          <pc:sldMk cId="1311274827" sldId="629"/>
        </pc:sldMkLst>
        <pc:spChg chg="mod">
          <ac:chgData name="THOMY Philippe" userId="9df777e5-71f9-47e3-9421-f7a221646164" providerId="ADAL" clId="{B3E2BD99-6685-4855-9502-BF894723FEDA}" dt="2022-06-30T19:30:13.752" v="14233" actId="20577"/>
          <ac:spMkLst>
            <pc:docMk/>
            <pc:sldMk cId="1311274827" sldId="629"/>
            <ac:spMk id="6" creationId="{1471B9BE-3772-4DF7-8349-B40E48235B9E}"/>
          </ac:spMkLst>
        </pc:spChg>
        <pc:spChg chg="mod">
          <ac:chgData name="THOMY Philippe" userId="9df777e5-71f9-47e3-9421-f7a221646164" providerId="ADAL" clId="{B3E2BD99-6685-4855-9502-BF894723FEDA}" dt="2022-06-29T14:45:40.134" v="13060" actId="403"/>
          <ac:spMkLst>
            <pc:docMk/>
            <pc:sldMk cId="1311274827" sldId="629"/>
            <ac:spMk id="30" creationId="{57DB8C35-3FE9-43D2-9AC4-F31670A64FEF}"/>
          </ac:spMkLst>
        </pc:spChg>
        <pc:spChg chg="mod">
          <ac:chgData name="THOMY Philippe" userId="9df777e5-71f9-47e3-9421-f7a221646164" providerId="ADAL" clId="{B3E2BD99-6685-4855-9502-BF894723FEDA}" dt="2022-06-29T14:47:55.332" v="13175" actId="114"/>
          <ac:spMkLst>
            <pc:docMk/>
            <pc:sldMk cId="1311274827" sldId="629"/>
            <ac:spMk id="71" creationId="{02302490-09A5-4AAA-827F-A260C9102B65}"/>
          </ac:spMkLst>
        </pc:spChg>
        <pc:spChg chg="mod">
          <ac:chgData name="THOMY Philippe" userId="9df777e5-71f9-47e3-9421-f7a221646164" providerId="ADAL" clId="{B3E2BD99-6685-4855-9502-BF894723FEDA}" dt="2022-06-29T14:47:55.332" v="13175" actId="114"/>
          <ac:spMkLst>
            <pc:docMk/>
            <pc:sldMk cId="1311274827" sldId="629"/>
            <ac:spMk id="72" creationId="{0DB180A9-1D02-47A0-AC54-9A746D3BB49B}"/>
          </ac:spMkLst>
        </pc:spChg>
        <pc:spChg chg="mod">
          <ac:chgData name="THOMY Philippe" userId="9df777e5-71f9-47e3-9421-f7a221646164" providerId="ADAL" clId="{B3E2BD99-6685-4855-9502-BF894723FEDA}" dt="2022-06-29T14:47:55.332" v="13175" actId="114"/>
          <ac:spMkLst>
            <pc:docMk/>
            <pc:sldMk cId="1311274827" sldId="629"/>
            <ac:spMk id="74" creationId="{0AECA747-5510-4F84-BB97-B08C7D73B14B}"/>
          </ac:spMkLst>
        </pc:spChg>
        <pc:spChg chg="mod">
          <ac:chgData name="THOMY Philippe" userId="9df777e5-71f9-47e3-9421-f7a221646164" providerId="ADAL" clId="{B3E2BD99-6685-4855-9502-BF894723FEDA}" dt="2022-06-29T14:47:55.332" v="13175" actId="114"/>
          <ac:spMkLst>
            <pc:docMk/>
            <pc:sldMk cId="1311274827" sldId="629"/>
            <ac:spMk id="75" creationId="{273386AF-3A31-401E-B7EB-B7052CD21EB1}"/>
          </ac:spMkLst>
        </pc:spChg>
        <pc:spChg chg="mod">
          <ac:chgData name="THOMY Philippe" userId="9df777e5-71f9-47e3-9421-f7a221646164" providerId="ADAL" clId="{B3E2BD99-6685-4855-9502-BF894723FEDA}" dt="2022-06-29T14:47:55.332" v="13175" actId="114"/>
          <ac:spMkLst>
            <pc:docMk/>
            <pc:sldMk cId="1311274827" sldId="629"/>
            <ac:spMk id="77" creationId="{05CB7698-B36A-4271-9612-0FBB1EA33CC3}"/>
          </ac:spMkLst>
        </pc:spChg>
        <pc:spChg chg="mod">
          <ac:chgData name="THOMY Philippe" userId="9df777e5-71f9-47e3-9421-f7a221646164" providerId="ADAL" clId="{B3E2BD99-6685-4855-9502-BF894723FEDA}" dt="2022-06-29T14:47:55.332" v="13175" actId="114"/>
          <ac:spMkLst>
            <pc:docMk/>
            <pc:sldMk cId="1311274827" sldId="629"/>
            <ac:spMk id="78" creationId="{B80547BE-E935-4E83-AE4F-FAD628B8C7AF}"/>
          </ac:spMkLst>
        </pc:spChg>
        <pc:spChg chg="mod">
          <ac:chgData name="THOMY Philippe" userId="9df777e5-71f9-47e3-9421-f7a221646164" providerId="ADAL" clId="{B3E2BD99-6685-4855-9502-BF894723FEDA}" dt="2022-06-29T14:47:55.332" v="13175" actId="114"/>
          <ac:spMkLst>
            <pc:docMk/>
            <pc:sldMk cId="1311274827" sldId="629"/>
            <ac:spMk id="81" creationId="{2586223B-29DA-4D8D-8BCA-5620D5B355C4}"/>
          </ac:spMkLst>
        </pc:spChg>
        <pc:spChg chg="mod">
          <ac:chgData name="THOMY Philippe" userId="9df777e5-71f9-47e3-9421-f7a221646164" providerId="ADAL" clId="{B3E2BD99-6685-4855-9502-BF894723FEDA}" dt="2022-06-29T14:47:55.332" v="13175" actId="114"/>
          <ac:spMkLst>
            <pc:docMk/>
            <pc:sldMk cId="1311274827" sldId="629"/>
            <ac:spMk id="83" creationId="{DC527668-F1D5-4F3F-9DB5-A41E19947B28}"/>
          </ac:spMkLst>
        </pc:spChg>
        <pc:spChg chg="mod">
          <ac:chgData name="THOMY Philippe" userId="9df777e5-71f9-47e3-9421-f7a221646164" providerId="ADAL" clId="{B3E2BD99-6685-4855-9502-BF894723FEDA}" dt="2022-06-29T14:47:55.332" v="13175" actId="114"/>
          <ac:spMkLst>
            <pc:docMk/>
            <pc:sldMk cId="1311274827" sldId="629"/>
            <ac:spMk id="96" creationId="{1683E241-6562-4DE8-99B3-B8CEB9476790}"/>
          </ac:spMkLst>
        </pc:spChg>
        <pc:spChg chg="mod">
          <ac:chgData name="THOMY Philippe" userId="9df777e5-71f9-47e3-9421-f7a221646164" providerId="ADAL" clId="{B3E2BD99-6685-4855-9502-BF894723FEDA}" dt="2022-06-29T14:47:55.332" v="13175" actId="114"/>
          <ac:spMkLst>
            <pc:docMk/>
            <pc:sldMk cId="1311274827" sldId="629"/>
            <ac:spMk id="97" creationId="{EC8AFF10-48BB-4B42-A355-06E6F28DC6AD}"/>
          </ac:spMkLst>
        </pc:spChg>
        <pc:spChg chg="mod">
          <ac:chgData name="THOMY Philippe" userId="9df777e5-71f9-47e3-9421-f7a221646164" providerId="ADAL" clId="{B3E2BD99-6685-4855-9502-BF894723FEDA}" dt="2022-06-29T14:47:55.332" v="13175" actId="114"/>
          <ac:spMkLst>
            <pc:docMk/>
            <pc:sldMk cId="1311274827" sldId="629"/>
            <ac:spMk id="98" creationId="{77D108CF-85DD-45A0-8145-214F4A5CEFD0}"/>
          </ac:spMkLst>
        </pc:spChg>
        <pc:spChg chg="mod">
          <ac:chgData name="THOMY Philippe" userId="9df777e5-71f9-47e3-9421-f7a221646164" providerId="ADAL" clId="{B3E2BD99-6685-4855-9502-BF894723FEDA}" dt="2022-06-29T14:47:55.332" v="13175" actId="114"/>
          <ac:spMkLst>
            <pc:docMk/>
            <pc:sldMk cId="1311274827" sldId="629"/>
            <ac:spMk id="99" creationId="{607FDAA0-270C-4ABB-86E5-8F743221A1F1}"/>
          </ac:spMkLst>
        </pc:spChg>
        <pc:spChg chg="mod">
          <ac:chgData name="THOMY Philippe" userId="9df777e5-71f9-47e3-9421-f7a221646164" providerId="ADAL" clId="{B3E2BD99-6685-4855-9502-BF894723FEDA}" dt="2022-06-29T14:47:55.332" v="13175" actId="114"/>
          <ac:spMkLst>
            <pc:docMk/>
            <pc:sldMk cId="1311274827" sldId="629"/>
            <ac:spMk id="100" creationId="{9162A632-C565-44DB-9A90-E978F7EF09F3}"/>
          </ac:spMkLst>
        </pc:spChg>
        <pc:spChg chg="mod">
          <ac:chgData name="THOMY Philippe" userId="9df777e5-71f9-47e3-9421-f7a221646164" providerId="ADAL" clId="{B3E2BD99-6685-4855-9502-BF894723FEDA}" dt="2022-06-29T14:47:55.332" v="13175" actId="114"/>
          <ac:spMkLst>
            <pc:docMk/>
            <pc:sldMk cId="1311274827" sldId="629"/>
            <ac:spMk id="101" creationId="{32296274-0D98-44F7-AB59-128C58F11A9D}"/>
          </ac:spMkLst>
        </pc:spChg>
        <pc:spChg chg="mod">
          <ac:chgData name="THOMY Philippe" userId="9df777e5-71f9-47e3-9421-f7a221646164" providerId="ADAL" clId="{B3E2BD99-6685-4855-9502-BF894723FEDA}" dt="2022-06-29T14:47:55.332" v="13175" actId="114"/>
          <ac:spMkLst>
            <pc:docMk/>
            <pc:sldMk cId="1311274827" sldId="629"/>
            <ac:spMk id="104" creationId="{CFEF6AA0-4117-43A2-AA9B-CAC72F416D4C}"/>
          </ac:spMkLst>
        </pc:spChg>
        <pc:spChg chg="mod">
          <ac:chgData name="THOMY Philippe" userId="9df777e5-71f9-47e3-9421-f7a221646164" providerId="ADAL" clId="{B3E2BD99-6685-4855-9502-BF894723FEDA}" dt="2022-06-29T14:47:55.332" v="13175" actId="114"/>
          <ac:spMkLst>
            <pc:docMk/>
            <pc:sldMk cId="1311274827" sldId="629"/>
            <ac:spMk id="106" creationId="{C3B85565-5CDE-4247-95E1-C2E164AEE4BA}"/>
          </ac:spMkLst>
        </pc:spChg>
        <pc:spChg chg="mod">
          <ac:chgData name="THOMY Philippe" userId="9df777e5-71f9-47e3-9421-f7a221646164" providerId="ADAL" clId="{B3E2BD99-6685-4855-9502-BF894723FEDA}" dt="2022-06-29T14:47:55.332" v="13175" actId="114"/>
          <ac:spMkLst>
            <pc:docMk/>
            <pc:sldMk cId="1311274827" sldId="629"/>
            <ac:spMk id="138" creationId="{7A6015DB-7782-4FDE-9412-E60BD330D7B8}"/>
          </ac:spMkLst>
        </pc:spChg>
        <pc:spChg chg="mod">
          <ac:chgData name="THOMY Philippe" userId="9df777e5-71f9-47e3-9421-f7a221646164" providerId="ADAL" clId="{B3E2BD99-6685-4855-9502-BF894723FEDA}" dt="2022-06-29T14:47:55.332" v="13175" actId="114"/>
          <ac:spMkLst>
            <pc:docMk/>
            <pc:sldMk cId="1311274827" sldId="629"/>
            <ac:spMk id="140" creationId="{E5AC6BAF-9C4B-4266-B8AD-F5EA2BF535B9}"/>
          </ac:spMkLst>
        </pc:spChg>
        <pc:spChg chg="mod">
          <ac:chgData name="THOMY Philippe" userId="9df777e5-71f9-47e3-9421-f7a221646164" providerId="ADAL" clId="{B3E2BD99-6685-4855-9502-BF894723FEDA}" dt="2022-06-29T14:47:55.332" v="13175" actId="114"/>
          <ac:spMkLst>
            <pc:docMk/>
            <pc:sldMk cId="1311274827" sldId="629"/>
            <ac:spMk id="155" creationId="{63683BDF-BA79-4C62-8980-F9F33E2AC81D}"/>
          </ac:spMkLst>
        </pc:spChg>
        <pc:spChg chg="mod">
          <ac:chgData name="THOMY Philippe" userId="9df777e5-71f9-47e3-9421-f7a221646164" providerId="ADAL" clId="{B3E2BD99-6685-4855-9502-BF894723FEDA}" dt="2022-06-29T14:47:55.332" v="13175" actId="114"/>
          <ac:spMkLst>
            <pc:docMk/>
            <pc:sldMk cId="1311274827" sldId="629"/>
            <ac:spMk id="157" creationId="{DF009587-ABEB-44E2-853E-A9435DEE0626}"/>
          </ac:spMkLst>
        </pc:spChg>
        <pc:spChg chg="mod">
          <ac:chgData name="THOMY Philippe" userId="9df777e5-71f9-47e3-9421-f7a221646164" providerId="ADAL" clId="{B3E2BD99-6685-4855-9502-BF894723FEDA}" dt="2022-06-29T14:47:55.332" v="13175" actId="114"/>
          <ac:spMkLst>
            <pc:docMk/>
            <pc:sldMk cId="1311274827" sldId="629"/>
            <ac:spMk id="172" creationId="{CC327513-5B15-4690-A748-A300B5904B30}"/>
          </ac:spMkLst>
        </pc:spChg>
        <pc:spChg chg="mod">
          <ac:chgData name="THOMY Philippe" userId="9df777e5-71f9-47e3-9421-f7a221646164" providerId="ADAL" clId="{B3E2BD99-6685-4855-9502-BF894723FEDA}" dt="2022-06-29T14:47:55.332" v="13175" actId="114"/>
          <ac:spMkLst>
            <pc:docMk/>
            <pc:sldMk cId="1311274827" sldId="629"/>
            <ac:spMk id="174" creationId="{AB8E5E31-1D6F-41B1-BD6F-EB136127E351}"/>
          </ac:spMkLst>
        </pc:spChg>
        <pc:spChg chg="mod">
          <ac:chgData name="THOMY Philippe" userId="9df777e5-71f9-47e3-9421-f7a221646164" providerId="ADAL" clId="{B3E2BD99-6685-4855-9502-BF894723FEDA}" dt="2022-06-29T14:47:55.332" v="13175" actId="114"/>
          <ac:spMkLst>
            <pc:docMk/>
            <pc:sldMk cId="1311274827" sldId="629"/>
            <ac:spMk id="187" creationId="{F927D48A-7E42-4D05-AB2A-FFD674AC5352}"/>
          </ac:spMkLst>
        </pc:spChg>
        <pc:spChg chg="mod">
          <ac:chgData name="THOMY Philippe" userId="9df777e5-71f9-47e3-9421-f7a221646164" providerId="ADAL" clId="{B3E2BD99-6685-4855-9502-BF894723FEDA}" dt="2022-06-29T14:47:55.332" v="13175" actId="114"/>
          <ac:spMkLst>
            <pc:docMk/>
            <pc:sldMk cId="1311274827" sldId="629"/>
            <ac:spMk id="201" creationId="{080CE9B7-4C7D-49C6-9508-749AFBFC6236}"/>
          </ac:spMkLst>
        </pc:spChg>
        <pc:spChg chg="add mod">
          <ac:chgData name="THOMY Philippe" userId="9df777e5-71f9-47e3-9421-f7a221646164" providerId="ADAL" clId="{B3E2BD99-6685-4855-9502-BF894723FEDA}" dt="2022-06-29T14:48:51.090" v="13187" actId="1035"/>
          <ac:spMkLst>
            <pc:docMk/>
            <pc:sldMk cId="1311274827" sldId="629"/>
            <ac:spMk id="204" creationId="{E712C75A-8D11-44C3-B5AD-1540854A285E}"/>
          </ac:spMkLst>
        </pc:spChg>
        <pc:spChg chg="mod">
          <ac:chgData name="THOMY Philippe" userId="9df777e5-71f9-47e3-9421-f7a221646164" providerId="ADAL" clId="{B3E2BD99-6685-4855-9502-BF894723FEDA}" dt="2022-06-29T14:47:55.332" v="13175" actId="114"/>
          <ac:spMkLst>
            <pc:docMk/>
            <pc:sldMk cId="1311274827" sldId="629"/>
            <ac:spMk id="205" creationId="{869AC995-56A8-47A4-AA49-595B6DAD413F}"/>
          </ac:spMkLst>
        </pc:spChg>
        <pc:spChg chg="mod">
          <ac:chgData name="THOMY Philippe" userId="9df777e5-71f9-47e3-9421-f7a221646164" providerId="ADAL" clId="{B3E2BD99-6685-4855-9502-BF894723FEDA}" dt="2022-06-29T14:47:55.332" v="13175" actId="114"/>
          <ac:spMkLst>
            <pc:docMk/>
            <pc:sldMk cId="1311274827" sldId="629"/>
            <ac:spMk id="207" creationId="{44E595AD-C09E-43A4-8AB1-2D4A46A8679C}"/>
          </ac:spMkLst>
        </pc:spChg>
        <pc:spChg chg="mod">
          <ac:chgData name="THOMY Philippe" userId="9df777e5-71f9-47e3-9421-f7a221646164" providerId="ADAL" clId="{B3E2BD99-6685-4855-9502-BF894723FEDA}" dt="2022-06-29T14:45:50.110" v="13061" actId="1076"/>
          <ac:spMkLst>
            <pc:docMk/>
            <pc:sldMk cId="1311274827" sldId="629"/>
            <ac:spMk id="221" creationId="{AA18FBFB-485F-4BA6-8ED6-9B332B7E1559}"/>
          </ac:spMkLst>
        </pc:spChg>
        <pc:spChg chg="mod">
          <ac:chgData name="THOMY Philippe" userId="9df777e5-71f9-47e3-9421-f7a221646164" providerId="ADAL" clId="{B3E2BD99-6685-4855-9502-BF894723FEDA}" dt="2022-06-29T14:47:55.332" v="13175" actId="114"/>
          <ac:spMkLst>
            <pc:docMk/>
            <pc:sldMk cId="1311274827" sldId="629"/>
            <ac:spMk id="237" creationId="{FCF8E4BB-BC18-4985-BC0A-FE3F5B1123A8}"/>
          </ac:spMkLst>
        </pc:spChg>
        <pc:spChg chg="mod">
          <ac:chgData name="THOMY Philippe" userId="9df777e5-71f9-47e3-9421-f7a221646164" providerId="ADAL" clId="{B3E2BD99-6685-4855-9502-BF894723FEDA}" dt="2022-06-29T14:47:55.332" v="13175" actId="114"/>
          <ac:spMkLst>
            <pc:docMk/>
            <pc:sldMk cId="1311274827" sldId="629"/>
            <ac:spMk id="238" creationId="{1FC4ADE9-360A-4D31-BC54-59B329EE9062}"/>
          </ac:spMkLst>
        </pc:spChg>
        <pc:spChg chg="mod">
          <ac:chgData name="THOMY Philippe" userId="9df777e5-71f9-47e3-9421-f7a221646164" providerId="ADAL" clId="{B3E2BD99-6685-4855-9502-BF894723FEDA}" dt="2022-06-29T14:47:55.332" v="13175" actId="114"/>
          <ac:spMkLst>
            <pc:docMk/>
            <pc:sldMk cId="1311274827" sldId="629"/>
            <ac:spMk id="239" creationId="{5952BE78-5C99-49E4-9955-29FC63BBD056}"/>
          </ac:spMkLst>
        </pc:spChg>
        <pc:spChg chg="mod">
          <ac:chgData name="THOMY Philippe" userId="9df777e5-71f9-47e3-9421-f7a221646164" providerId="ADAL" clId="{B3E2BD99-6685-4855-9502-BF894723FEDA}" dt="2022-06-29T14:47:55.332" v="13175" actId="114"/>
          <ac:spMkLst>
            <pc:docMk/>
            <pc:sldMk cId="1311274827" sldId="629"/>
            <ac:spMk id="240" creationId="{DAFB8C8A-867D-43BF-A4D4-2F512C2E4801}"/>
          </ac:spMkLst>
        </pc:spChg>
        <pc:spChg chg="mod">
          <ac:chgData name="THOMY Philippe" userId="9df777e5-71f9-47e3-9421-f7a221646164" providerId="ADAL" clId="{B3E2BD99-6685-4855-9502-BF894723FEDA}" dt="2022-06-29T14:47:55.332" v="13175" actId="114"/>
          <ac:spMkLst>
            <pc:docMk/>
            <pc:sldMk cId="1311274827" sldId="629"/>
            <ac:spMk id="241" creationId="{4FD86BA0-4325-4541-A324-1499E0E74DA9}"/>
          </ac:spMkLst>
        </pc:spChg>
        <pc:spChg chg="mod">
          <ac:chgData name="THOMY Philippe" userId="9df777e5-71f9-47e3-9421-f7a221646164" providerId="ADAL" clId="{B3E2BD99-6685-4855-9502-BF894723FEDA}" dt="2022-06-29T14:45:50.110" v="13061" actId="1076"/>
          <ac:spMkLst>
            <pc:docMk/>
            <pc:sldMk cId="1311274827" sldId="629"/>
            <ac:spMk id="243" creationId="{97F8A363-8D05-41BA-A927-D0864771ED17}"/>
          </ac:spMkLst>
        </pc:spChg>
        <pc:spChg chg="mod">
          <ac:chgData name="THOMY Philippe" userId="9df777e5-71f9-47e3-9421-f7a221646164" providerId="ADAL" clId="{B3E2BD99-6685-4855-9502-BF894723FEDA}" dt="2022-06-29T14:45:50.110" v="13061" actId="1076"/>
          <ac:spMkLst>
            <pc:docMk/>
            <pc:sldMk cId="1311274827" sldId="629"/>
            <ac:spMk id="244" creationId="{938E7BB7-B767-4C97-B818-0107DF8106F8}"/>
          </ac:spMkLst>
        </pc:spChg>
        <pc:spChg chg="mod">
          <ac:chgData name="THOMY Philippe" userId="9df777e5-71f9-47e3-9421-f7a221646164" providerId="ADAL" clId="{B3E2BD99-6685-4855-9502-BF894723FEDA}" dt="2022-06-29T14:49:01.382" v="13200" actId="1036"/>
          <ac:spMkLst>
            <pc:docMk/>
            <pc:sldMk cId="1311274827" sldId="629"/>
            <ac:spMk id="245" creationId="{37723C81-B4DC-40DA-BD63-B19E588B1C52}"/>
          </ac:spMkLst>
        </pc:spChg>
        <pc:spChg chg="mod">
          <ac:chgData name="THOMY Philippe" userId="9df777e5-71f9-47e3-9421-f7a221646164" providerId="ADAL" clId="{B3E2BD99-6685-4855-9502-BF894723FEDA}" dt="2022-06-29T14:47:55.332" v="13175" actId="114"/>
          <ac:spMkLst>
            <pc:docMk/>
            <pc:sldMk cId="1311274827" sldId="629"/>
            <ac:spMk id="246" creationId="{C7B7149A-CF58-4277-B8F4-AF988F6533E8}"/>
          </ac:spMkLst>
        </pc:spChg>
        <pc:spChg chg="mod">
          <ac:chgData name="THOMY Philippe" userId="9df777e5-71f9-47e3-9421-f7a221646164" providerId="ADAL" clId="{B3E2BD99-6685-4855-9502-BF894723FEDA}" dt="2022-06-29T14:47:55.332" v="13175" actId="114"/>
          <ac:spMkLst>
            <pc:docMk/>
            <pc:sldMk cId="1311274827" sldId="629"/>
            <ac:spMk id="247" creationId="{1C0AB0E7-2F47-4977-AA23-EB48F6D7266E}"/>
          </ac:spMkLst>
        </pc:spChg>
        <pc:spChg chg="mod">
          <ac:chgData name="THOMY Philippe" userId="9df777e5-71f9-47e3-9421-f7a221646164" providerId="ADAL" clId="{B3E2BD99-6685-4855-9502-BF894723FEDA}" dt="2022-06-29T14:47:55.332" v="13175" actId="114"/>
          <ac:spMkLst>
            <pc:docMk/>
            <pc:sldMk cId="1311274827" sldId="629"/>
            <ac:spMk id="248" creationId="{2B5B877F-BDA2-4C04-BE10-1956EA8ECCE8}"/>
          </ac:spMkLst>
        </pc:spChg>
        <pc:spChg chg="mod">
          <ac:chgData name="THOMY Philippe" userId="9df777e5-71f9-47e3-9421-f7a221646164" providerId="ADAL" clId="{B3E2BD99-6685-4855-9502-BF894723FEDA}" dt="2022-06-29T14:47:55.332" v="13175" actId="114"/>
          <ac:spMkLst>
            <pc:docMk/>
            <pc:sldMk cId="1311274827" sldId="629"/>
            <ac:spMk id="249" creationId="{A03F9862-00B5-42F2-850F-AE462EA024E1}"/>
          </ac:spMkLst>
        </pc:spChg>
        <pc:spChg chg="mod">
          <ac:chgData name="THOMY Philippe" userId="9df777e5-71f9-47e3-9421-f7a221646164" providerId="ADAL" clId="{B3E2BD99-6685-4855-9502-BF894723FEDA}" dt="2022-06-29T14:47:55.332" v="13175" actId="114"/>
          <ac:spMkLst>
            <pc:docMk/>
            <pc:sldMk cId="1311274827" sldId="629"/>
            <ac:spMk id="250" creationId="{3D98EAF6-052B-4A45-A586-8492274000E5}"/>
          </ac:spMkLst>
        </pc:spChg>
        <pc:spChg chg="mod">
          <ac:chgData name="THOMY Philippe" userId="9df777e5-71f9-47e3-9421-f7a221646164" providerId="ADAL" clId="{B3E2BD99-6685-4855-9502-BF894723FEDA}" dt="2022-06-29T14:47:55.332" v="13175" actId="114"/>
          <ac:spMkLst>
            <pc:docMk/>
            <pc:sldMk cId="1311274827" sldId="629"/>
            <ac:spMk id="251" creationId="{C7C4DB21-5430-43C4-A718-0E4BCC936404}"/>
          </ac:spMkLst>
        </pc:spChg>
        <pc:spChg chg="mod">
          <ac:chgData name="THOMY Philippe" userId="9df777e5-71f9-47e3-9421-f7a221646164" providerId="ADAL" clId="{B3E2BD99-6685-4855-9502-BF894723FEDA}" dt="2022-06-29T14:47:55.332" v="13175" actId="114"/>
          <ac:spMkLst>
            <pc:docMk/>
            <pc:sldMk cId="1311274827" sldId="629"/>
            <ac:spMk id="252" creationId="{FFCD15F7-CAF4-4DAD-A612-05CAEEACB2A2}"/>
          </ac:spMkLst>
        </pc:spChg>
        <pc:spChg chg="mod">
          <ac:chgData name="THOMY Philippe" userId="9df777e5-71f9-47e3-9421-f7a221646164" providerId="ADAL" clId="{B3E2BD99-6685-4855-9502-BF894723FEDA}" dt="2022-06-29T14:47:55.332" v="13175" actId="114"/>
          <ac:spMkLst>
            <pc:docMk/>
            <pc:sldMk cId="1311274827" sldId="629"/>
            <ac:spMk id="253" creationId="{AD057D39-ED70-48D6-97E2-31D9024A9857}"/>
          </ac:spMkLst>
        </pc:spChg>
        <pc:spChg chg="mod">
          <ac:chgData name="THOMY Philippe" userId="9df777e5-71f9-47e3-9421-f7a221646164" providerId="ADAL" clId="{B3E2BD99-6685-4855-9502-BF894723FEDA}" dt="2022-06-29T14:47:55.332" v="13175" actId="114"/>
          <ac:spMkLst>
            <pc:docMk/>
            <pc:sldMk cId="1311274827" sldId="629"/>
            <ac:spMk id="254" creationId="{B36FE4A3-3E2F-46B8-B21F-57AA35605279}"/>
          </ac:spMkLst>
        </pc:spChg>
        <pc:spChg chg="mod">
          <ac:chgData name="THOMY Philippe" userId="9df777e5-71f9-47e3-9421-f7a221646164" providerId="ADAL" clId="{B3E2BD99-6685-4855-9502-BF894723FEDA}" dt="2022-06-29T14:47:55.332" v="13175" actId="114"/>
          <ac:spMkLst>
            <pc:docMk/>
            <pc:sldMk cId="1311274827" sldId="629"/>
            <ac:spMk id="255" creationId="{F88F5E9D-D002-45A9-AD0A-39972C7FB06A}"/>
          </ac:spMkLst>
        </pc:spChg>
        <pc:spChg chg="mod">
          <ac:chgData name="THOMY Philippe" userId="9df777e5-71f9-47e3-9421-f7a221646164" providerId="ADAL" clId="{B3E2BD99-6685-4855-9502-BF894723FEDA}" dt="2022-06-29T14:48:57.453" v="13198" actId="1035"/>
          <ac:spMkLst>
            <pc:docMk/>
            <pc:sldMk cId="1311274827" sldId="629"/>
            <ac:spMk id="256" creationId="{2D88F05B-A3C1-4E40-95EE-69B95B908A25}"/>
          </ac:spMkLst>
        </pc:spChg>
        <pc:grpChg chg="mod">
          <ac:chgData name="THOMY Philippe" userId="9df777e5-71f9-47e3-9421-f7a221646164" providerId="ADAL" clId="{B3E2BD99-6685-4855-9502-BF894723FEDA}" dt="2022-06-29T14:45:50.110" v="13061" actId="1076"/>
          <ac:grpSpMkLst>
            <pc:docMk/>
            <pc:sldMk cId="1311274827" sldId="629"/>
            <ac:grpSpMk id="73" creationId="{2EFA2542-75FF-42B3-A78A-021513739653}"/>
          </ac:grpSpMkLst>
        </pc:grpChg>
        <pc:grpChg chg="mod">
          <ac:chgData name="THOMY Philippe" userId="9df777e5-71f9-47e3-9421-f7a221646164" providerId="ADAL" clId="{B3E2BD99-6685-4855-9502-BF894723FEDA}" dt="2022-06-29T14:45:50.110" v="13061" actId="1076"/>
          <ac:grpSpMkLst>
            <pc:docMk/>
            <pc:sldMk cId="1311274827" sldId="629"/>
            <ac:grpSpMk id="76" creationId="{A6DA7ABE-800B-428D-AFD1-5507125A8A3C}"/>
          </ac:grpSpMkLst>
        </pc:grpChg>
        <pc:grpChg chg="mod">
          <ac:chgData name="THOMY Philippe" userId="9df777e5-71f9-47e3-9421-f7a221646164" providerId="ADAL" clId="{B3E2BD99-6685-4855-9502-BF894723FEDA}" dt="2022-06-29T14:45:50.110" v="13061" actId="1076"/>
          <ac:grpSpMkLst>
            <pc:docMk/>
            <pc:sldMk cId="1311274827" sldId="629"/>
            <ac:grpSpMk id="79" creationId="{2EFFAE77-7156-4D40-A43C-BCB4293D2183}"/>
          </ac:grpSpMkLst>
        </pc:grpChg>
        <pc:grpChg chg="mod">
          <ac:chgData name="THOMY Philippe" userId="9df777e5-71f9-47e3-9421-f7a221646164" providerId="ADAL" clId="{B3E2BD99-6685-4855-9502-BF894723FEDA}" dt="2022-06-29T14:45:50.110" v="13061" actId="1076"/>
          <ac:grpSpMkLst>
            <pc:docMk/>
            <pc:sldMk cId="1311274827" sldId="629"/>
            <ac:grpSpMk id="102" creationId="{5369427A-6651-436C-9203-0C71B5EBB81B}"/>
          </ac:grpSpMkLst>
        </pc:grpChg>
        <pc:grpChg chg="mod">
          <ac:chgData name="THOMY Philippe" userId="9df777e5-71f9-47e3-9421-f7a221646164" providerId="ADAL" clId="{B3E2BD99-6685-4855-9502-BF894723FEDA}" dt="2022-06-29T14:45:50.110" v="13061" actId="1076"/>
          <ac:grpSpMkLst>
            <pc:docMk/>
            <pc:sldMk cId="1311274827" sldId="629"/>
            <ac:grpSpMk id="136" creationId="{BD512F6B-3342-4A9D-9875-FE134A4F8026}"/>
          </ac:grpSpMkLst>
        </pc:grpChg>
        <pc:grpChg chg="mod">
          <ac:chgData name="THOMY Philippe" userId="9df777e5-71f9-47e3-9421-f7a221646164" providerId="ADAL" clId="{B3E2BD99-6685-4855-9502-BF894723FEDA}" dt="2022-06-29T14:45:50.110" v="13061" actId="1076"/>
          <ac:grpSpMkLst>
            <pc:docMk/>
            <pc:sldMk cId="1311274827" sldId="629"/>
            <ac:grpSpMk id="153" creationId="{50874785-842C-483C-BB9D-76F0D9E3A97B}"/>
          </ac:grpSpMkLst>
        </pc:grpChg>
        <pc:grpChg chg="mod">
          <ac:chgData name="THOMY Philippe" userId="9df777e5-71f9-47e3-9421-f7a221646164" providerId="ADAL" clId="{B3E2BD99-6685-4855-9502-BF894723FEDA}" dt="2022-06-29T14:45:50.110" v="13061" actId="1076"/>
          <ac:grpSpMkLst>
            <pc:docMk/>
            <pc:sldMk cId="1311274827" sldId="629"/>
            <ac:grpSpMk id="170" creationId="{2522A2D4-6EB2-49BA-ADDC-1CF2BA398FED}"/>
          </ac:grpSpMkLst>
        </pc:grpChg>
        <pc:grpChg chg="mod">
          <ac:chgData name="THOMY Philippe" userId="9df777e5-71f9-47e3-9421-f7a221646164" providerId="ADAL" clId="{B3E2BD99-6685-4855-9502-BF894723FEDA}" dt="2022-06-29T14:45:50.110" v="13061" actId="1076"/>
          <ac:grpSpMkLst>
            <pc:docMk/>
            <pc:sldMk cId="1311274827" sldId="629"/>
            <ac:grpSpMk id="202" creationId="{B7E592B4-B9D0-4159-8848-C9ACAA08BC8D}"/>
          </ac:grpSpMkLst>
        </pc:grpChg>
        <pc:grpChg chg="mod">
          <ac:chgData name="THOMY Philippe" userId="9df777e5-71f9-47e3-9421-f7a221646164" providerId="ADAL" clId="{B3E2BD99-6685-4855-9502-BF894723FEDA}" dt="2022-06-29T14:45:50.110" v="13061" actId="1076"/>
          <ac:grpSpMkLst>
            <pc:docMk/>
            <pc:sldMk cId="1311274827" sldId="629"/>
            <ac:grpSpMk id="203" creationId="{C5819087-18C9-4CF0-9749-5CA22D1588BC}"/>
          </ac:grpSpMkLst>
        </pc:grpChg>
        <pc:grpChg chg="mod">
          <ac:chgData name="THOMY Philippe" userId="9df777e5-71f9-47e3-9421-f7a221646164" providerId="ADAL" clId="{B3E2BD99-6685-4855-9502-BF894723FEDA}" dt="2022-06-29T14:45:50.110" v="13061" actId="1076"/>
          <ac:grpSpMkLst>
            <pc:docMk/>
            <pc:sldMk cId="1311274827" sldId="629"/>
            <ac:grpSpMk id="220" creationId="{F0C7531C-CD8E-4877-9F1F-6546F0DFAFC8}"/>
          </ac:grpSpMkLst>
        </pc:grpChg>
        <pc:grpChg chg="mod">
          <ac:chgData name="THOMY Philippe" userId="9df777e5-71f9-47e3-9421-f7a221646164" providerId="ADAL" clId="{B3E2BD99-6685-4855-9502-BF894723FEDA}" dt="2022-06-29T14:45:50.110" v="13061" actId="1076"/>
          <ac:grpSpMkLst>
            <pc:docMk/>
            <pc:sldMk cId="1311274827" sldId="629"/>
            <ac:grpSpMk id="242" creationId="{AD9C2F27-3789-4A6B-9117-80545FFAEDA3}"/>
          </ac:grpSpMkLst>
        </pc:grpChg>
      </pc:sldChg>
      <pc:sldChg chg="addSp delSp modSp mod ord">
        <pc:chgData name="THOMY Philippe" userId="9df777e5-71f9-47e3-9421-f7a221646164" providerId="ADAL" clId="{B3E2BD99-6685-4855-9502-BF894723FEDA}" dt="2022-06-30T19:16:19.316" v="14009" actId="207"/>
        <pc:sldMkLst>
          <pc:docMk/>
          <pc:sldMk cId="2795166320" sldId="677"/>
        </pc:sldMkLst>
        <pc:spChg chg="add mod">
          <ac:chgData name="THOMY Philippe" userId="9df777e5-71f9-47e3-9421-f7a221646164" providerId="ADAL" clId="{B3E2BD99-6685-4855-9502-BF894723FEDA}" dt="2022-06-30T19:16:19.316" v="14009" actId="207"/>
          <ac:spMkLst>
            <pc:docMk/>
            <pc:sldMk cId="2795166320" sldId="677"/>
            <ac:spMk id="3" creationId="{48B0DEAB-04D6-4D88-AB83-2207350A5DAD}"/>
          </ac:spMkLst>
        </pc:spChg>
        <pc:spChg chg="add mod">
          <ac:chgData name="THOMY Philippe" userId="9df777e5-71f9-47e3-9421-f7a221646164" providerId="ADAL" clId="{B3E2BD99-6685-4855-9502-BF894723FEDA}" dt="2022-06-30T19:15:49.378" v="13998" actId="1035"/>
          <ac:spMkLst>
            <pc:docMk/>
            <pc:sldMk cId="2795166320" sldId="677"/>
            <ac:spMk id="15" creationId="{30642BDD-BBDC-43D6-959C-C39EC07CA431}"/>
          </ac:spMkLst>
        </pc:spChg>
        <pc:spChg chg="add mod">
          <ac:chgData name="THOMY Philippe" userId="9df777e5-71f9-47e3-9421-f7a221646164" providerId="ADAL" clId="{B3E2BD99-6685-4855-9502-BF894723FEDA}" dt="2022-06-30T19:15:49.378" v="13998" actId="1035"/>
          <ac:spMkLst>
            <pc:docMk/>
            <pc:sldMk cId="2795166320" sldId="677"/>
            <ac:spMk id="16" creationId="{63EEA6D9-2065-423A-8B72-8AE39264D624}"/>
          </ac:spMkLst>
        </pc:spChg>
        <pc:spChg chg="mod">
          <ac:chgData name="THOMY Philippe" userId="9df777e5-71f9-47e3-9421-f7a221646164" providerId="ADAL" clId="{B3E2BD99-6685-4855-9502-BF894723FEDA}" dt="2022-06-30T19:15:49.378" v="13998" actId="1035"/>
          <ac:spMkLst>
            <pc:docMk/>
            <pc:sldMk cId="2795166320" sldId="677"/>
            <ac:spMk id="38" creationId="{10141883-162F-44C0-B0A2-E6398B4C9801}"/>
          </ac:spMkLst>
        </pc:spChg>
        <pc:spChg chg="mod">
          <ac:chgData name="THOMY Philippe" userId="9df777e5-71f9-47e3-9421-f7a221646164" providerId="ADAL" clId="{B3E2BD99-6685-4855-9502-BF894723FEDA}" dt="2022-06-30T19:15:49.378" v="13998" actId="1035"/>
          <ac:spMkLst>
            <pc:docMk/>
            <pc:sldMk cId="2795166320" sldId="677"/>
            <ac:spMk id="40" creationId="{FD6FD791-CA32-4B7E-9E21-9F9F90B021C2}"/>
          </ac:spMkLst>
        </pc:spChg>
        <pc:spChg chg="mod">
          <ac:chgData name="THOMY Philippe" userId="9df777e5-71f9-47e3-9421-f7a221646164" providerId="ADAL" clId="{B3E2BD99-6685-4855-9502-BF894723FEDA}" dt="2022-06-30T19:15:49.378" v="13998" actId="1035"/>
          <ac:spMkLst>
            <pc:docMk/>
            <pc:sldMk cId="2795166320" sldId="677"/>
            <ac:spMk id="41" creationId="{C3946DCA-C36F-4DE4-B929-39E0F4B23642}"/>
          </ac:spMkLst>
        </pc:spChg>
        <pc:spChg chg="mod">
          <ac:chgData name="THOMY Philippe" userId="9df777e5-71f9-47e3-9421-f7a221646164" providerId="ADAL" clId="{B3E2BD99-6685-4855-9502-BF894723FEDA}" dt="2022-06-30T19:15:49.378" v="13998" actId="1035"/>
          <ac:spMkLst>
            <pc:docMk/>
            <pc:sldMk cId="2795166320" sldId="677"/>
            <ac:spMk id="78" creationId="{72542376-B5D2-4221-BD8A-2AD451F7E7E8}"/>
          </ac:spMkLst>
        </pc:spChg>
        <pc:spChg chg="mod">
          <ac:chgData name="THOMY Philippe" userId="9df777e5-71f9-47e3-9421-f7a221646164" providerId="ADAL" clId="{B3E2BD99-6685-4855-9502-BF894723FEDA}" dt="2022-06-30T19:15:49.378" v="13998" actId="1035"/>
          <ac:spMkLst>
            <pc:docMk/>
            <pc:sldMk cId="2795166320" sldId="677"/>
            <ac:spMk id="79" creationId="{B80A9180-BEDC-4834-AF81-2D0A72FCB6A0}"/>
          </ac:spMkLst>
        </pc:spChg>
        <pc:spChg chg="mod">
          <ac:chgData name="THOMY Philippe" userId="9df777e5-71f9-47e3-9421-f7a221646164" providerId="ADAL" clId="{B3E2BD99-6685-4855-9502-BF894723FEDA}" dt="2022-06-30T19:15:49.378" v="13998" actId="1035"/>
          <ac:spMkLst>
            <pc:docMk/>
            <pc:sldMk cId="2795166320" sldId="677"/>
            <ac:spMk id="80" creationId="{2B47F62E-FBC6-4BA6-86BE-42AB8411CAEF}"/>
          </ac:spMkLst>
        </pc:spChg>
        <pc:spChg chg="mod">
          <ac:chgData name="THOMY Philippe" userId="9df777e5-71f9-47e3-9421-f7a221646164" providerId="ADAL" clId="{B3E2BD99-6685-4855-9502-BF894723FEDA}" dt="2022-06-30T19:15:49.378" v="13998" actId="1035"/>
          <ac:spMkLst>
            <pc:docMk/>
            <pc:sldMk cId="2795166320" sldId="677"/>
            <ac:spMk id="81" creationId="{C202166D-763B-4F85-B505-97A19A5AAAC1}"/>
          </ac:spMkLst>
        </pc:spChg>
        <pc:spChg chg="mod">
          <ac:chgData name="THOMY Philippe" userId="9df777e5-71f9-47e3-9421-f7a221646164" providerId="ADAL" clId="{B3E2BD99-6685-4855-9502-BF894723FEDA}" dt="2022-06-30T19:15:49.378" v="13998" actId="1035"/>
          <ac:spMkLst>
            <pc:docMk/>
            <pc:sldMk cId="2795166320" sldId="677"/>
            <ac:spMk id="82" creationId="{A7C35CAE-7BC4-4BE0-8A9C-4D14FA20601D}"/>
          </ac:spMkLst>
        </pc:spChg>
        <pc:spChg chg="mod">
          <ac:chgData name="THOMY Philippe" userId="9df777e5-71f9-47e3-9421-f7a221646164" providerId="ADAL" clId="{B3E2BD99-6685-4855-9502-BF894723FEDA}" dt="2022-06-30T19:15:49.378" v="13998" actId="1035"/>
          <ac:spMkLst>
            <pc:docMk/>
            <pc:sldMk cId="2795166320" sldId="677"/>
            <ac:spMk id="84" creationId="{49A9B4E3-1D2F-4041-A90E-A8A84200BAC6}"/>
          </ac:spMkLst>
        </pc:spChg>
        <pc:spChg chg="del">
          <ac:chgData name="THOMY Philippe" userId="9df777e5-71f9-47e3-9421-f7a221646164" providerId="ADAL" clId="{B3E2BD99-6685-4855-9502-BF894723FEDA}" dt="2022-06-30T18:44:42.642" v="13540" actId="21"/>
          <ac:spMkLst>
            <pc:docMk/>
            <pc:sldMk cId="2795166320" sldId="677"/>
            <ac:spMk id="85" creationId="{DE042E2F-CBB3-4D34-BFD7-EB5077BDD7BE}"/>
          </ac:spMkLst>
        </pc:spChg>
        <pc:spChg chg="mod">
          <ac:chgData name="THOMY Philippe" userId="9df777e5-71f9-47e3-9421-f7a221646164" providerId="ADAL" clId="{B3E2BD99-6685-4855-9502-BF894723FEDA}" dt="2022-06-30T19:15:49.378" v="13998" actId="1035"/>
          <ac:spMkLst>
            <pc:docMk/>
            <pc:sldMk cId="2795166320" sldId="677"/>
            <ac:spMk id="86" creationId="{1E1D1F23-2BCB-447A-A363-A304744FCBFD}"/>
          </ac:spMkLst>
        </pc:spChg>
        <pc:graphicFrameChg chg="mod">
          <ac:chgData name="THOMY Philippe" userId="9df777e5-71f9-47e3-9421-f7a221646164" providerId="ADAL" clId="{B3E2BD99-6685-4855-9502-BF894723FEDA}" dt="2022-06-30T19:15:49.378" v="13998" actId="1035"/>
          <ac:graphicFrameMkLst>
            <pc:docMk/>
            <pc:sldMk cId="2795166320" sldId="677"/>
            <ac:graphicFrameMk id="83" creationId="{631F065A-3666-4F27-B634-91070997E9D5}"/>
          </ac:graphicFrameMkLst>
        </pc:graphicFrameChg>
      </pc:sldChg>
      <pc:sldChg chg="modSp mod ord">
        <pc:chgData name="THOMY Philippe" userId="9df777e5-71f9-47e3-9421-f7a221646164" providerId="ADAL" clId="{B3E2BD99-6685-4855-9502-BF894723FEDA}" dt="2022-06-24T14:37:04.445" v="6144" actId="20577"/>
        <pc:sldMkLst>
          <pc:docMk/>
          <pc:sldMk cId="85435933" sldId="680"/>
        </pc:sldMkLst>
        <pc:spChg chg="mod">
          <ac:chgData name="THOMY Philippe" userId="9df777e5-71f9-47e3-9421-f7a221646164" providerId="ADAL" clId="{B3E2BD99-6685-4855-9502-BF894723FEDA}" dt="2022-06-24T14:36:10.117" v="6137" actId="27636"/>
          <ac:spMkLst>
            <pc:docMk/>
            <pc:sldMk cId="85435933" sldId="680"/>
            <ac:spMk id="2" creationId="{6B28C08B-110B-45F1-8CF3-6287E0141D52}"/>
          </ac:spMkLst>
        </pc:spChg>
        <pc:spChg chg="mod">
          <ac:chgData name="THOMY Philippe" userId="9df777e5-71f9-47e3-9421-f7a221646164" providerId="ADAL" clId="{B3E2BD99-6685-4855-9502-BF894723FEDA}" dt="2022-06-24T14:37:04.445" v="6144" actId="20577"/>
          <ac:spMkLst>
            <pc:docMk/>
            <pc:sldMk cId="85435933" sldId="680"/>
            <ac:spMk id="38" creationId="{0B2C2257-9AFE-4722-9A6B-53A9EA99AD58}"/>
          </ac:spMkLst>
        </pc:spChg>
        <pc:spChg chg="mod">
          <ac:chgData name="THOMY Philippe" userId="9df777e5-71f9-47e3-9421-f7a221646164" providerId="ADAL" clId="{B3E2BD99-6685-4855-9502-BF894723FEDA}" dt="2022-06-24T14:34:20.806" v="6118" actId="1076"/>
          <ac:spMkLst>
            <pc:docMk/>
            <pc:sldMk cId="85435933" sldId="680"/>
            <ac:spMk id="54" creationId="{59BDEEAB-3815-462A-9D21-86816AE02F38}"/>
          </ac:spMkLst>
        </pc:spChg>
        <pc:graphicFrameChg chg="mod ord">
          <ac:chgData name="THOMY Philippe" userId="9df777e5-71f9-47e3-9421-f7a221646164" providerId="ADAL" clId="{B3E2BD99-6685-4855-9502-BF894723FEDA}" dt="2022-06-24T14:34:28.375" v="6131" actId="1036"/>
          <ac:graphicFrameMkLst>
            <pc:docMk/>
            <pc:sldMk cId="85435933" sldId="680"/>
            <ac:graphicFrameMk id="3" creationId="{88CE1CDE-4611-4AB3-AFAC-B91E057509AE}"/>
          </ac:graphicFrameMkLst>
        </pc:graphicFrameChg>
        <pc:cxnChg chg="mod">
          <ac:chgData name="THOMY Philippe" userId="9df777e5-71f9-47e3-9421-f7a221646164" providerId="ADAL" clId="{B3E2BD99-6685-4855-9502-BF894723FEDA}" dt="2022-06-24T14:34:17.304" v="6117" actId="14100"/>
          <ac:cxnSpMkLst>
            <pc:docMk/>
            <pc:sldMk cId="85435933" sldId="680"/>
            <ac:cxnSpMk id="19" creationId="{51E57A1B-250C-4F12-B3CD-E924AB1D2A27}"/>
          </ac:cxnSpMkLst>
        </pc:cxnChg>
      </pc:sldChg>
      <pc:sldChg chg="modSp mod">
        <pc:chgData name="THOMY Philippe" userId="9df777e5-71f9-47e3-9421-f7a221646164" providerId="ADAL" clId="{B3E2BD99-6685-4855-9502-BF894723FEDA}" dt="2022-06-29T12:41:23.007" v="10995" actId="20577"/>
        <pc:sldMkLst>
          <pc:docMk/>
          <pc:sldMk cId="3700212421" sldId="682"/>
        </pc:sldMkLst>
        <pc:spChg chg="mod">
          <ac:chgData name="THOMY Philippe" userId="9df777e5-71f9-47e3-9421-f7a221646164" providerId="ADAL" clId="{B3E2BD99-6685-4855-9502-BF894723FEDA}" dt="2022-06-29T12:40:49.439" v="10981" actId="20577"/>
          <ac:spMkLst>
            <pc:docMk/>
            <pc:sldMk cId="3700212421" sldId="682"/>
            <ac:spMk id="2" creationId="{9747850D-6609-4D50-8292-C51CE63E5A55}"/>
          </ac:spMkLst>
        </pc:spChg>
        <pc:spChg chg="mod">
          <ac:chgData name="THOMY Philippe" userId="9df777e5-71f9-47e3-9421-f7a221646164" providerId="ADAL" clId="{B3E2BD99-6685-4855-9502-BF894723FEDA}" dt="2022-06-29T12:41:23.007" v="10995" actId="20577"/>
          <ac:spMkLst>
            <pc:docMk/>
            <pc:sldMk cId="3700212421" sldId="682"/>
            <ac:spMk id="38" creationId="{2667CBEF-2050-422F-B23D-FAB18FCBB80C}"/>
          </ac:spMkLst>
        </pc:spChg>
      </pc:sldChg>
      <pc:sldChg chg="addSp delSp modSp mod">
        <pc:chgData name="THOMY Philippe" userId="9df777e5-71f9-47e3-9421-f7a221646164" providerId="ADAL" clId="{B3E2BD99-6685-4855-9502-BF894723FEDA}" dt="2022-06-29T14:34:14.558" v="12761" actId="1076"/>
        <pc:sldMkLst>
          <pc:docMk/>
          <pc:sldMk cId="1492273354" sldId="683"/>
        </pc:sldMkLst>
        <pc:spChg chg="mod">
          <ac:chgData name="THOMY Philippe" userId="9df777e5-71f9-47e3-9421-f7a221646164" providerId="ADAL" clId="{B3E2BD99-6685-4855-9502-BF894723FEDA}" dt="2022-06-29T14:34:14.558" v="12761" actId="1076"/>
          <ac:spMkLst>
            <pc:docMk/>
            <pc:sldMk cId="1492273354" sldId="683"/>
            <ac:spMk id="2" creationId="{D6C7D3E3-FBB7-4773-AB0C-371A5A277B6E}"/>
          </ac:spMkLst>
        </pc:spChg>
        <pc:spChg chg="mod">
          <ac:chgData name="THOMY Philippe" userId="9df777e5-71f9-47e3-9421-f7a221646164" providerId="ADAL" clId="{B3E2BD99-6685-4855-9502-BF894723FEDA}" dt="2022-06-24T13:53:37.070" v="5321" actId="1035"/>
          <ac:spMkLst>
            <pc:docMk/>
            <pc:sldMk cId="1492273354" sldId="683"/>
            <ac:spMk id="4" creationId="{F9A57BA8-6405-4AB0-B846-1E7D56B62DBB}"/>
          </ac:spMkLst>
        </pc:spChg>
        <pc:spChg chg="mod">
          <ac:chgData name="THOMY Philippe" userId="9df777e5-71f9-47e3-9421-f7a221646164" providerId="ADAL" clId="{B3E2BD99-6685-4855-9502-BF894723FEDA}" dt="2022-06-24T13:51:58.494" v="5238" actId="1036"/>
          <ac:spMkLst>
            <pc:docMk/>
            <pc:sldMk cId="1492273354" sldId="683"/>
            <ac:spMk id="5" creationId="{0448615E-AE63-4248-A734-642869ED1F8C}"/>
          </ac:spMkLst>
        </pc:spChg>
        <pc:spChg chg="mod">
          <ac:chgData name="THOMY Philippe" userId="9df777e5-71f9-47e3-9421-f7a221646164" providerId="ADAL" clId="{B3E2BD99-6685-4855-9502-BF894723FEDA}" dt="2022-06-24T13:51:58.494" v="5238" actId="1036"/>
          <ac:spMkLst>
            <pc:docMk/>
            <pc:sldMk cId="1492273354" sldId="683"/>
            <ac:spMk id="6" creationId="{3FC2C026-EAD9-46C5-B95C-71A8797E0E80}"/>
          </ac:spMkLst>
        </pc:spChg>
        <pc:spChg chg="mod">
          <ac:chgData name="THOMY Philippe" userId="9df777e5-71f9-47e3-9421-f7a221646164" providerId="ADAL" clId="{B3E2BD99-6685-4855-9502-BF894723FEDA}" dt="2022-06-24T13:51:58.494" v="5238" actId="1036"/>
          <ac:spMkLst>
            <pc:docMk/>
            <pc:sldMk cId="1492273354" sldId="683"/>
            <ac:spMk id="7" creationId="{E1693CDC-780C-476D-9BAC-1D41C801A207}"/>
          </ac:spMkLst>
        </pc:spChg>
        <pc:spChg chg="mod">
          <ac:chgData name="THOMY Philippe" userId="9df777e5-71f9-47e3-9421-f7a221646164" providerId="ADAL" clId="{B3E2BD99-6685-4855-9502-BF894723FEDA}" dt="2022-06-24T13:53:37.070" v="5321" actId="1035"/>
          <ac:spMkLst>
            <pc:docMk/>
            <pc:sldMk cId="1492273354" sldId="683"/>
            <ac:spMk id="8" creationId="{10CC49DF-F46F-43EC-8A71-C0D1AD99B5DE}"/>
          </ac:spMkLst>
        </pc:spChg>
        <pc:spChg chg="mod">
          <ac:chgData name="THOMY Philippe" userId="9df777e5-71f9-47e3-9421-f7a221646164" providerId="ADAL" clId="{B3E2BD99-6685-4855-9502-BF894723FEDA}" dt="2022-06-24T13:51:58.494" v="5238" actId="1036"/>
          <ac:spMkLst>
            <pc:docMk/>
            <pc:sldMk cId="1492273354" sldId="683"/>
            <ac:spMk id="9" creationId="{91FB496F-C212-4BCD-8055-73A1A5C502FD}"/>
          </ac:spMkLst>
        </pc:spChg>
        <pc:spChg chg="mod">
          <ac:chgData name="THOMY Philippe" userId="9df777e5-71f9-47e3-9421-f7a221646164" providerId="ADAL" clId="{B3E2BD99-6685-4855-9502-BF894723FEDA}" dt="2022-06-24T13:51:58.494" v="5238" actId="1036"/>
          <ac:spMkLst>
            <pc:docMk/>
            <pc:sldMk cId="1492273354" sldId="683"/>
            <ac:spMk id="10" creationId="{A028843F-CA33-4270-9BDC-53635964FD07}"/>
          </ac:spMkLst>
        </pc:spChg>
        <pc:spChg chg="mod">
          <ac:chgData name="THOMY Philippe" userId="9df777e5-71f9-47e3-9421-f7a221646164" providerId="ADAL" clId="{B3E2BD99-6685-4855-9502-BF894723FEDA}" dt="2022-06-24T13:58:34.385" v="5393" actId="14100"/>
          <ac:spMkLst>
            <pc:docMk/>
            <pc:sldMk cId="1492273354" sldId="683"/>
            <ac:spMk id="11" creationId="{C9DF05F5-9935-493B-A8F8-9FE842036289}"/>
          </ac:spMkLst>
        </pc:spChg>
        <pc:spChg chg="mod">
          <ac:chgData name="THOMY Philippe" userId="9df777e5-71f9-47e3-9421-f7a221646164" providerId="ADAL" clId="{B3E2BD99-6685-4855-9502-BF894723FEDA}" dt="2022-06-24T13:57:32.917" v="5373" actId="1076"/>
          <ac:spMkLst>
            <pc:docMk/>
            <pc:sldMk cId="1492273354" sldId="683"/>
            <ac:spMk id="12" creationId="{A9ACE107-3786-4735-BAED-601E7B09F6BF}"/>
          </ac:spMkLst>
        </pc:spChg>
        <pc:spChg chg="mod">
          <ac:chgData name="THOMY Philippe" userId="9df777e5-71f9-47e3-9421-f7a221646164" providerId="ADAL" clId="{B3E2BD99-6685-4855-9502-BF894723FEDA}" dt="2022-06-24T13:53:37.070" v="5321" actId="1035"/>
          <ac:spMkLst>
            <pc:docMk/>
            <pc:sldMk cId="1492273354" sldId="683"/>
            <ac:spMk id="15" creationId="{2A0A3774-7ABB-493E-92EE-8A0FA5074A6F}"/>
          </ac:spMkLst>
        </pc:spChg>
        <pc:spChg chg="mod">
          <ac:chgData name="THOMY Philippe" userId="9df777e5-71f9-47e3-9421-f7a221646164" providerId="ADAL" clId="{B3E2BD99-6685-4855-9502-BF894723FEDA}" dt="2022-06-24T13:51:58.494" v="5238" actId="1036"/>
          <ac:spMkLst>
            <pc:docMk/>
            <pc:sldMk cId="1492273354" sldId="683"/>
            <ac:spMk id="16" creationId="{16C3CDF9-94A2-427A-8DAE-B1B6219EF06E}"/>
          </ac:spMkLst>
        </pc:spChg>
        <pc:spChg chg="mod">
          <ac:chgData name="THOMY Philippe" userId="9df777e5-71f9-47e3-9421-f7a221646164" providerId="ADAL" clId="{B3E2BD99-6685-4855-9502-BF894723FEDA}" dt="2022-06-24T13:51:58.494" v="5238" actId="1036"/>
          <ac:spMkLst>
            <pc:docMk/>
            <pc:sldMk cId="1492273354" sldId="683"/>
            <ac:spMk id="17" creationId="{E509920F-87E8-4F54-B6A3-E6D629F2444C}"/>
          </ac:spMkLst>
        </pc:spChg>
        <pc:spChg chg="mod">
          <ac:chgData name="THOMY Philippe" userId="9df777e5-71f9-47e3-9421-f7a221646164" providerId="ADAL" clId="{B3E2BD99-6685-4855-9502-BF894723FEDA}" dt="2022-06-24T13:53:55.441" v="5336" actId="1035"/>
          <ac:spMkLst>
            <pc:docMk/>
            <pc:sldMk cId="1492273354" sldId="683"/>
            <ac:spMk id="19" creationId="{7DDFF8AC-9A64-4B90-A9BA-C48061CA4784}"/>
          </ac:spMkLst>
        </pc:spChg>
        <pc:spChg chg="mod">
          <ac:chgData name="THOMY Philippe" userId="9df777e5-71f9-47e3-9421-f7a221646164" providerId="ADAL" clId="{B3E2BD99-6685-4855-9502-BF894723FEDA}" dt="2022-06-24T13:51:58.494" v="5238" actId="1036"/>
          <ac:spMkLst>
            <pc:docMk/>
            <pc:sldMk cId="1492273354" sldId="683"/>
            <ac:spMk id="20" creationId="{091B84FC-FA85-4B01-8CCE-EE4A69EB874D}"/>
          </ac:spMkLst>
        </pc:spChg>
        <pc:spChg chg="mod">
          <ac:chgData name="THOMY Philippe" userId="9df777e5-71f9-47e3-9421-f7a221646164" providerId="ADAL" clId="{B3E2BD99-6685-4855-9502-BF894723FEDA}" dt="2022-06-24T13:51:58.494" v="5238" actId="1036"/>
          <ac:spMkLst>
            <pc:docMk/>
            <pc:sldMk cId="1492273354" sldId="683"/>
            <ac:spMk id="21" creationId="{7A7D200A-DB9F-4BB1-AE4F-47CDB1E19579}"/>
          </ac:spMkLst>
        </pc:spChg>
        <pc:spChg chg="mod">
          <ac:chgData name="THOMY Philippe" userId="9df777e5-71f9-47e3-9421-f7a221646164" providerId="ADAL" clId="{B3E2BD99-6685-4855-9502-BF894723FEDA}" dt="2022-06-24T13:52:21.861" v="5251" actId="14100"/>
          <ac:spMkLst>
            <pc:docMk/>
            <pc:sldMk cId="1492273354" sldId="683"/>
            <ac:spMk id="22" creationId="{9F0FF2A8-CB18-4D1F-914C-9432E19401DF}"/>
          </ac:spMkLst>
        </pc:spChg>
        <pc:spChg chg="del mod">
          <ac:chgData name="THOMY Philippe" userId="9df777e5-71f9-47e3-9421-f7a221646164" providerId="ADAL" clId="{B3E2BD99-6685-4855-9502-BF894723FEDA}" dt="2022-06-24T13:45:33.113" v="5191" actId="478"/>
          <ac:spMkLst>
            <pc:docMk/>
            <pc:sldMk cId="1492273354" sldId="683"/>
            <ac:spMk id="23" creationId="{5434FC01-AC8C-4E2A-B42C-111E6A75E671}"/>
          </ac:spMkLst>
        </pc:spChg>
        <pc:spChg chg="del mod">
          <ac:chgData name="THOMY Philippe" userId="9df777e5-71f9-47e3-9421-f7a221646164" providerId="ADAL" clId="{B3E2BD99-6685-4855-9502-BF894723FEDA}" dt="2022-06-24T13:45:30.315" v="5190" actId="478"/>
          <ac:spMkLst>
            <pc:docMk/>
            <pc:sldMk cId="1492273354" sldId="683"/>
            <ac:spMk id="24" creationId="{3A058464-006C-430C-ADF3-ABD629084900}"/>
          </ac:spMkLst>
        </pc:spChg>
        <pc:spChg chg="mod">
          <ac:chgData name="THOMY Philippe" userId="9df777e5-71f9-47e3-9421-f7a221646164" providerId="ADAL" clId="{B3E2BD99-6685-4855-9502-BF894723FEDA}" dt="2022-06-24T13:57:32.917" v="5373" actId="1076"/>
          <ac:spMkLst>
            <pc:docMk/>
            <pc:sldMk cId="1492273354" sldId="683"/>
            <ac:spMk id="25" creationId="{ADAC18DE-50A6-4276-98AC-11A628F80A7C}"/>
          </ac:spMkLst>
        </pc:spChg>
        <pc:spChg chg="mod">
          <ac:chgData name="THOMY Philippe" userId="9df777e5-71f9-47e3-9421-f7a221646164" providerId="ADAL" clId="{B3E2BD99-6685-4855-9502-BF894723FEDA}" dt="2022-06-24T13:58:05.423" v="5387" actId="1076"/>
          <ac:spMkLst>
            <pc:docMk/>
            <pc:sldMk cId="1492273354" sldId="683"/>
            <ac:spMk id="26" creationId="{1F8ED0B7-C5EC-434A-AB8D-A6A0B5A4FD44}"/>
          </ac:spMkLst>
        </pc:spChg>
        <pc:spChg chg="add mod">
          <ac:chgData name="THOMY Philippe" userId="9df777e5-71f9-47e3-9421-f7a221646164" providerId="ADAL" clId="{B3E2BD99-6685-4855-9502-BF894723FEDA}" dt="2022-06-24T13:51:58.494" v="5238" actId="1036"/>
          <ac:spMkLst>
            <pc:docMk/>
            <pc:sldMk cId="1492273354" sldId="683"/>
            <ac:spMk id="27" creationId="{3A72DEE9-83E1-4EEC-84FC-D1EECF51CA91}"/>
          </ac:spMkLst>
        </pc:spChg>
        <pc:spChg chg="add mod">
          <ac:chgData name="THOMY Philippe" userId="9df777e5-71f9-47e3-9421-f7a221646164" providerId="ADAL" clId="{B3E2BD99-6685-4855-9502-BF894723FEDA}" dt="2022-06-24T13:51:58.494" v="5238" actId="1036"/>
          <ac:spMkLst>
            <pc:docMk/>
            <pc:sldMk cId="1492273354" sldId="683"/>
            <ac:spMk id="28" creationId="{F953F92E-CB5B-4ADA-A54A-075A7109E29E}"/>
          </ac:spMkLst>
        </pc:spChg>
        <pc:spChg chg="add mod">
          <ac:chgData name="THOMY Philippe" userId="9df777e5-71f9-47e3-9421-f7a221646164" providerId="ADAL" clId="{B3E2BD99-6685-4855-9502-BF894723FEDA}" dt="2022-06-24T13:51:58.494" v="5238" actId="1036"/>
          <ac:spMkLst>
            <pc:docMk/>
            <pc:sldMk cId="1492273354" sldId="683"/>
            <ac:spMk id="29" creationId="{96D127C0-7D57-4202-B6BD-0A2A4A201D75}"/>
          </ac:spMkLst>
        </pc:spChg>
        <pc:spChg chg="add mod">
          <ac:chgData name="THOMY Philippe" userId="9df777e5-71f9-47e3-9421-f7a221646164" providerId="ADAL" clId="{B3E2BD99-6685-4855-9502-BF894723FEDA}" dt="2022-06-24T13:51:58.494" v="5238" actId="1036"/>
          <ac:spMkLst>
            <pc:docMk/>
            <pc:sldMk cId="1492273354" sldId="683"/>
            <ac:spMk id="30" creationId="{FC1A6896-1AC7-4954-82BC-5AE1F2F07FF5}"/>
          </ac:spMkLst>
        </pc:spChg>
        <pc:spChg chg="add mod">
          <ac:chgData name="THOMY Philippe" userId="9df777e5-71f9-47e3-9421-f7a221646164" providerId="ADAL" clId="{B3E2BD99-6685-4855-9502-BF894723FEDA}" dt="2022-06-24T13:57:32.917" v="5373" actId="1076"/>
          <ac:spMkLst>
            <pc:docMk/>
            <pc:sldMk cId="1492273354" sldId="683"/>
            <ac:spMk id="31" creationId="{4E00055F-74A5-4332-87AA-89552F7DCC72}"/>
          </ac:spMkLst>
        </pc:spChg>
        <pc:spChg chg="add mod">
          <ac:chgData name="THOMY Philippe" userId="9df777e5-71f9-47e3-9421-f7a221646164" providerId="ADAL" clId="{B3E2BD99-6685-4855-9502-BF894723FEDA}" dt="2022-06-24T13:57:38.134" v="5374" actId="1076"/>
          <ac:spMkLst>
            <pc:docMk/>
            <pc:sldMk cId="1492273354" sldId="683"/>
            <ac:spMk id="33" creationId="{2D7527F9-AC3F-45DE-BB24-CB0653954451}"/>
          </ac:spMkLst>
        </pc:spChg>
        <pc:spChg chg="add mod">
          <ac:chgData name="THOMY Philippe" userId="9df777e5-71f9-47e3-9421-f7a221646164" providerId="ADAL" clId="{B3E2BD99-6685-4855-9502-BF894723FEDA}" dt="2022-06-24T13:54:41.968" v="5348" actId="1035"/>
          <ac:spMkLst>
            <pc:docMk/>
            <pc:sldMk cId="1492273354" sldId="683"/>
            <ac:spMk id="34" creationId="{63402ED8-DC5D-481C-A07F-2D6794D68540}"/>
          </ac:spMkLst>
        </pc:spChg>
        <pc:spChg chg="add mod">
          <ac:chgData name="THOMY Philippe" userId="9df777e5-71f9-47e3-9421-f7a221646164" providerId="ADAL" clId="{B3E2BD99-6685-4855-9502-BF894723FEDA}" dt="2022-06-24T13:55:03.221" v="5349" actId="554"/>
          <ac:spMkLst>
            <pc:docMk/>
            <pc:sldMk cId="1492273354" sldId="683"/>
            <ac:spMk id="35" creationId="{C2D13E4C-E255-4F8D-9ADB-4338A4480C6A}"/>
          </ac:spMkLst>
        </pc:spChg>
        <pc:spChg chg="add mod">
          <ac:chgData name="THOMY Philippe" userId="9df777e5-71f9-47e3-9421-f7a221646164" providerId="ADAL" clId="{B3E2BD99-6685-4855-9502-BF894723FEDA}" dt="2022-06-24T13:55:03.221" v="5349" actId="554"/>
          <ac:spMkLst>
            <pc:docMk/>
            <pc:sldMk cId="1492273354" sldId="683"/>
            <ac:spMk id="36" creationId="{CD1A92D9-6B6D-4A5F-BFDC-1DF65FBAA377}"/>
          </ac:spMkLst>
        </pc:spChg>
        <pc:spChg chg="add mod">
          <ac:chgData name="THOMY Philippe" userId="9df777e5-71f9-47e3-9421-f7a221646164" providerId="ADAL" clId="{B3E2BD99-6685-4855-9502-BF894723FEDA}" dt="2022-06-24T13:55:03.221" v="5349" actId="554"/>
          <ac:spMkLst>
            <pc:docMk/>
            <pc:sldMk cId="1492273354" sldId="683"/>
            <ac:spMk id="37" creationId="{FA6827D0-0C3B-4EC4-BC44-D9E960FE60BC}"/>
          </ac:spMkLst>
        </pc:spChg>
        <pc:spChg chg="add mod">
          <ac:chgData name="THOMY Philippe" userId="9df777e5-71f9-47e3-9421-f7a221646164" providerId="ADAL" clId="{B3E2BD99-6685-4855-9502-BF894723FEDA}" dt="2022-06-24T13:57:55.264" v="5386" actId="20577"/>
          <ac:spMkLst>
            <pc:docMk/>
            <pc:sldMk cId="1492273354" sldId="683"/>
            <ac:spMk id="38" creationId="{D3DDE483-7097-4311-82CE-6168F0FF7E8F}"/>
          </ac:spMkLst>
        </pc:spChg>
        <pc:graphicFrameChg chg="mod modGraphic">
          <ac:chgData name="THOMY Philippe" userId="9df777e5-71f9-47e3-9421-f7a221646164" providerId="ADAL" clId="{B3E2BD99-6685-4855-9502-BF894723FEDA}" dt="2022-06-24T13:51:58.494" v="5238" actId="1036"/>
          <ac:graphicFrameMkLst>
            <pc:docMk/>
            <pc:sldMk cId="1492273354" sldId="683"/>
            <ac:graphicFrameMk id="3" creationId="{0A5586FB-F3D0-4E9F-8195-A2DAFA3D3D35}"/>
          </ac:graphicFrameMkLst>
        </pc:graphicFrameChg>
        <pc:graphicFrameChg chg="mod">
          <ac:chgData name="THOMY Philippe" userId="9df777e5-71f9-47e3-9421-f7a221646164" providerId="ADAL" clId="{B3E2BD99-6685-4855-9502-BF894723FEDA}" dt="2022-06-24T13:51:58.494" v="5238" actId="1036"/>
          <ac:graphicFrameMkLst>
            <pc:docMk/>
            <pc:sldMk cId="1492273354" sldId="683"/>
            <ac:graphicFrameMk id="14" creationId="{62E94FC1-EAD0-482A-B8DC-C122A53BBC29}"/>
          </ac:graphicFrameMkLst>
        </pc:graphicFrameChg>
        <pc:graphicFrameChg chg="mod">
          <ac:chgData name="THOMY Philippe" userId="9df777e5-71f9-47e3-9421-f7a221646164" providerId="ADAL" clId="{B3E2BD99-6685-4855-9502-BF894723FEDA}" dt="2022-06-24T13:51:58.494" v="5238" actId="1036"/>
          <ac:graphicFrameMkLst>
            <pc:docMk/>
            <pc:sldMk cId="1492273354" sldId="683"/>
            <ac:graphicFrameMk id="18" creationId="{8E8ED636-4EB7-4CA9-93DD-99D71957DCFF}"/>
          </ac:graphicFrameMkLst>
        </pc:graphicFrameChg>
      </pc:sldChg>
      <pc:sldChg chg="delSp modSp mod ord">
        <pc:chgData name="THOMY Philippe" userId="9df777e5-71f9-47e3-9421-f7a221646164" providerId="ADAL" clId="{B3E2BD99-6685-4855-9502-BF894723FEDA}" dt="2022-06-29T14:34:43.104" v="12769" actId="27636"/>
        <pc:sldMkLst>
          <pc:docMk/>
          <pc:sldMk cId="4124886078" sldId="684"/>
        </pc:sldMkLst>
        <pc:spChg chg="mod">
          <ac:chgData name="THOMY Philippe" userId="9df777e5-71f9-47e3-9421-f7a221646164" providerId="ADAL" clId="{B3E2BD99-6685-4855-9502-BF894723FEDA}" dt="2022-06-29T14:34:43.104" v="12769" actId="27636"/>
          <ac:spMkLst>
            <pc:docMk/>
            <pc:sldMk cId="4124886078" sldId="684"/>
            <ac:spMk id="2" creationId="{D6C7D3E3-FBB7-4773-AB0C-371A5A277B6E}"/>
          </ac:spMkLst>
        </pc:spChg>
        <pc:spChg chg="del">
          <ac:chgData name="THOMY Philippe" userId="9df777e5-71f9-47e3-9421-f7a221646164" providerId="ADAL" clId="{B3E2BD99-6685-4855-9502-BF894723FEDA}" dt="2022-06-24T14:05:11.594" v="5627" actId="478"/>
          <ac:spMkLst>
            <pc:docMk/>
            <pc:sldMk cId="4124886078" sldId="684"/>
            <ac:spMk id="4" creationId="{F9A57BA8-6405-4AB0-B846-1E7D56B62DBB}"/>
          </ac:spMkLst>
        </pc:spChg>
        <pc:spChg chg="del">
          <ac:chgData name="THOMY Philippe" userId="9df777e5-71f9-47e3-9421-f7a221646164" providerId="ADAL" clId="{B3E2BD99-6685-4855-9502-BF894723FEDA}" dt="2022-06-24T14:05:11.594" v="5627" actId="478"/>
          <ac:spMkLst>
            <pc:docMk/>
            <pc:sldMk cId="4124886078" sldId="684"/>
            <ac:spMk id="5" creationId="{0448615E-AE63-4248-A734-642869ED1F8C}"/>
          </ac:spMkLst>
        </pc:spChg>
        <pc:spChg chg="del">
          <ac:chgData name="THOMY Philippe" userId="9df777e5-71f9-47e3-9421-f7a221646164" providerId="ADAL" clId="{B3E2BD99-6685-4855-9502-BF894723FEDA}" dt="2022-06-24T14:05:11.594" v="5627" actId="478"/>
          <ac:spMkLst>
            <pc:docMk/>
            <pc:sldMk cId="4124886078" sldId="684"/>
            <ac:spMk id="6" creationId="{3FC2C026-EAD9-46C5-B95C-71A8797E0E80}"/>
          </ac:spMkLst>
        </pc:spChg>
        <pc:spChg chg="del">
          <ac:chgData name="THOMY Philippe" userId="9df777e5-71f9-47e3-9421-f7a221646164" providerId="ADAL" clId="{B3E2BD99-6685-4855-9502-BF894723FEDA}" dt="2022-06-24T14:05:11.594" v="5627" actId="478"/>
          <ac:spMkLst>
            <pc:docMk/>
            <pc:sldMk cId="4124886078" sldId="684"/>
            <ac:spMk id="7" creationId="{E1693CDC-780C-476D-9BAC-1D41C801A207}"/>
          </ac:spMkLst>
        </pc:spChg>
        <pc:spChg chg="del">
          <ac:chgData name="THOMY Philippe" userId="9df777e5-71f9-47e3-9421-f7a221646164" providerId="ADAL" clId="{B3E2BD99-6685-4855-9502-BF894723FEDA}" dt="2022-06-24T14:05:11.594" v="5627" actId="478"/>
          <ac:spMkLst>
            <pc:docMk/>
            <pc:sldMk cId="4124886078" sldId="684"/>
            <ac:spMk id="8" creationId="{10CC49DF-F46F-43EC-8A71-C0D1AD99B5DE}"/>
          </ac:spMkLst>
        </pc:spChg>
        <pc:spChg chg="del">
          <ac:chgData name="THOMY Philippe" userId="9df777e5-71f9-47e3-9421-f7a221646164" providerId="ADAL" clId="{B3E2BD99-6685-4855-9502-BF894723FEDA}" dt="2022-06-24T14:05:11.594" v="5627" actId="478"/>
          <ac:spMkLst>
            <pc:docMk/>
            <pc:sldMk cId="4124886078" sldId="684"/>
            <ac:spMk id="9" creationId="{91FB496F-C212-4BCD-8055-73A1A5C502FD}"/>
          </ac:spMkLst>
        </pc:spChg>
        <pc:spChg chg="del">
          <ac:chgData name="THOMY Philippe" userId="9df777e5-71f9-47e3-9421-f7a221646164" providerId="ADAL" clId="{B3E2BD99-6685-4855-9502-BF894723FEDA}" dt="2022-06-24T14:05:11.594" v="5627" actId="478"/>
          <ac:spMkLst>
            <pc:docMk/>
            <pc:sldMk cId="4124886078" sldId="684"/>
            <ac:spMk id="10" creationId="{A028843F-CA33-4270-9BDC-53635964FD07}"/>
          </ac:spMkLst>
        </pc:spChg>
        <pc:spChg chg="del">
          <ac:chgData name="THOMY Philippe" userId="9df777e5-71f9-47e3-9421-f7a221646164" providerId="ADAL" clId="{B3E2BD99-6685-4855-9502-BF894723FEDA}" dt="2022-06-24T14:05:11.594" v="5627" actId="478"/>
          <ac:spMkLst>
            <pc:docMk/>
            <pc:sldMk cId="4124886078" sldId="684"/>
            <ac:spMk id="11" creationId="{C3FFC0F1-EC57-4DDF-99E2-9AEADB8DF414}"/>
          </ac:spMkLst>
        </pc:spChg>
        <pc:spChg chg="del">
          <ac:chgData name="THOMY Philippe" userId="9df777e5-71f9-47e3-9421-f7a221646164" providerId="ADAL" clId="{B3E2BD99-6685-4855-9502-BF894723FEDA}" dt="2022-06-24T14:05:11.594" v="5627" actId="478"/>
          <ac:spMkLst>
            <pc:docMk/>
            <pc:sldMk cId="4124886078" sldId="684"/>
            <ac:spMk id="13" creationId="{2A2C4D4F-93EF-49BE-A5D5-0F9F53550987}"/>
          </ac:spMkLst>
        </pc:spChg>
        <pc:spChg chg="del">
          <ac:chgData name="THOMY Philippe" userId="9df777e5-71f9-47e3-9421-f7a221646164" providerId="ADAL" clId="{B3E2BD99-6685-4855-9502-BF894723FEDA}" dt="2022-06-24T14:05:11.594" v="5627" actId="478"/>
          <ac:spMkLst>
            <pc:docMk/>
            <pc:sldMk cId="4124886078" sldId="684"/>
            <ac:spMk id="15" creationId="{CA6D1FCA-1EF2-4821-886E-9144B16F63FF}"/>
          </ac:spMkLst>
        </pc:spChg>
        <pc:spChg chg="del">
          <ac:chgData name="THOMY Philippe" userId="9df777e5-71f9-47e3-9421-f7a221646164" providerId="ADAL" clId="{B3E2BD99-6685-4855-9502-BF894723FEDA}" dt="2022-06-24T14:05:11.594" v="5627" actId="478"/>
          <ac:spMkLst>
            <pc:docMk/>
            <pc:sldMk cId="4124886078" sldId="684"/>
            <ac:spMk id="16" creationId="{16C3CDF9-94A2-427A-8DAE-B1B6219EF06E}"/>
          </ac:spMkLst>
        </pc:spChg>
        <pc:spChg chg="del">
          <ac:chgData name="THOMY Philippe" userId="9df777e5-71f9-47e3-9421-f7a221646164" providerId="ADAL" clId="{B3E2BD99-6685-4855-9502-BF894723FEDA}" dt="2022-06-24T14:05:11.594" v="5627" actId="478"/>
          <ac:spMkLst>
            <pc:docMk/>
            <pc:sldMk cId="4124886078" sldId="684"/>
            <ac:spMk id="17" creationId="{E509920F-87E8-4F54-B6A3-E6D629F2444C}"/>
          </ac:spMkLst>
        </pc:spChg>
        <pc:spChg chg="del">
          <ac:chgData name="THOMY Philippe" userId="9df777e5-71f9-47e3-9421-f7a221646164" providerId="ADAL" clId="{B3E2BD99-6685-4855-9502-BF894723FEDA}" dt="2022-06-24T14:05:11.594" v="5627" actId="478"/>
          <ac:spMkLst>
            <pc:docMk/>
            <pc:sldMk cId="4124886078" sldId="684"/>
            <ac:spMk id="20" creationId="{091B84FC-FA85-4B01-8CCE-EE4A69EB874D}"/>
          </ac:spMkLst>
        </pc:spChg>
        <pc:spChg chg="del">
          <ac:chgData name="THOMY Philippe" userId="9df777e5-71f9-47e3-9421-f7a221646164" providerId="ADAL" clId="{B3E2BD99-6685-4855-9502-BF894723FEDA}" dt="2022-06-24T14:05:11.594" v="5627" actId="478"/>
          <ac:spMkLst>
            <pc:docMk/>
            <pc:sldMk cId="4124886078" sldId="684"/>
            <ac:spMk id="21" creationId="{7A7D200A-DB9F-4BB1-AE4F-47CDB1E19579}"/>
          </ac:spMkLst>
        </pc:spChg>
        <pc:spChg chg="del">
          <ac:chgData name="THOMY Philippe" userId="9df777e5-71f9-47e3-9421-f7a221646164" providerId="ADAL" clId="{B3E2BD99-6685-4855-9502-BF894723FEDA}" dt="2022-06-24T14:05:11.594" v="5627" actId="478"/>
          <ac:spMkLst>
            <pc:docMk/>
            <pc:sldMk cId="4124886078" sldId="684"/>
            <ac:spMk id="32" creationId="{29D59719-FF17-41CC-95E0-0F464342B296}"/>
          </ac:spMkLst>
        </pc:spChg>
        <pc:spChg chg="del">
          <ac:chgData name="THOMY Philippe" userId="9df777e5-71f9-47e3-9421-f7a221646164" providerId="ADAL" clId="{B3E2BD99-6685-4855-9502-BF894723FEDA}" dt="2022-06-24T14:05:11.594" v="5627" actId="478"/>
          <ac:spMkLst>
            <pc:docMk/>
            <pc:sldMk cId="4124886078" sldId="684"/>
            <ac:spMk id="46" creationId="{B7A76793-2DA7-4CBD-B940-53A58ED16753}"/>
          </ac:spMkLst>
        </pc:spChg>
        <pc:spChg chg="del">
          <ac:chgData name="THOMY Philippe" userId="9df777e5-71f9-47e3-9421-f7a221646164" providerId="ADAL" clId="{B3E2BD99-6685-4855-9502-BF894723FEDA}" dt="2022-06-24T14:05:11.594" v="5627" actId="478"/>
          <ac:spMkLst>
            <pc:docMk/>
            <pc:sldMk cId="4124886078" sldId="684"/>
            <ac:spMk id="53" creationId="{F07F4492-BC3C-4572-85F7-E7475FFAE258}"/>
          </ac:spMkLst>
        </pc:spChg>
        <pc:spChg chg="del">
          <ac:chgData name="THOMY Philippe" userId="9df777e5-71f9-47e3-9421-f7a221646164" providerId="ADAL" clId="{B3E2BD99-6685-4855-9502-BF894723FEDA}" dt="2022-06-24T14:05:11.594" v="5627" actId="478"/>
          <ac:spMkLst>
            <pc:docMk/>
            <pc:sldMk cId="4124886078" sldId="684"/>
            <ac:spMk id="55" creationId="{C5C06230-9108-44DD-B72F-87E2BC7EE293}"/>
          </ac:spMkLst>
        </pc:spChg>
        <pc:spChg chg="del">
          <ac:chgData name="THOMY Philippe" userId="9df777e5-71f9-47e3-9421-f7a221646164" providerId="ADAL" clId="{B3E2BD99-6685-4855-9502-BF894723FEDA}" dt="2022-06-24T14:05:11.594" v="5627" actId="478"/>
          <ac:spMkLst>
            <pc:docMk/>
            <pc:sldMk cId="4124886078" sldId="684"/>
            <ac:spMk id="61" creationId="{3A3B8AAF-93EB-4898-B3E6-0D23D8FD4930}"/>
          </ac:spMkLst>
        </pc:spChg>
        <pc:spChg chg="del">
          <ac:chgData name="THOMY Philippe" userId="9df777e5-71f9-47e3-9421-f7a221646164" providerId="ADAL" clId="{B3E2BD99-6685-4855-9502-BF894723FEDA}" dt="2022-06-24T14:05:11.594" v="5627" actId="478"/>
          <ac:spMkLst>
            <pc:docMk/>
            <pc:sldMk cId="4124886078" sldId="684"/>
            <ac:spMk id="62" creationId="{A8704D15-9524-419E-8F28-41B76AAADB64}"/>
          </ac:spMkLst>
        </pc:spChg>
        <pc:spChg chg="del">
          <ac:chgData name="THOMY Philippe" userId="9df777e5-71f9-47e3-9421-f7a221646164" providerId="ADAL" clId="{B3E2BD99-6685-4855-9502-BF894723FEDA}" dt="2022-06-24T14:05:11.594" v="5627" actId="478"/>
          <ac:spMkLst>
            <pc:docMk/>
            <pc:sldMk cId="4124886078" sldId="684"/>
            <ac:spMk id="63" creationId="{90D4C427-6BDC-4A5A-A6F9-3AF7218391D5}"/>
          </ac:spMkLst>
        </pc:spChg>
        <pc:spChg chg="del">
          <ac:chgData name="THOMY Philippe" userId="9df777e5-71f9-47e3-9421-f7a221646164" providerId="ADAL" clId="{B3E2BD99-6685-4855-9502-BF894723FEDA}" dt="2022-06-24T14:05:11.594" v="5627" actId="478"/>
          <ac:spMkLst>
            <pc:docMk/>
            <pc:sldMk cId="4124886078" sldId="684"/>
            <ac:spMk id="64" creationId="{4043DAA3-312E-49DB-902E-4C2710A050FD}"/>
          </ac:spMkLst>
        </pc:spChg>
        <pc:spChg chg="mod">
          <ac:chgData name="THOMY Philippe" userId="9df777e5-71f9-47e3-9421-f7a221646164" providerId="ADAL" clId="{B3E2BD99-6685-4855-9502-BF894723FEDA}" dt="2022-06-24T14:13:44.807" v="5906" actId="20577"/>
          <ac:spMkLst>
            <pc:docMk/>
            <pc:sldMk cId="4124886078" sldId="684"/>
            <ac:spMk id="66" creationId="{5F42C119-4453-467D-9365-2315470CA5C1}"/>
          </ac:spMkLst>
        </pc:spChg>
        <pc:spChg chg="del">
          <ac:chgData name="THOMY Philippe" userId="9df777e5-71f9-47e3-9421-f7a221646164" providerId="ADAL" clId="{B3E2BD99-6685-4855-9502-BF894723FEDA}" dt="2022-06-24T14:05:11.594" v="5627" actId="478"/>
          <ac:spMkLst>
            <pc:docMk/>
            <pc:sldMk cId="4124886078" sldId="684"/>
            <ac:spMk id="68" creationId="{D075F488-C09E-47AE-B037-E8AC9B97EECB}"/>
          </ac:spMkLst>
        </pc:spChg>
        <pc:spChg chg="del">
          <ac:chgData name="THOMY Philippe" userId="9df777e5-71f9-47e3-9421-f7a221646164" providerId="ADAL" clId="{B3E2BD99-6685-4855-9502-BF894723FEDA}" dt="2022-06-24T14:05:11.594" v="5627" actId="478"/>
          <ac:spMkLst>
            <pc:docMk/>
            <pc:sldMk cId="4124886078" sldId="684"/>
            <ac:spMk id="70" creationId="{4A275BD3-931A-4D28-A39A-552CF8065750}"/>
          </ac:spMkLst>
        </pc:spChg>
        <pc:graphicFrameChg chg="del">
          <ac:chgData name="THOMY Philippe" userId="9df777e5-71f9-47e3-9421-f7a221646164" providerId="ADAL" clId="{B3E2BD99-6685-4855-9502-BF894723FEDA}" dt="2022-06-24T14:05:11.594" v="5627" actId="478"/>
          <ac:graphicFrameMkLst>
            <pc:docMk/>
            <pc:sldMk cId="4124886078" sldId="684"/>
            <ac:graphicFrameMk id="3" creationId="{0A5586FB-F3D0-4E9F-8195-A2DAFA3D3D35}"/>
          </ac:graphicFrameMkLst>
        </pc:graphicFrameChg>
        <pc:graphicFrameChg chg="del">
          <ac:chgData name="THOMY Philippe" userId="9df777e5-71f9-47e3-9421-f7a221646164" providerId="ADAL" clId="{B3E2BD99-6685-4855-9502-BF894723FEDA}" dt="2022-06-24T14:05:11.594" v="5627" actId="478"/>
          <ac:graphicFrameMkLst>
            <pc:docMk/>
            <pc:sldMk cId="4124886078" sldId="684"/>
            <ac:graphicFrameMk id="18" creationId="{8E8ED636-4EB7-4CA9-93DD-99D71957DCFF}"/>
          </ac:graphicFrameMkLst>
        </pc:graphicFrameChg>
        <pc:graphicFrameChg chg="del">
          <ac:chgData name="THOMY Philippe" userId="9df777e5-71f9-47e3-9421-f7a221646164" providerId="ADAL" clId="{B3E2BD99-6685-4855-9502-BF894723FEDA}" dt="2022-06-24T14:05:11.594" v="5627" actId="478"/>
          <ac:graphicFrameMkLst>
            <pc:docMk/>
            <pc:sldMk cId="4124886078" sldId="684"/>
            <ac:graphicFrameMk id="22" creationId="{7435BE0A-E525-43BE-9D90-C79A5A491F47}"/>
          </ac:graphicFrameMkLst>
        </pc:graphicFrameChg>
        <pc:graphicFrameChg chg="del">
          <ac:chgData name="THOMY Philippe" userId="9df777e5-71f9-47e3-9421-f7a221646164" providerId="ADAL" clId="{B3E2BD99-6685-4855-9502-BF894723FEDA}" dt="2022-06-24T14:05:11.594" v="5627" actId="478"/>
          <ac:graphicFrameMkLst>
            <pc:docMk/>
            <pc:sldMk cId="4124886078" sldId="684"/>
            <ac:graphicFrameMk id="34" creationId="{439719BC-0363-4D53-9E94-E85E1C1AA461}"/>
          </ac:graphicFrameMkLst>
        </pc:graphicFrameChg>
        <pc:graphicFrameChg chg="del">
          <ac:chgData name="THOMY Philippe" userId="9df777e5-71f9-47e3-9421-f7a221646164" providerId="ADAL" clId="{B3E2BD99-6685-4855-9502-BF894723FEDA}" dt="2022-06-24T14:05:11.594" v="5627" actId="478"/>
          <ac:graphicFrameMkLst>
            <pc:docMk/>
            <pc:sldMk cId="4124886078" sldId="684"/>
            <ac:graphicFrameMk id="35" creationId="{473025EE-392D-46B5-BACC-627A4D7E649B}"/>
          </ac:graphicFrameMkLst>
        </pc:graphicFrameChg>
        <pc:graphicFrameChg chg="del">
          <ac:chgData name="THOMY Philippe" userId="9df777e5-71f9-47e3-9421-f7a221646164" providerId="ADAL" clId="{B3E2BD99-6685-4855-9502-BF894723FEDA}" dt="2022-06-24T14:05:11.594" v="5627" actId="478"/>
          <ac:graphicFrameMkLst>
            <pc:docMk/>
            <pc:sldMk cId="4124886078" sldId="684"/>
            <ac:graphicFrameMk id="47" creationId="{0A591929-BE7F-47AA-9F40-C5B8CE2B40D1}"/>
          </ac:graphicFrameMkLst>
        </pc:graphicFrameChg>
        <pc:graphicFrameChg chg="del">
          <ac:chgData name="THOMY Philippe" userId="9df777e5-71f9-47e3-9421-f7a221646164" providerId="ADAL" clId="{B3E2BD99-6685-4855-9502-BF894723FEDA}" dt="2022-06-24T14:05:11.594" v="5627" actId="478"/>
          <ac:graphicFrameMkLst>
            <pc:docMk/>
            <pc:sldMk cId="4124886078" sldId="684"/>
            <ac:graphicFrameMk id="52" creationId="{E8130467-4332-4C41-87E4-138A48A5E725}"/>
          </ac:graphicFrameMkLst>
        </pc:graphicFrameChg>
        <pc:graphicFrameChg chg="del">
          <ac:chgData name="THOMY Philippe" userId="9df777e5-71f9-47e3-9421-f7a221646164" providerId="ADAL" clId="{B3E2BD99-6685-4855-9502-BF894723FEDA}" dt="2022-06-24T14:05:11.594" v="5627" actId="478"/>
          <ac:graphicFrameMkLst>
            <pc:docMk/>
            <pc:sldMk cId="4124886078" sldId="684"/>
            <ac:graphicFrameMk id="56" creationId="{C5AD431E-1021-4B0D-B91D-EBB16211A4D7}"/>
          </ac:graphicFrameMkLst>
        </pc:graphicFrameChg>
        <pc:cxnChg chg="del">
          <ac:chgData name="THOMY Philippe" userId="9df777e5-71f9-47e3-9421-f7a221646164" providerId="ADAL" clId="{B3E2BD99-6685-4855-9502-BF894723FEDA}" dt="2022-06-24T14:05:11.594" v="5627" actId="478"/>
          <ac:cxnSpMkLst>
            <pc:docMk/>
            <pc:sldMk cId="4124886078" sldId="684"/>
            <ac:cxnSpMk id="24" creationId="{4AD2A215-4237-4C1C-8009-4CE1E7F70B9D}"/>
          </ac:cxnSpMkLst>
        </pc:cxnChg>
        <pc:cxnChg chg="del">
          <ac:chgData name="THOMY Philippe" userId="9df777e5-71f9-47e3-9421-f7a221646164" providerId="ADAL" clId="{B3E2BD99-6685-4855-9502-BF894723FEDA}" dt="2022-06-24T14:05:11.594" v="5627" actId="478"/>
          <ac:cxnSpMkLst>
            <pc:docMk/>
            <pc:sldMk cId="4124886078" sldId="684"/>
            <ac:cxnSpMk id="25" creationId="{4B1E6991-B0BB-43AF-AA94-7D797A047E95}"/>
          </ac:cxnSpMkLst>
        </pc:cxnChg>
        <pc:cxnChg chg="del">
          <ac:chgData name="THOMY Philippe" userId="9df777e5-71f9-47e3-9421-f7a221646164" providerId="ADAL" clId="{B3E2BD99-6685-4855-9502-BF894723FEDA}" dt="2022-06-24T14:05:11.594" v="5627" actId="478"/>
          <ac:cxnSpMkLst>
            <pc:docMk/>
            <pc:sldMk cId="4124886078" sldId="684"/>
            <ac:cxnSpMk id="26" creationId="{13319068-5B96-4B40-8BEB-BFC3204BE9EC}"/>
          </ac:cxnSpMkLst>
        </pc:cxnChg>
        <pc:cxnChg chg="del">
          <ac:chgData name="THOMY Philippe" userId="9df777e5-71f9-47e3-9421-f7a221646164" providerId="ADAL" clId="{B3E2BD99-6685-4855-9502-BF894723FEDA}" dt="2022-06-24T14:05:11.594" v="5627" actId="478"/>
          <ac:cxnSpMkLst>
            <pc:docMk/>
            <pc:sldMk cId="4124886078" sldId="684"/>
            <ac:cxnSpMk id="33" creationId="{12D495C0-CC12-4994-B1ED-D8D2768EA94B}"/>
          </ac:cxnSpMkLst>
        </pc:cxnChg>
        <pc:cxnChg chg="del">
          <ac:chgData name="THOMY Philippe" userId="9df777e5-71f9-47e3-9421-f7a221646164" providerId="ADAL" clId="{B3E2BD99-6685-4855-9502-BF894723FEDA}" dt="2022-06-24T14:05:11.594" v="5627" actId="478"/>
          <ac:cxnSpMkLst>
            <pc:docMk/>
            <pc:sldMk cId="4124886078" sldId="684"/>
            <ac:cxnSpMk id="36" creationId="{C808F880-4A10-4935-95DC-999AFC958D9F}"/>
          </ac:cxnSpMkLst>
        </pc:cxnChg>
        <pc:cxnChg chg="del">
          <ac:chgData name="THOMY Philippe" userId="9df777e5-71f9-47e3-9421-f7a221646164" providerId="ADAL" clId="{B3E2BD99-6685-4855-9502-BF894723FEDA}" dt="2022-06-24T14:05:11.594" v="5627" actId="478"/>
          <ac:cxnSpMkLst>
            <pc:docMk/>
            <pc:sldMk cId="4124886078" sldId="684"/>
            <ac:cxnSpMk id="37" creationId="{E0A3FD91-3409-424D-B546-EB6388179789}"/>
          </ac:cxnSpMkLst>
        </pc:cxnChg>
        <pc:cxnChg chg="del">
          <ac:chgData name="THOMY Philippe" userId="9df777e5-71f9-47e3-9421-f7a221646164" providerId="ADAL" clId="{B3E2BD99-6685-4855-9502-BF894723FEDA}" dt="2022-06-24T14:05:11.594" v="5627" actId="478"/>
          <ac:cxnSpMkLst>
            <pc:docMk/>
            <pc:sldMk cId="4124886078" sldId="684"/>
            <ac:cxnSpMk id="38" creationId="{8E4FF085-8BD4-4B64-99B6-6466FABB7D99}"/>
          </ac:cxnSpMkLst>
        </pc:cxnChg>
        <pc:cxnChg chg="del">
          <ac:chgData name="THOMY Philippe" userId="9df777e5-71f9-47e3-9421-f7a221646164" providerId="ADAL" clId="{B3E2BD99-6685-4855-9502-BF894723FEDA}" dt="2022-06-24T14:05:11.594" v="5627" actId="478"/>
          <ac:cxnSpMkLst>
            <pc:docMk/>
            <pc:sldMk cId="4124886078" sldId="684"/>
            <ac:cxnSpMk id="39" creationId="{8909E0C3-FFDD-4292-84BC-790D7BC75E8D}"/>
          </ac:cxnSpMkLst>
        </pc:cxnChg>
        <pc:cxnChg chg="del">
          <ac:chgData name="THOMY Philippe" userId="9df777e5-71f9-47e3-9421-f7a221646164" providerId="ADAL" clId="{B3E2BD99-6685-4855-9502-BF894723FEDA}" dt="2022-06-24T14:05:11.594" v="5627" actId="478"/>
          <ac:cxnSpMkLst>
            <pc:docMk/>
            <pc:sldMk cId="4124886078" sldId="684"/>
            <ac:cxnSpMk id="48" creationId="{83191B1A-422D-4457-AC1A-3387CD9E6452}"/>
          </ac:cxnSpMkLst>
        </pc:cxnChg>
        <pc:cxnChg chg="del">
          <ac:chgData name="THOMY Philippe" userId="9df777e5-71f9-47e3-9421-f7a221646164" providerId="ADAL" clId="{B3E2BD99-6685-4855-9502-BF894723FEDA}" dt="2022-06-24T14:05:11.594" v="5627" actId="478"/>
          <ac:cxnSpMkLst>
            <pc:docMk/>
            <pc:sldMk cId="4124886078" sldId="684"/>
            <ac:cxnSpMk id="49" creationId="{0B6EE973-6605-4983-B1C2-03DE3AEBC5DA}"/>
          </ac:cxnSpMkLst>
        </pc:cxnChg>
        <pc:cxnChg chg="del">
          <ac:chgData name="THOMY Philippe" userId="9df777e5-71f9-47e3-9421-f7a221646164" providerId="ADAL" clId="{B3E2BD99-6685-4855-9502-BF894723FEDA}" dt="2022-06-24T14:05:11.594" v="5627" actId="478"/>
          <ac:cxnSpMkLst>
            <pc:docMk/>
            <pc:sldMk cId="4124886078" sldId="684"/>
            <ac:cxnSpMk id="50" creationId="{567C116C-EE4A-4CFD-9078-5F79D790582A}"/>
          </ac:cxnSpMkLst>
        </pc:cxnChg>
        <pc:cxnChg chg="del">
          <ac:chgData name="THOMY Philippe" userId="9df777e5-71f9-47e3-9421-f7a221646164" providerId="ADAL" clId="{B3E2BD99-6685-4855-9502-BF894723FEDA}" dt="2022-06-24T14:05:11.594" v="5627" actId="478"/>
          <ac:cxnSpMkLst>
            <pc:docMk/>
            <pc:sldMk cId="4124886078" sldId="684"/>
            <ac:cxnSpMk id="51" creationId="{C90A6B43-FD34-46BC-8FCD-7CB62717629E}"/>
          </ac:cxnSpMkLst>
        </pc:cxnChg>
        <pc:cxnChg chg="del">
          <ac:chgData name="THOMY Philippe" userId="9df777e5-71f9-47e3-9421-f7a221646164" providerId="ADAL" clId="{B3E2BD99-6685-4855-9502-BF894723FEDA}" dt="2022-06-24T14:05:11.594" v="5627" actId="478"/>
          <ac:cxnSpMkLst>
            <pc:docMk/>
            <pc:sldMk cId="4124886078" sldId="684"/>
            <ac:cxnSpMk id="54" creationId="{ECE85239-744C-408D-AE63-1026352EFBFC}"/>
          </ac:cxnSpMkLst>
        </pc:cxnChg>
        <pc:cxnChg chg="del">
          <ac:chgData name="THOMY Philippe" userId="9df777e5-71f9-47e3-9421-f7a221646164" providerId="ADAL" clId="{B3E2BD99-6685-4855-9502-BF894723FEDA}" dt="2022-06-24T14:05:11.594" v="5627" actId="478"/>
          <ac:cxnSpMkLst>
            <pc:docMk/>
            <pc:sldMk cId="4124886078" sldId="684"/>
            <ac:cxnSpMk id="57" creationId="{EF1974B7-7E61-4CA4-8461-8C226671788E}"/>
          </ac:cxnSpMkLst>
        </pc:cxnChg>
        <pc:cxnChg chg="del">
          <ac:chgData name="THOMY Philippe" userId="9df777e5-71f9-47e3-9421-f7a221646164" providerId="ADAL" clId="{B3E2BD99-6685-4855-9502-BF894723FEDA}" dt="2022-06-24T14:05:11.594" v="5627" actId="478"/>
          <ac:cxnSpMkLst>
            <pc:docMk/>
            <pc:sldMk cId="4124886078" sldId="684"/>
            <ac:cxnSpMk id="58" creationId="{FDA877AE-768C-47AC-94D9-309296472294}"/>
          </ac:cxnSpMkLst>
        </pc:cxnChg>
        <pc:cxnChg chg="del">
          <ac:chgData name="THOMY Philippe" userId="9df777e5-71f9-47e3-9421-f7a221646164" providerId="ADAL" clId="{B3E2BD99-6685-4855-9502-BF894723FEDA}" dt="2022-06-24T14:05:11.594" v="5627" actId="478"/>
          <ac:cxnSpMkLst>
            <pc:docMk/>
            <pc:sldMk cId="4124886078" sldId="684"/>
            <ac:cxnSpMk id="59" creationId="{8C5B4CB2-D609-43FB-BD10-678A88125CDD}"/>
          </ac:cxnSpMkLst>
        </pc:cxnChg>
        <pc:cxnChg chg="del">
          <ac:chgData name="THOMY Philippe" userId="9df777e5-71f9-47e3-9421-f7a221646164" providerId="ADAL" clId="{B3E2BD99-6685-4855-9502-BF894723FEDA}" dt="2022-06-24T14:05:11.594" v="5627" actId="478"/>
          <ac:cxnSpMkLst>
            <pc:docMk/>
            <pc:sldMk cId="4124886078" sldId="684"/>
            <ac:cxnSpMk id="60" creationId="{AB27E79C-2F58-41B6-8FF7-F8992EC753CC}"/>
          </ac:cxnSpMkLst>
        </pc:cxnChg>
        <pc:cxnChg chg="del">
          <ac:chgData name="THOMY Philippe" userId="9df777e5-71f9-47e3-9421-f7a221646164" providerId="ADAL" clId="{B3E2BD99-6685-4855-9502-BF894723FEDA}" dt="2022-06-24T14:05:11.594" v="5627" actId="478"/>
          <ac:cxnSpMkLst>
            <pc:docMk/>
            <pc:sldMk cId="4124886078" sldId="684"/>
            <ac:cxnSpMk id="65" creationId="{4578E2D9-0B93-4CD4-A0EC-A70C04425555}"/>
          </ac:cxnSpMkLst>
        </pc:cxnChg>
      </pc:sldChg>
      <pc:sldChg chg="addSp delSp modSp mod ord">
        <pc:chgData name="THOMY Philippe" userId="9df777e5-71f9-47e3-9421-f7a221646164" providerId="ADAL" clId="{B3E2BD99-6685-4855-9502-BF894723FEDA}" dt="2022-06-30T18:48:55.788" v="13666" actId="403"/>
        <pc:sldMkLst>
          <pc:docMk/>
          <pc:sldMk cId="3468096822" sldId="687"/>
        </pc:sldMkLst>
        <pc:spChg chg="add del mod ord">
          <ac:chgData name="THOMY Philippe" userId="9df777e5-71f9-47e3-9421-f7a221646164" providerId="ADAL" clId="{B3E2BD99-6685-4855-9502-BF894723FEDA}" dt="2022-06-29T07:53:47.699" v="8234" actId="478"/>
          <ac:spMkLst>
            <pc:docMk/>
            <pc:sldMk cId="3468096822" sldId="687"/>
            <ac:spMk id="2" creationId="{EED3F59A-1DFA-42C8-94C8-DF762BC5FD57}"/>
          </ac:spMkLst>
        </pc:spChg>
        <pc:spChg chg="mod">
          <ac:chgData name="THOMY Philippe" userId="9df777e5-71f9-47e3-9421-f7a221646164" providerId="ADAL" clId="{B3E2BD99-6685-4855-9502-BF894723FEDA}" dt="2022-06-29T07:55:30.083" v="8272" actId="113"/>
          <ac:spMkLst>
            <pc:docMk/>
            <pc:sldMk cId="3468096822" sldId="687"/>
            <ac:spMk id="3" creationId="{E6ED8D85-2F51-46DC-AC6F-F02E73CD1BC2}"/>
          </ac:spMkLst>
        </pc:spChg>
        <pc:spChg chg="mod">
          <ac:chgData name="THOMY Philippe" userId="9df777e5-71f9-47e3-9421-f7a221646164" providerId="ADAL" clId="{B3E2BD99-6685-4855-9502-BF894723FEDA}" dt="2022-06-29T07:49:02.082" v="8140" actId="1035"/>
          <ac:spMkLst>
            <pc:docMk/>
            <pc:sldMk cId="3468096822" sldId="687"/>
            <ac:spMk id="4" creationId="{5DEC7311-26BC-4AE5-9D5E-FA15AEB70B71}"/>
          </ac:spMkLst>
        </pc:spChg>
        <pc:spChg chg="mod">
          <ac:chgData name="THOMY Philippe" userId="9df777e5-71f9-47e3-9421-f7a221646164" providerId="ADAL" clId="{B3E2BD99-6685-4855-9502-BF894723FEDA}" dt="2022-06-29T07:49:02.082" v="8140" actId="1035"/>
          <ac:spMkLst>
            <pc:docMk/>
            <pc:sldMk cId="3468096822" sldId="687"/>
            <ac:spMk id="6" creationId="{7821A726-8F8B-47E6-926D-8CCFD58858E3}"/>
          </ac:spMkLst>
        </pc:spChg>
        <pc:spChg chg="mod">
          <ac:chgData name="THOMY Philippe" userId="9df777e5-71f9-47e3-9421-f7a221646164" providerId="ADAL" clId="{B3E2BD99-6685-4855-9502-BF894723FEDA}" dt="2022-06-30T18:30:59.391" v="13305" actId="20577"/>
          <ac:spMkLst>
            <pc:docMk/>
            <pc:sldMk cId="3468096822" sldId="687"/>
            <ac:spMk id="7" creationId="{6048A0D6-3F99-4965-BF02-7E70BDE160BC}"/>
          </ac:spMkLst>
        </pc:spChg>
        <pc:spChg chg="mod">
          <ac:chgData name="THOMY Philippe" userId="9df777e5-71f9-47e3-9421-f7a221646164" providerId="ADAL" clId="{B3E2BD99-6685-4855-9502-BF894723FEDA}" dt="2022-06-29T07:49:02.082" v="8140" actId="1035"/>
          <ac:spMkLst>
            <pc:docMk/>
            <pc:sldMk cId="3468096822" sldId="687"/>
            <ac:spMk id="9" creationId="{2F8DEDAB-8526-49EC-8374-186E341C0454}"/>
          </ac:spMkLst>
        </pc:spChg>
        <pc:spChg chg="mod">
          <ac:chgData name="THOMY Philippe" userId="9df777e5-71f9-47e3-9421-f7a221646164" providerId="ADAL" clId="{B3E2BD99-6685-4855-9502-BF894723FEDA}" dt="2022-06-29T07:49:02.082" v="8140" actId="1035"/>
          <ac:spMkLst>
            <pc:docMk/>
            <pc:sldMk cId="3468096822" sldId="687"/>
            <ac:spMk id="10" creationId="{584EB52E-459D-40F7-852F-2222E989DA0F}"/>
          </ac:spMkLst>
        </pc:spChg>
        <pc:spChg chg="mod">
          <ac:chgData name="THOMY Philippe" userId="9df777e5-71f9-47e3-9421-f7a221646164" providerId="ADAL" clId="{B3E2BD99-6685-4855-9502-BF894723FEDA}" dt="2022-06-29T07:49:02.082" v="8140" actId="1035"/>
          <ac:spMkLst>
            <pc:docMk/>
            <pc:sldMk cId="3468096822" sldId="687"/>
            <ac:spMk id="12" creationId="{BA204A8E-C877-4006-ADC5-BCF6406E2F6E}"/>
          </ac:spMkLst>
        </pc:spChg>
        <pc:spChg chg="mod">
          <ac:chgData name="THOMY Philippe" userId="9df777e5-71f9-47e3-9421-f7a221646164" providerId="ADAL" clId="{B3E2BD99-6685-4855-9502-BF894723FEDA}" dt="2022-06-29T07:55:47.843" v="8276" actId="113"/>
          <ac:spMkLst>
            <pc:docMk/>
            <pc:sldMk cId="3468096822" sldId="687"/>
            <ac:spMk id="13" creationId="{85E8E251-0B7E-425B-8498-A5C3C4097B2B}"/>
          </ac:spMkLst>
        </pc:spChg>
        <pc:spChg chg="mod">
          <ac:chgData name="THOMY Philippe" userId="9df777e5-71f9-47e3-9421-f7a221646164" providerId="ADAL" clId="{B3E2BD99-6685-4855-9502-BF894723FEDA}" dt="2022-06-29T07:49:02.082" v="8140" actId="1035"/>
          <ac:spMkLst>
            <pc:docMk/>
            <pc:sldMk cId="3468096822" sldId="687"/>
            <ac:spMk id="14" creationId="{2214005B-59E2-4761-A129-B0BF53723DDB}"/>
          </ac:spMkLst>
        </pc:spChg>
        <pc:spChg chg="mod">
          <ac:chgData name="THOMY Philippe" userId="9df777e5-71f9-47e3-9421-f7a221646164" providerId="ADAL" clId="{B3E2BD99-6685-4855-9502-BF894723FEDA}" dt="2022-06-29T07:55:43.194" v="8274" actId="113"/>
          <ac:spMkLst>
            <pc:docMk/>
            <pc:sldMk cId="3468096822" sldId="687"/>
            <ac:spMk id="15" creationId="{7B21BDFA-3947-4FE9-B2B8-9495164FB7E6}"/>
          </ac:spMkLst>
        </pc:spChg>
        <pc:spChg chg="mod">
          <ac:chgData name="THOMY Philippe" userId="9df777e5-71f9-47e3-9421-f7a221646164" providerId="ADAL" clId="{B3E2BD99-6685-4855-9502-BF894723FEDA}" dt="2022-06-29T07:49:02.082" v="8140" actId="1035"/>
          <ac:spMkLst>
            <pc:docMk/>
            <pc:sldMk cId="3468096822" sldId="687"/>
            <ac:spMk id="16" creationId="{23B0FCB5-B493-47AC-8641-B6578F53C672}"/>
          </ac:spMkLst>
        </pc:spChg>
        <pc:spChg chg="mod">
          <ac:chgData name="THOMY Philippe" userId="9df777e5-71f9-47e3-9421-f7a221646164" providerId="ADAL" clId="{B3E2BD99-6685-4855-9502-BF894723FEDA}" dt="2022-06-29T07:49:02.082" v="8140" actId="1035"/>
          <ac:spMkLst>
            <pc:docMk/>
            <pc:sldMk cId="3468096822" sldId="687"/>
            <ac:spMk id="17" creationId="{043B1416-BDA0-4143-9C5A-CFEA1ED5BCCA}"/>
          </ac:spMkLst>
        </pc:spChg>
        <pc:spChg chg="mod">
          <ac:chgData name="THOMY Philippe" userId="9df777e5-71f9-47e3-9421-f7a221646164" providerId="ADAL" clId="{B3E2BD99-6685-4855-9502-BF894723FEDA}" dt="2022-06-29T07:49:02.082" v="8140" actId="1035"/>
          <ac:spMkLst>
            <pc:docMk/>
            <pc:sldMk cId="3468096822" sldId="687"/>
            <ac:spMk id="21" creationId="{B0F0B071-0910-478A-BF0D-DA53CD42487B}"/>
          </ac:spMkLst>
        </pc:spChg>
        <pc:spChg chg="mod">
          <ac:chgData name="THOMY Philippe" userId="9df777e5-71f9-47e3-9421-f7a221646164" providerId="ADAL" clId="{B3E2BD99-6685-4855-9502-BF894723FEDA}" dt="2022-06-29T07:49:02.082" v="8140" actId="1035"/>
          <ac:spMkLst>
            <pc:docMk/>
            <pc:sldMk cId="3468096822" sldId="687"/>
            <ac:spMk id="22" creationId="{A2B76431-2F57-40BE-8197-A62347BE5563}"/>
          </ac:spMkLst>
        </pc:spChg>
        <pc:spChg chg="mod">
          <ac:chgData name="THOMY Philippe" userId="9df777e5-71f9-47e3-9421-f7a221646164" providerId="ADAL" clId="{B3E2BD99-6685-4855-9502-BF894723FEDA}" dt="2022-06-29T07:49:02.082" v="8140" actId="1035"/>
          <ac:spMkLst>
            <pc:docMk/>
            <pc:sldMk cId="3468096822" sldId="687"/>
            <ac:spMk id="24" creationId="{E470B98A-03AA-4F3C-A0CE-0D160A617E48}"/>
          </ac:spMkLst>
        </pc:spChg>
        <pc:spChg chg="mod">
          <ac:chgData name="THOMY Philippe" userId="9df777e5-71f9-47e3-9421-f7a221646164" providerId="ADAL" clId="{B3E2BD99-6685-4855-9502-BF894723FEDA}" dt="2022-06-29T07:49:02.082" v="8140" actId="1035"/>
          <ac:spMkLst>
            <pc:docMk/>
            <pc:sldMk cId="3468096822" sldId="687"/>
            <ac:spMk id="26" creationId="{9158603C-7191-437F-9B7A-BEB6C31E5377}"/>
          </ac:spMkLst>
        </pc:spChg>
        <pc:spChg chg="mod">
          <ac:chgData name="THOMY Philippe" userId="9df777e5-71f9-47e3-9421-f7a221646164" providerId="ADAL" clId="{B3E2BD99-6685-4855-9502-BF894723FEDA}" dt="2022-06-29T07:49:02.082" v="8140" actId="1035"/>
          <ac:spMkLst>
            <pc:docMk/>
            <pc:sldMk cId="3468096822" sldId="687"/>
            <ac:spMk id="28" creationId="{27E0A1D5-D3FD-4ECE-B5FF-E9BF2553F724}"/>
          </ac:spMkLst>
        </pc:spChg>
        <pc:spChg chg="mod">
          <ac:chgData name="THOMY Philippe" userId="9df777e5-71f9-47e3-9421-f7a221646164" providerId="ADAL" clId="{B3E2BD99-6685-4855-9502-BF894723FEDA}" dt="2022-06-29T07:49:02.082" v="8140" actId="1035"/>
          <ac:spMkLst>
            <pc:docMk/>
            <pc:sldMk cId="3468096822" sldId="687"/>
            <ac:spMk id="29" creationId="{CE8A1575-BD0B-4B02-AB81-D5AC691E6AB2}"/>
          </ac:spMkLst>
        </pc:spChg>
        <pc:spChg chg="mod">
          <ac:chgData name="THOMY Philippe" userId="9df777e5-71f9-47e3-9421-f7a221646164" providerId="ADAL" clId="{B3E2BD99-6685-4855-9502-BF894723FEDA}" dt="2022-06-29T07:49:02.082" v="8140" actId="1035"/>
          <ac:spMkLst>
            <pc:docMk/>
            <pc:sldMk cId="3468096822" sldId="687"/>
            <ac:spMk id="30" creationId="{14EF6842-1ABD-41EA-8812-C3CDF147291C}"/>
          </ac:spMkLst>
        </pc:spChg>
        <pc:spChg chg="mod">
          <ac:chgData name="THOMY Philippe" userId="9df777e5-71f9-47e3-9421-f7a221646164" providerId="ADAL" clId="{B3E2BD99-6685-4855-9502-BF894723FEDA}" dt="2022-06-29T07:49:02.082" v="8140" actId="1035"/>
          <ac:spMkLst>
            <pc:docMk/>
            <pc:sldMk cId="3468096822" sldId="687"/>
            <ac:spMk id="31" creationId="{FA9CF91D-A55E-4078-B361-336A1558ED8D}"/>
          </ac:spMkLst>
        </pc:spChg>
        <pc:spChg chg="mod">
          <ac:chgData name="THOMY Philippe" userId="9df777e5-71f9-47e3-9421-f7a221646164" providerId="ADAL" clId="{B3E2BD99-6685-4855-9502-BF894723FEDA}" dt="2022-06-29T07:49:02.082" v="8140" actId="1035"/>
          <ac:spMkLst>
            <pc:docMk/>
            <pc:sldMk cId="3468096822" sldId="687"/>
            <ac:spMk id="32" creationId="{BB2E2BAF-B152-48A3-8381-EC40EC5B4D2F}"/>
          </ac:spMkLst>
        </pc:spChg>
        <pc:spChg chg="mod">
          <ac:chgData name="THOMY Philippe" userId="9df777e5-71f9-47e3-9421-f7a221646164" providerId="ADAL" clId="{B3E2BD99-6685-4855-9502-BF894723FEDA}" dt="2022-06-29T07:49:02.082" v="8140" actId="1035"/>
          <ac:spMkLst>
            <pc:docMk/>
            <pc:sldMk cId="3468096822" sldId="687"/>
            <ac:spMk id="35" creationId="{75B0F36A-6CBC-479E-A179-53F252E26144}"/>
          </ac:spMkLst>
        </pc:spChg>
        <pc:spChg chg="mod">
          <ac:chgData name="THOMY Philippe" userId="9df777e5-71f9-47e3-9421-f7a221646164" providerId="ADAL" clId="{B3E2BD99-6685-4855-9502-BF894723FEDA}" dt="2022-06-29T07:49:02.082" v="8140" actId="1035"/>
          <ac:spMkLst>
            <pc:docMk/>
            <pc:sldMk cId="3468096822" sldId="687"/>
            <ac:spMk id="42" creationId="{268EFB5A-8B20-4EA9-B01B-150C377662D3}"/>
          </ac:spMkLst>
        </pc:spChg>
        <pc:spChg chg="mod">
          <ac:chgData name="THOMY Philippe" userId="9df777e5-71f9-47e3-9421-f7a221646164" providerId="ADAL" clId="{B3E2BD99-6685-4855-9502-BF894723FEDA}" dt="2022-06-29T07:49:02.082" v="8140" actId="1035"/>
          <ac:spMkLst>
            <pc:docMk/>
            <pc:sldMk cId="3468096822" sldId="687"/>
            <ac:spMk id="44" creationId="{F837B2B2-E74B-4A68-9798-C1DDF3D6A63E}"/>
          </ac:spMkLst>
        </pc:spChg>
        <pc:spChg chg="mod">
          <ac:chgData name="THOMY Philippe" userId="9df777e5-71f9-47e3-9421-f7a221646164" providerId="ADAL" clId="{B3E2BD99-6685-4855-9502-BF894723FEDA}" dt="2022-06-29T07:49:02.082" v="8140" actId="1035"/>
          <ac:spMkLst>
            <pc:docMk/>
            <pc:sldMk cId="3468096822" sldId="687"/>
            <ac:spMk id="45" creationId="{13931706-8F71-4653-B415-81A43E8849B2}"/>
          </ac:spMkLst>
        </pc:spChg>
        <pc:spChg chg="mod">
          <ac:chgData name="THOMY Philippe" userId="9df777e5-71f9-47e3-9421-f7a221646164" providerId="ADAL" clId="{B3E2BD99-6685-4855-9502-BF894723FEDA}" dt="2022-06-29T07:49:02.082" v="8140" actId="1035"/>
          <ac:spMkLst>
            <pc:docMk/>
            <pc:sldMk cId="3468096822" sldId="687"/>
            <ac:spMk id="50" creationId="{2D5B9750-CD5A-473E-BAF5-3B64C0BC0ABE}"/>
          </ac:spMkLst>
        </pc:spChg>
        <pc:spChg chg="mod">
          <ac:chgData name="THOMY Philippe" userId="9df777e5-71f9-47e3-9421-f7a221646164" providerId="ADAL" clId="{B3E2BD99-6685-4855-9502-BF894723FEDA}" dt="2022-06-29T07:52:28.160" v="8204" actId="14100"/>
          <ac:spMkLst>
            <pc:docMk/>
            <pc:sldMk cId="3468096822" sldId="687"/>
            <ac:spMk id="54" creationId="{56D9ED9E-4FD3-42A5-92AD-47D586FC6783}"/>
          </ac:spMkLst>
        </pc:spChg>
        <pc:spChg chg="mod">
          <ac:chgData name="THOMY Philippe" userId="9df777e5-71f9-47e3-9421-f7a221646164" providerId="ADAL" clId="{B3E2BD99-6685-4855-9502-BF894723FEDA}" dt="2022-06-30T18:48:55.788" v="13666" actId="403"/>
          <ac:spMkLst>
            <pc:docMk/>
            <pc:sldMk cId="3468096822" sldId="687"/>
            <ac:spMk id="55" creationId="{6D716EB7-2922-4273-A2A4-306FD03C4ACD}"/>
          </ac:spMkLst>
        </pc:spChg>
        <pc:spChg chg="mod">
          <ac:chgData name="THOMY Philippe" userId="9df777e5-71f9-47e3-9421-f7a221646164" providerId="ADAL" clId="{B3E2BD99-6685-4855-9502-BF894723FEDA}" dt="2022-06-29T07:52:28.160" v="8204" actId="14100"/>
          <ac:spMkLst>
            <pc:docMk/>
            <pc:sldMk cId="3468096822" sldId="687"/>
            <ac:spMk id="56" creationId="{0A96204B-F17F-49AA-B3FA-FE25FCC7B3F9}"/>
          </ac:spMkLst>
        </pc:spChg>
        <pc:spChg chg="mod">
          <ac:chgData name="THOMY Philippe" userId="9df777e5-71f9-47e3-9421-f7a221646164" providerId="ADAL" clId="{B3E2BD99-6685-4855-9502-BF894723FEDA}" dt="2022-06-29T07:49:02.082" v="8140" actId="1035"/>
          <ac:spMkLst>
            <pc:docMk/>
            <pc:sldMk cId="3468096822" sldId="687"/>
            <ac:spMk id="57" creationId="{05D36FE1-01B3-4536-9A1D-5F97D54C14BD}"/>
          </ac:spMkLst>
        </pc:spChg>
        <pc:spChg chg="mod">
          <ac:chgData name="THOMY Philippe" userId="9df777e5-71f9-47e3-9421-f7a221646164" providerId="ADAL" clId="{B3E2BD99-6685-4855-9502-BF894723FEDA}" dt="2022-06-29T07:49:02.082" v="8140" actId="1035"/>
          <ac:spMkLst>
            <pc:docMk/>
            <pc:sldMk cId="3468096822" sldId="687"/>
            <ac:spMk id="58" creationId="{0FBEF021-D473-4C41-8A8D-7EFFB8E5504D}"/>
          </ac:spMkLst>
        </pc:spChg>
        <pc:spChg chg="mod">
          <ac:chgData name="THOMY Philippe" userId="9df777e5-71f9-47e3-9421-f7a221646164" providerId="ADAL" clId="{B3E2BD99-6685-4855-9502-BF894723FEDA}" dt="2022-06-29T07:49:02.082" v="8140" actId="1035"/>
          <ac:spMkLst>
            <pc:docMk/>
            <pc:sldMk cId="3468096822" sldId="687"/>
            <ac:spMk id="59" creationId="{87BFDB30-7CE7-4ABA-A559-2D12B194F16C}"/>
          </ac:spMkLst>
        </pc:spChg>
        <pc:spChg chg="mod">
          <ac:chgData name="THOMY Philippe" userId="9df777e5-71f9-47e3-9421-f7a221646164" providerId="ADAL" clId="{B3E2BD99-6685-4855-9502-BF894723FEDA}" dt="2022-06-29T07:49:02.082" v="8140" actId="1035"/>
          <ac:spMkLst>
            <pc:docMk/>
            <pc:sldMk cId="3468096822" sldId="687"/>
            <ac:spMk id="60" creationId="{886B8847-7DCE-465C-9407-731154996D7C}"/>
          </ac:spMkLst>
        </pc:spChg>
        <pc:spChg chg="mod">
          <ac:chgData name="THOMY Philippe" userId="9df777e5-71f9-47e3-9421-f7a221646164" providerId="ADAL" clId="{B3E2BD99-6685-4855-9502-BF894723FEDA}" dt="2022-06-29T07:49:02.082" v="8140" actId="1035"/>
          <ac:spMkLst>
            <pc:docMk/>
            <pc:sldMk cId="3468096822" sldId="687"/>
            <ac:spMk id="61" creationId="{FB5283D5-9870-4776-8E8C-01FA47BCF39E}"/>
          </ac:spMkLst>
        </pc:spChg>
        <pc:spChg chg="mod">
          <ac:chgData name="THOMY Philippe" userId="9df777e5-71f9-47e3-9421-f7a221646164" providerId="ADAL" clId="{B3E2BD99-6685-4855-9502-BF894723FEDA}" dt="2022-06-29T07:53:31.799" v="8233" actId="1076"/>
          <ac:spMkLst>
            <pc:docMk/>
            <pc:sldMk cId="3468096822" sldId="687"/>
            <ac:spMk id="65" creationId="{C02F18FC-63AF-4A83-B72C-7C9E3C1E4030}"/>
          </ac:spMkLst>
        </pc:spChg>
        <pc:spChg chg="mod">
          <ac:chgData name="THOMY Philippe" userId="9df777e5-71f9-47e3-9421-f7a221646164" providerId="ADAL" clId="{B3E2BD99-6685-4855-9502-BF894723FEDA}" dt="2022-06-29T07:54:04.845" v="8246" actId="1038"/>
          <ac:spMkLst>
            <pc:docMk/>
            <pc:sldMk cId="3468096822" sldId="687"/>
            <ac:spMk id="69" creationId="{A6C99EFD-81F3-4308-9C71-8F7BD0039DFD}"/>
          </ac:spMkLst>
        </pc:spChg>
        <pc:spChg chg="add mod ord">
          <ac:chgData name="THOMY Philippe" userId="9df777e5-71f9-47e3-9421-f7a221646164" providerId="ADAL" clId="{B3E2BD99-6685-4855-9502-BF894723FEDA}" dt="2022-06-30T18:48:40.129" v="13664" actId="14100"/>
          <ac:spMkLst>
            <pc:docMk/>
            <pc:sldMk cId="3468096822" sldId="687"/>
            <ac:spMk id="70" creationId="{1D696D84-4C78-4ADA-9424-25DF6AF8F066}"/>
          </ac:spMkLst>
        </pc:spChg>
        <pc:spChg chg="mod">
          <ac:chgData name="THOMY Philippe" userId="9df777e5-71f9-47e3-9421-f7a221646164" providerId="ADAL" clId="{B3E2BD99-6685-4855-9502-BF894723FEDA}" dt="2022-06-29T07:49:02.082" v="8140" actId="1035"/>
          <ac:spMkLst>
            <pc:docMk/>
            <pc:sldMk cId="3468096822" sldId="687"/>
            <ac:spMk id="72" creationId="{54BE8947-8D7A-4110-BF87-43854F78F8CD}"/>
          </ac:spMkLst>
        </pc:spChg>
        <pc:spChg chg="mod">
          <ac:chgData name="THOMY Philippe" userId="9df777e5-71f9-47e3-9421-f7a221646164" providerId="ADAL" clId="{B3E2BD99-6685-4855-9502-BF894723FEDA}" dt="2022-06-29T07:49:02.082" v="8140" actId="1035"/>
          <ac:spMkLst>
            <pc:docMk/>
            <pc:sldMk cId="3468096822" sldId="687"/>
            <ac:spMk id="73" creationId="{02D86143-950E-4246-BD60-13F45CE122F1}"/>
          </ac:spMkLst>
        </pc:spChg>
        <pc:spChg chg="mod">
          <ac:chgData name="THOMY Philippe" userId="9df777e5-71f9-47e3-9421-f7a221646164" providerId="ADAL" clId="{B3E2BD99-6685-4855-9502-BF894723FEDA}" dt="2022-06-29T07:49:02.082" v="8140" actId="1035"/>
          <ac:spMkLst>
            <pc:docMk/>
            <pc:sldMk cId="3468096822" sldId="687"/>
            <ac:spMk id="74" creationId="{8B165066-B5EF-4B0C-96E2-489CA840EF9A}"/>
          </ac:spMkLst>
        </pc:spChg>
        <pc:spChg chg="mod">
          <ac:chgData name="THOMY Philippe" userId="9df777e5-71f9-47e3-9421-f7a221646164" providerId="ADAL" clId="{B3E2BD99-6685-4855-9502-BF894723FEDA}" dt="2022-06-29T07:49:02.082" v="8140" actId="1035"/>
          <ac:spMkLst>
            <pc:docMk/>
            <pc:sldMk cId="3468096822" sldId="687"/>
            <ac:spMk id="75" creationId="{D5A0140E-EE6E-4537-B003-DB7C6E062FC2}"/>
          </ac:spMkLst>
        </pc:spChg>
        <pc:spChg chg="mod">
          <ac:chgData name="THOMY Philippe" userId="9df777e5-71f9-47e3-9421-f7a221646164" providerId="ADAL" clId="{B3E2BD99-6685-4855-9502-BF894723FEDA}" dt="2022-06-29T07:52:17.543" v="8203" actId="1076"/>
          <ac:spMkLst>
            <pc:docMk/>
            <pc:sldMk cId="3468096822" sldId="687"/>
            <ac:spMk id="76" creationId="{25F7C9DB-949E-4EC2-9EEC-15C8E991513C}"/>
          </ac:spMkLst>
        </pc:spChg>
        <pc:spChg chg="mod">
          <ac:chgData name="THOMY Philippe" userId="9df777e5-71f9-47e3-9421-f7a221646164" providerId="ADAL" clId="{B3E2BD99-6685-4855-9502-BF894723FEDA}" dt="2022-06-29T07:52:11.389" v="8202" actId="20577"/>
          <ac:spMkLst>
            <pc:docMk/>
            <pc:sldMk cId="3468096822" sldId="687"/>
            <ac:spMk id="77" creationId="{73B7D90C-03EB-44EA-BC43-3CA9D6EA1463}"/>
          </ac:spMkLst>
        </pc:spChg>
        <pc:spChg chg="mod">
          <ac:chgData name="THOMY Philippe" userId="9df777e5-71f9-47e3-9421-f7a221646164" providerId="ADAL" clId="{B3E2BD99-6685-4855-9502-BF894723FEDA}" dt="2022-06-29T07:49:02.082" v="8140" actId="1035"/>
          <ac:spMkLst>
            <pc:docMk/>
            <pc:sldMk cId="3468096822" sldId="687"/>
            <ac:spMk id="78" creationId="{2BCFD8E5-8C50-4ED9-A23A-DAC6E23D9791}"/>
          </ac:spMkLst>
        </pc:spChg>
        <pc:spChg chg="add mod">
          <ac:chgData name="THOMY Philippe" userId="9df777e5-71f9-47e3-9421-f7a221646164" providerId="ADAL" clId="{B3E2BD99-6685-4855-9502-BF894723FEDA}" dt="2022-06-30T18:48:23.513" v="13663" actId="1037"/>
          <ac:spMkLst>
            <pc:docMk/>
            <pc:sldMk cId="3468096822" sldId="687"/>
            <ac:spMk id="79" creationId="{EA182D05-EDEC-452C-87C6-FD75E0C73A42}"/>
          </ac:spMkLst>
        </pc:spChg>
        <pc:spChg chg="add del mod">
          <ac:chgData name="THOMY Philippe" userId="9df777e5-71f9-47e3-9421-f7a221646164" providerId="ADAL" clId="{B3E2BD99-6685-4855-9502-BF894723FEDA}" dt="2022-06-30T18:46:13.837" v="13603" actId="478"/>
          <ac:spMkLst>
            <pc:docMk/>
            <pc:sldMk cId="3468096822" sldId="687"/>
            <ac:spMk id="80" creationId="{C10DB0FD-7F65-4B31-A254-F8DD22B8690F}"/>
          </ac:spMkLst>
        </pc:spChg>
        <pc:graphicFrameChg chg="mod modGraphic">
          <ac:chgData name="THOMY Philippe" userId="9df777e5-71f9-47e3-9421-f7a221646164" providerId="ADAL" clId="{B3E2BD99-6685-4855-9502-BF894723FEDA}" dt="2022-06-29T07:53:18.144" v="8231" actId="14100"/>
          <ac:graphicFrameMkLst>
            <pc:docMk/>
            <pc:sldMk cId="3468096822" sldId="687"/>
            <ac:graphicFrameMk id="63" creationId="{C533C18F-9A44-45BC-A504-C6D2F12F51E7}"/>
          </ac:graphicFrameMkLst>
        </pc:graphicFrameChg>
        <pc:cxnChg chg="mod">
          <ac:chgData name="THOMY Philippe" userId="9df777e5-71f9-47e3-9421-f7a221646164" providerId="ADAL" clId="{B3E2BD99-6685-4855-9502-BF894723FEDA}" dt="2022-06-29T07:49:02.082" v="8140" actId="1035"/>
          <ac:cxnSpMkLst>
            <pc:docMk/>
            <pc:sldMk cId="3468096822" sldId="687"/>
            <ac:cxnSpMk id="36" creationId="{9851052F-86CC-48F0-8298-F71827A587DC}"/>
          </ac:cxnSpMkLst>
        </pc:cxnChg>
        <pc:cxnChg chg="mod">
          <ac:chgData name="THOMY Philippe" userId="9df777e5-71f9-47e3-9421-f7a221646164" providerId="ADAL" clId="{B3E2BD99-6685-4855-9502-BF894723FEDA}" dt="2022-06-29T07:49:02.082" v="8140" actId="1035"/>
          <ac:cxnSpMkLst>
            <pc:docMk/>
            <pc:sldMk cId="3468096822" sldId="687"/>
            <ac:cxnSpMk id="39" creationId="{A0EB89E8-69AE-4550-B581-29A68B55A5A8}"/>
          </ac:cxnSpMkLst>
        </pc:cxnChg>
        <pc:cxnChg chg="mod">
          <ac:chgData name="THOMY Philippe" userId="9df777e5-71f9-47e3-9421-f7a221646164" providerId="ADAL" clId="{B3E2BD99-6685-4855-9502-BF894723FEDA}" dt="2022-06-29T07:50:21.024" v="8163" actId="14100"/>
          <ac:cxnSpMkLst>
            <pc:docMk/>
            <pc:sldMk cId="3468096822" sldId="687"/>
            <ac:cxnSpMk id="67" creationId="{376A2F89-3C0B-4195-A54F-90BEA9140DDD}"/>
          </ac:cxnSpMkLst>
        </pc:cxnChg>
      </pc:sldChg>
      <pc:sldChg chg="del">
        <pc:chgData name="THOMY Philippe" userId="9df777e5-71f9-47e3-9421-f7a221646164" providerId="ADAL" clId="{B3E2BD99-6685-4855-9502-BF894723FEDA}" dt="2022-06-29T14:51:05.418" v="13201" actId="47"/>
        <pc:sldMkLst>
          <pc:docMk/>
          <pc:sldMk cId="390208105" sldId="688"/>
        </pc:sldMkLst>
      </pc:sldChg>
      <pc:sldChg chg="del">
        <pc:chgData name="THOMY Philippe" userId="9df777e5-71f9-47e3-9421-f7a221646164" providerId="ADAL" clId="{B3E2BD99-6685-4855-9502-BF894723FEDA}" dt="2022-06-29T14:33:39.833" v="12755" actId="2696"/>
        <pc:sldMkLst>
          <pc:docMk/>
          <pc:sldMk cId="1691131536" sldId="689"/>
        </pc:sldMkLst>
      </pc:sldChg>
      <pc:sldChg chg="modSp add mod">
        <pc:chgData name="THOMY Philippe" userId="9df777e5-71f9-47e3-9421-f7a221646164" providerId="ADAL" clId="{B3E2BD99-6685-4855-9502-BF894723FEDA}" dt="2022-06-29T14:33:52.911" v="12758" actId="20577"/>
        <pc:sldMkLst>
          <pc:docMk/>
          <pc:sldMk cId="1699447899" sldId="689"/>
        </pc:sldMkLst>
        <pc:spChg chg="mod">
          <ac:chgData name="THOMY Philippe" userId="9df777e5-71f9-47e3-9421-f7a221646164" providerId="ADAL" clId="{B3E2BD99-6685-4855-9502-BF894723FEDA}" dt="2022-06-29T14:33:52.911" v="12758" actId="20577"/>
          <ac:spMkLst>
            <pc:docMk/>
            <pc:sldMk cId="1699447899" sldId="689"/>
            <ac:spMk id="34" creationId="{F07CDF14-A3E9-4EC2-A8B0-5774DCBEED4D}"/>
          </ac:spMkLst>
        </pc:spChg>
      </pc:sldChg>
      <pc:sldChg chg="addSp delSp modSp mod">
        <pc:chgData name="THOMY Philippe" userId="9df777e5-71f9-47e3-9421-f7a221646164" providerId="ADAL" clId="{B3E2BD99-6685-4855-9502-BF894723FEDA}" dt="2022-06-30T19:51:00.088" v="14451" actId="20577"/>
        <pc:sldMkLst>
          <pc:docMk/>
          <pc:sldMk cId="3142107245" sldId="690"/>
        </pc:sldMkLst>
        <pc:spChg chg="mod">
          <ac:chgData name="THOMY Philippe" userId="9df777e5-71f9-47e3-9421-f7a221646164" providerId="ADAL" clId="{B3E2BD99-6685-4855-9502-BF894723FEDA}" dt="2022-06-30T19:29:49.558" v="14223" actId="20577"/>
          <ac:spMkLst>
            <pc:docMk/>
            <pc:sldMk cId="3142107245" sldId="690"/>
            <ac:spMk id="2" creationId="{0B9B8B0B-6773-4FBE-9B02-AC279740273A}"/>
          </ac:spMkLst>
        </pc:spChg>
        <pc:spChg chg="add del mod">
          <ac:chgData name="THOMY Philippe" userId="9df777e5-71f9-47e3-9421-f7a221646164" providerId="ADAL" clId="{B3E2BD99-6685-4855-9502-BF894723FEDA}" dt="2022-06-27T21:10:17.126" v="7692" actId="478"/>
          <ac:spMkLst>
            <pc:docMk/>
            <pc:sldMk cId="3142107245" sldId="690"/>
            <ac:spMk id="3" creationId="{FE727061-39BD-416D-8D34-E0A9553DAB8F}"/>
          </ac:spMkLst>
        </pc:spChg>
        <pc:spChg chg="mod">
          <ac:chgData name="THOMY Philippe" userId="9df777e5-71f9-47e3-9421-f7a221646164" providerId="ADAL" clId="{B3E2BD99-6685-4855-9502-BF894723FEDA}" dt="2022-06-30T19:50:07.377" v="14415" actId="207"/>
          <ac:spMkLst>
            <pc:docMk/>
            <pc:sldMk cId="3142107245" sldId="690"/>
            <ac:spMk id="5" creationId="{946A1344-1752-4F30-BAE7-2A363D75689B}"/>
          </ac:spMkLst>
        </pc:spChg>
        <pc:spChg chg="mod">
          <ac:chgData name="THOMY Philippe" userId="9df777e5-71f9-47e3-9421-f7a221646164" providerId="ADAL" clId="{B3E2BD99-6685-4855-9502-BF894723FEDA}" dt="2022-06-30T19:51:00.088" v="14451" actId="20577"/>
          <ac:spMkLst>
            <pc:docMk/>
            <pc:sldMk cId="3142107245" sldId="690"/>
            <ac:spMk id="8" creationId="{1F40718E-A424-4866-B450-E2D9A3EEEEFC}"/>
          </ac:spMkLst>
        </pc:spChg>
        <pc:graphicFrameChg chg="modGraphic">
          <ac:chgData name="THOMY Philippe" userId="9df777e5-71f9-47e3-9421-f7a221646164" providerId="ADAL" clId="{B3E2BD99-6685-4855-9502-BF894723FEDA}" dt="2022-06-30T19:41:09.678" v="14280" actId="20577"/>
          <ac:graphicFrameMkLst>
            <pc:docMk/>
            <pc:sldMk cId="3142107245" sldId="690"/>
            <ac:graphicFrameMk id="7" creationId="{BA824121-19F5-4E93-8F12-DCBC6D90C6A5}"/>
          </ac:graphicFrameMkLst>
        </pc:graphicFrameChg>
      </pc:sldChg>
      <pc:sldChg chg="addSp modSp mod">
        <pc:chgData name="THOMY Philippe" userId="9df777e5-71f9-47e3-9421-f7a221646164" providerId="ADAL" clId="{B3E2BD99-6685-4855-9502-BF894723FEDA}" dt="2022-06-30T19:46:06.479" v="14352" actId="20577"/>
        <pc:sldMkLst>
          <pc:docMk/>
          <pc:sldMk cId="735810679" sldId="691"/>
        </pc:sldMkLst>
        <pc:spChg chg="add mod">
          <ac:chgData name="THOMY Philippe" userId="9df777e5-71f9-47e3-9421-f7a221646164" providerId="ADAL" clId="{B3E2BD99-6685-4855-9502-BF894723FEDA}" dt="2022-06-30T19:46:06.479" v="14352" actId="20577"/>
          <ac:spMkLst>
            <pc:docMk/>
            <pc:sldMk cId="735810679" sldId="691"/>
            <ac:spMk id="11" creationId="{DBEADEFC-195F-4C97-8048-864DCD4775F0}"/>
          </ac:spMkLst>
        </pc:spChg>
      </pc:sldChg>
      <pc:sldChg chg="modSp mod">
        <pc:chgData name="THOMY Philippe" userId="9df777e5-71f9-47e3-9421-f7a221646164" providerId="ADAL" clId="{B3E2BD99-6685-4855-9502-BF894723FEDA}" dt="2022-06-29T14:36:08.863" v="12815" actId="20577"/>
        <pc:sldMkLst>
          <pc:docMk/>
          <pc:sldMk cId="598610676" sldId="692"/>
        </pc:sldMkLst>
        <pc:spChg chg="mod">
          <ac:chgData name="THOMY Philippe" userId="9df777e5-71f9-47e3-9421-f7a221646164" providerId="ADAL" clId="{B3E2BD99-6685-4855-9502-BF894723FEDA}" dt="2022-06-29T14:35:28.868" v="12778" actId="20577"/>
          <ac:spMkLst>
            <pc:docMk/>
            <pc:sldMk cId="598610676" sldId="692"/>
            <ac:spMk id="2" creationId="{D6C7D3E3-FBB7-4773-AB0C-371A5A277B6E}"/>
          </ac:spMkLst>
        </pc:spChg>
        <pc:spChg chg="mod">
          <ac:chgData name="THOMY Philippe" userId="9df777e5-71f9-47e3-9421-f7a221646164" providerId="ADAL" clId="{B3E2BD99-6685-4855-9502-BF894723FEDA}" dt="2022-06-29T14:35:36.399" v="12788" actId="14100"/>
          <ac:spMkLst>
            <pc:docMk/>
            <pc:sldMk cId="598610676" sldId="692"/>
            <ac:spMk id="7" creationId="{325EAE11-C51D-4775-BEC1-53BB58B8330A}"/>
          </ac:spMkLst>
        </pc:spChg>
        <pc:spChg chg="mod">
          <ac:chgData name="THOMY Philippe" userId="9df777e5-71f9-47e3-9421-f7a221646164" providerId="ADAL" clId="{B3E2BD99-6685-4855-9502-BF894723FEDA}" dt="2022-06-24T14:29:10.064" v="6060" actId="14100"/>
          <ac:spMkLst>
            <pc:docMk/>
            <pc:sldMk cId="598610676" sldId="692"/>
            <ac:spMk id="24" creationId="{F6B1D87D-166D-48A1-89BE-41736B0864C9}"/>
          </ac:spMkLst>
        </pc:spChg>
        <pc:spChg chg="mod">
          <ac:chgData name="THOMY Philippe" userId="9df777e5-71f9-47e3-9421-f7a221646164" providerId="ADAL" clId="{B3E2BD99-6685-4855-9502-BF894723FEDA}" dt="2022-06-24T14:28:11.989" v="6057" actId="14100"/>
          <ac:spMkLst>
            <pc:docMk/>
            <pc:sldMk cId="598610676" sldId="692"/>
            <ac:spMk id="91" creationId="{A34B30B9-504F-41E5-AA7D-772355FDF622}"/>
          </ac:spMkLst>
        </pc:spChg>
        <pc:spChg chg="mod">
          <ac:chgData name="THOMY Philippe" userId="9df777e5-71f9-47e3-9421-f7a221646164" providerId="ADAL" clId="{B3E2BD99-6685-4855-9502-BF894723FEDA}" dt="2022-06-29T14:35:40.558" v="12797" actId="20577"/>
          <ac:spMkLst>
            <pc:docMk/>
            <pc:sldMk cId="598610676" sldId="692"/>
            <ac:spMk id="166" creationId="{2D2F6D40-BEA8-44F1-822E-B4984AC994D7}"/>
          </ac:spMkLst>
        </pc:spChg>
        <pc:spChg chg="mod">
          <ac:chgData name="THOMY Philippe" userId="9df777e5-71f9-47e3-9421-f7a221646164" providerId="ADAL" clId="{B3E2BD99-6685-4855-9502-BF894723FEDA}" dt="2022-06-29T14:36:08.863" v="12815" actId="20577"/>
          <ac:spMkLst>
            <pc:docMk/>
            <pc:sldMk cId="598610676" sldId="692"/>
            <ac:spMk id="167" creationId="{4630840F-8962-4077-8349-D80A34925C3C}"/>
          </ac:spMkLst>
        </pc:spChg>
      </pc:sldChg>
      <pc:sldChg chg="addSp delSp modSp mod ord">
        <pc:chgData name="THOMY Philippe" userId="9df777e5-71f9-47e3-9421-f7a221646164" providerId="ADAL" clId="{B3E2BD99-6685-4855-9502-BF894723FEDA}" dt="2022-06-24T14:11:54.227" v="5874" actId="1035"/>
        <pc:sldMkLst>
          <pc:docMk/>
          <pc:sldMk cId="1637127970" sldId="693"/>
        </pc:sldMkLst>
        <pc:spChg chg="del mod">
          <ac:chgData name="THOMY Philippe" userId="9df777e5-71f9-47e3-9421-f7a221646164" providerId="ADAL" clId="{B3E2BD99-6685-4855-9502-BF894723FEDA}" dt="2022-06-24T07:31:15.702" v="2338" actId="478"/>
          <ac:spMkLst>
            <pc:docMk/>
            <pc:sldMk cId="1637127970" sldId="693"/>
            <ac:spMk id="6" creationId="{AB94BD9C-711C-4BA8-BA42-DB211C229E0F}"/>
          </ac:spMkLst>
        </pc:spChg>
        <pc:spChg chg="add del mod">
          <ac:chgData name="THOMY Philippe" userId="9df777e5-71f9-47e3-9421-f7a221646164" providerId="ADAL" clId="{B3E2BD99-6685-4855-9502-BF894723FEDA}" dt="2022-06-24T07:31:15.702" v="2338" actId="478"/>
          <ac:spMkLst>
            <pc:docMk/>
            <pc:sldMk cId="1637127970" sldId="693"/>
            <ac:spMk id="64" creationId="{D02FCC53-D285-49E1-9C75-BA2C9BF44A9C}"/>
          </ac:spMkLst>
        </pc:spChg>
        <pc:spChg chg="add del mod">
          <ac:chgData name="THOMY Philippe" userId="9df777e5-71f9-47e3-9421-f7a221646164" providerId="ADAL" clId="{B3E2BD99-6685-4855-9502-BF894723FEDA}" dt="2022-06-24T07:31:15.702" v="2338" actId="478"/>
          <ac:spMkLst>
            <pc:docMk/>
            <pc:sldMk cId="1637127970" sldId="693"/>
            <ac:spMk id="65" creationId="{3B2465C1-9877-49D7-99BB-33868AEB79C8}"/>
          </ac:spMkLst>
        </pc:spChg>
        <pc:spChg chg="add del mod">
          <ac:chgData name="THOMY Philippe" userId="9df777e5-71f9-47e3-9421-f7a221646164" providerId="ADAL" clId="{B3E2BD99-6685-4855-9502-BF894723FEDA}" dt="2022-06-24T07:31:15.702" v="2338" actId="478"/>
          <ac:spMkLst>
            <pc:docMk/>
            <pc:sldMk cId="1637127970" sldId="693"/>
            <ac:spMk id="66" creationId="{1F81DFE8-5582-4E7B-8318-4926135B3A98}"/>
          </ac:spMkLst>
        </pc:spChg>
        <pc:spChg chg="add del mod">
          <ac:chgData name="THOMY Philippe" userId="9df777e5-71f9-47e3-9421-f7a221646164" providerId="ADAL" clId="{B3E2BD99-6685-4855-9502-BF894723FEDA}" dt="2022-06-24T07:31:15.702" v="2338" actId="478"/>
          <ac:spMkLst>
            <pc:docMk/>
            <pc:sldMk cId="1637127970" sldId="693"/>
            <ac:spMk id="67" creationId="{A4075253-CB02-42CC-81F1-1B0CE9C23518}"/>
          </ac:spMkLst>
        </pc:spChg>
        <pc:spChg chg="add del mod">
          <ac:chgData name="THOMY Philippe" userId="9df777e5-71f9-47e3-9421-f7a221646164" providerId="ADAL" clId="{B3E2BD99-6685-4855-9502-BF894723FEDA}" dt="2022-06-24T07:31:15.702" v="2338" actId="478"/>
          <ac:spMkLst>
            <pc:docMk/>
            <pc:sldMk cId="1637127970" sldId="693"/>
            <ac:spMk id="68" creationId="{841E4455-5F57-43A9-870E-6E4A48D9E6D0}"/>
          </ac:spMkLst>
        </pc:spChg>
        <pc:spChg chg="add del mod">
          <ac:chgData name="THOMY Philippe" userId="9df777e5-71f9-47e3-9421-f7a221646164" providerId="ADAL" clId="{B3E2BD99-6685-4855-9502-BF894723FEDA}" dt="2022-06-24T07:31:15.702" v="2338" actId="478"/>
          <ac:spMkLst>
            <pc:docMk/>
            <pc:sldMk cId="1637127970" sldId="693"/>
            <ac:spMk id="69" creationId="{6AF3F44C-DDA6-46DF-84BC-25A1AE531F4B}"/>
          </ac:spMkLst>
        </pc:spChg>
        <pc:spChg chg="del mod">
          <ac:chgData name="THOMY Philippe" userId="9df777e5-71f9-47e3-9421-f7a221646164" providerId="ADAL" clId="{B3E2BD99-6685-4855-9502-BF894723FEDA}" dt="2022-06-24T07:31:15.702" v="2338" actId="478"/>
          <ac:spMkLst>
            <pc:docMk/>
            <pc:sldMk cId="1637127970" sldId="693"/>
            <ac:spMk id="76" creationId="{FC46E372-2A36-477A-900A-AB7EB6CA8180}"/>
          </ac:spMkLst>
        </pc:spChg>
        <pc:spChg chg="del mod">
          <ac:chgData name="THOMY Philippe" userId="9df777e5-71f9-47e3-9421-f7a221646164" providerId="ADAL" clId="{B3E2BD99-6685-4855-9502-BF894723FEDA}" dt="2022-06-24T07:31:15.702" v="2338" actId="478"/>
          <ac:spMkLst>
            <pc:docMk/>
            <pc:sldMk cId="1637127970" sldId="693"/>
            <ac:spMk id="96" creationId="{23A044FE-4701-4D3E-989C-21BCDF0610F1}"/>
          </ac:spMkLst>
        </pc:spChg>
        <pc:spChg chg="del mod">
          <ac:chgData name="THOMY Philippe" userId="9df777e5-71f9-47e3-9421-f7a221646164" providerId="ADAL" clId="{B3E2BD99-6685-4855-9502-BF894723FEDA}" dt="2022-06-24T07:31:15.702" v="2338" actId="478"/>
          <ac:spMkLst>
            <pc:docMk/>
            <pc:sldMk cId="1637127970" sldId="693"/>
            <ac:spMk id="97" creationId="{DC17CB2A-1962-471D-9056-7486537AA1CD}"/>
          </ac:spMkLst>
        </pc:spChg>
        <pc:spChg chg="del mod">
          <ac:chgData name="THOMY Philippe" userId="9df777e5-71f9-47e3-9421-f7a221646164" providerId="ADAL" clId="{B3E2BD99-6685-4855-9502-BF894723FEDA}" dt="2022-06-24T07:31:15.702" v="2338" actId="478"/>
          <ac:spMkLst>
            <pc:docMk/>
            <pc:sldMk cId="1637127970" sldId="693"/>
            <ac:spMk id="98" creationId="{2789736C-AFA1-48E5-92BD-BCB0EEDBD234}"/>
          </ac:spMkLst>
        </pc:spChg>
        <pc:spChg chg="del mod">
          <ac:chgData name="THOMY Philippe" userId="9df777e5-71f9-47e3-9421-f7a221646164" providerId="ADAL" clId="{B3E2BD99-6685-4855-9502-BF894723FEDA}" dt="2022-06-24T07:31:15.702" v="2338" actId="478"/>
          <ac:spMkLst>
            <pc:docMk/>
            <pc:sldMk cId="1637127970" sldId="693"/>
            <ac:spMk id="99" creationId="{1F20FAEA-763B-46EF-ABFB-E6F4CD8C15B0}"/>
          </ac:spMkLst>
        </pc:spChg>
        <pc:spChg chg="del mod">
          <ac:chgData name="THOMY Philippe" userId="9df777e5-71f9-47e3-9421-f7a221646164" providerId="ADAL" clId="{B3E2BD99-6685-4855-9502-BF894723FEDA}" dt="2022-06-24T07:31:15.702" v="2338" actId="478"/>
          <ac:spMkLst>
            <pc:docMk/>
            <pc:sldMk cId="1637127970" sldId="693"/>
            <ac:spMk id="100" creationId="{505FFD44-D796-43DE-8680-F1A7C61FBAB3}"/>
          </ac:spMkLst>
        </pc:spChg>
        <pc:spChg chg="del mod">
          <ac:chgData name="THOMY Philippe" userId="9df777e5-71f9-47e3-9421-f7a221646164" providerId="ADAL" clId="{B3E2BD99-6685-4855-9502-BF894723FEDA}" dt="2022-06-24T07:31:15.702" v="2338" actId="478"/>
          <ac:spMkLst>
            <pc:docMk/>
            <pc:sldMk cId="1637127970" sldId="693"/>
            <ac:spMk id="101" creationId="{79530EFA-D232-4609-BBED-D7CF3D8C1C35}"/>
          </ac:spMkLst>
        </pc:spChg>
        <pc:spChg chg="del mod">
          <ac:chgData name="THOMY Philippe" userId="9df777e5-71f9-47e3-9421-f7a221646164" providerId="ADAL" clId="{B3E2BD99-6685-4855-9502-BF894723FEDA}" dt="2022-06-24T07:31:15.702" v="2338" actId="478"/>
          <ac:spMkLst>
            <pc:docMk/>
            <pc:sldMk cId="1637127970" sldId="693"/>
            <ac:spMk id="102" creationId="{4C23F0D5-218D-4D82-94DA-6AC8EBE15941}"/>
          </ac:spMkLst>
        </pc:spChg>
        <pc:spChg chg="mod">
          <ac:chgData name="THOMY Philippe" userId="9df777e5-71f9-47e3-9421-f7a221646164" providerId="ADAL" clId="{B3E2BD99-6685-4855-9502-BF894723FEDA}" dt="2022-06-24T07:31:27.966" v="2339" actId="1076"/>
          <ac:spMkLst>
            <pc:docMk/>
            <pc:sldMk cId="1637127970" sldId="693"/>
            <ac:spMk id="105" creationId="{2D048625-8175-41E2-B8A5-EDEA077CF800}"/>
          </ac:spMkLst>
        </pc:spChg>
        <pc:spChg chg="add mod">
          <ac:chgData name="THOMY Philippe" userId="9df777e5-71f9-47e3-9421-f7a221646164" providerId="ADAL" clId="{B3E2BD99-6685-4855-9502-BF894723FEDA}" dt="2022-06-24T14:11:54.227" v="5874" actId="1035"/>
          <ac:spMkLst>
            <pc:docMk/>
            <pc:sldMk cId="1637127970" sldId="693"/>
            <ac:spMk id="113" creationId="{CD68ACFD-5088-4306-A0C1-485F2460DC85}"/>
          </ac:spMkLst>
        </pc:spChg>
        <pc:spChg chg="mod">
          <ac:chgData name="THOMY Philippe" userId="9df777e5-71f9-47e3-9421-f7a221646164" providerId="ADAL" clId="{B3E2BD99-6685-4855-9502-BF894723FEDA}" dt="2022-06-24T07:31:27.966" v="2339" actId="1076"/>
          <ac:spMkLst>
            <pc:docMk/>
            <pc:sldMk cId="1637127970" sldId="693"/>
            <ac:spMk id="121" creationId="{54E1B755-F511-464A-8ECE-0AD2D975C5D4}"/>
          </ac:spMkLst>
        </pc:spChg>
        <pc:spChg chg="mod">
          <ac:chgData name="THOMY Philippe" userId="9df777e5-71f9-47e3-9421-f7a221646164" providerId="ADAL" clId="{B3E2BD99-6685-4855-9502-BF894723FEDA}" dt="2022-06-24T07:31:27.966" v="2339" actId="1076"/>
          <ac:spMkLst>
            <pc:docMk/>
            <pc:sldMk cId="1637127970" sldId="693"/>
            <ac:spMk id="131" creationId="{16D4E87B-333F-4479-A6DA-B743AA0D7A1F}"/>
          </ac:spMkLst>
        </pc:spChg>
        <pc:spChg chg="mod">
          <ac:chgData name="THOMY Philippe" userId="9df777e5-71f9-47e3-9421-f7a221646164" providerId="ADAL" clId="{B3E2BD99-6685-4855-9502-BF894723FEDA}" dt="2022-06-24T07:31:27.966" v="2339" actId="1076"/>
          <ac:spMkLst>
            <pc:docMk/>
            <pc:sldMk cId="1637127970" sldId="693"/>
            <ac:spMk id="137" creationId="{243569A0-BAAE-4E79-8B29-AFF97E3DFD37}"/>
          </ac:spMkLst>
        </pc:spChg>
        <pc:spChg chg="mod">
          <ac:chgData name="THOMY Philippe" userId="9df777e5-71f9-47e3-9421-f7a221646164" providerId="ADAL" clId="{B3E2BD99-6685-4855-9502-BF894723FEDA}" dt="2022-06-24T07:31:27.966" v="2339" actId="1076"/>
          <ac:spMkLst>
            <pc:docMk/>
            <pc:sldMk cId="1637127970" sldId="693"/>
            <ac:spMk id="138" creationId="{2021D11D-17DB-40EE-86CB-EDFA4A429FF0}"/>
          </ac:spMkLst>
        </pc:spChg>
        <pc:spChg chg="add mod">
          <ac:chgData name="THOMY Philippe" userId="9df777e5-71f9-47e3-9421-f7a221646164" providerId="ADAL" clId="{B3E2BD99-6685-4855-9502-BF894723FEDA}" dt="2022-06-24T14:11:54.227" v="5874" actId="1035"/>
          <ac:spMkLst>
            <pc:docMk/>
            <pc:sldMk cId="1637127970" sldId="693"/>
            <ac:spMk id="139" creationId="{40BDCF04-921E-4B81-B1BC-0CC4F51211BC}"/>
          </ac:spMkLst>
        </pc:spChg>
        <pc:spChg chg="mod">
          <ac:chgData name="THOMY Philippe" userId="9df777e5-71f9-47e3-9421-f7a221646164" providerId="ADAL" clId="{B3E2BD99-6685-4855-9502-BF894723FEDA}" dt="2022-06-24T07:31:27.966" v="2339" actId="1076"/>
          <ac:spMkLst>
            <pc:docMk/>
            <pc:sldMk cId="1637127970" sldId="693"/>
            <ac:spMk id="140" creationId="{554A407A-3F17-4C2C-A159-9E04603D581F}"/>
          </ac:spMkLst>
        </pc:spChg>
        <pc:spChg chg="del">
          <ac:chgData name="THOMY Philippe" userId="9df777e5-71f9-47e3-9421-f7a221646164" providerId="ADAL" clId="{B3E2BD99-6685-4855-9502-BF894723FEDA}" dt="2022-06-24T07:31:15.702" v="2338" actId="478"/>
          <ac:spMkLst>
            <pc:docMk/>
            <pc:sldMk cId="1637127970" sldId="693"/>
            <ac:spMk id="141" creationId="{7DBA4258-BCC8-40D9-8CEF-EFB3636C848A}"/>
          </ac:spMkLst>
        </pc:spChg>
        <pc:spChg chg="del mod">
          <ac:chgData name="THOMY Philippe" userId="9df777e5-71f9-47e3-9421-f7a221646164" providerId="ADAL" clId="{B3E2BD99-6685-4855-9502-BF894723FEDA}" dt="2022-06-24T07:31:15.702" v="2338" actId="478"/>
          <ac:spMkLst>
            <pc:docMk/>
            <pc:sldMk cId="1637127970" sldId="693"/>
            <ac:spMk id="143" creationId="{4E9A07DC-581A-4961-86B4-695A279A5AD1}"/>
          </ac:spMkLst>
        </pc:spChg>
        <pc:spChg chg="del mod">
          <ac:chgData name="THOMY Philippe" userId="9df777e5-71f9-47e3-9421-f7a221646164" providerId="ADAL" clId="{B3E2BD99-6685-4855-9502-BF894723FEDA}" dt="2022-06-24T07:31:15.702" v="2338" actId="478"/>
          <ac:spMkLst>
            <pc:docMk/>
            <pc:sldMk cId="1637127970" sldId="693"/>
            <ac:spMk id="144" creationId="{F40C6C76-471C-4263-9B47-AAE6A0CCC07E}"/>
          </ac:spMkLst>
        </pc:spChg>
        <pc:spChg chg="mod">
          <ac:chgData name="THOMY Philippe" userId="9df777e5-71f9-47e3-9421-f7a221646164" providerId="ADAL" clId="{B3E2BD99-6685-4855-9502-BF894723FEDA}" dt="2022-06-24T07:31:27.966" v="2339" actId="1076"/>
          <ac:spMkLst>
            <pc:docMk/>
            <pc:sldMk cId="1637127970" sldId="693"/>
            <ac:spMk id="145" creationId="{72D860E1-49C4-44D7-A324-80FBEA666E5D}"/>
          </ac:spMkLst>
        </pc:spChg>
        <pc:spChg chg="mod">
          <ac:chgData name="THOMY Philippe" userId="9df777e5-71f9-47e3-9421-f7a221646164" providerId="ADAL" clId="{B3E2BD99-6685-4855-9502-BF894723FEDA}" dt="2022-06-24T07:31:27.966" v="2339" actId="1076"/>
          <ac:spMkLst>
            <pc:docMk/>
            <pc:sldMk cId="1637127970" sldId="693"/>
            <ac:spMk id="146" creationId="{1E5F4E3E-5161-481F-8164-4B63E81D5DB1}"/>
          </ac:spMkLst>
        </pc:spChg>
        <pc:spChg chg="mod">
          <ac:chgData name="THOMY Philippe" userId="9df777e5-71f9-47e3-9421-f7a221646164" providerId="ADAL" clId="{B3E2BD99-6685-4855-9502-BF894723FEDA}" dt="2022-06-24T07:31:27.966" v="2339" actId="1076"/>
          <ac:spMkLst>
            <pc:docMk/>
            <pc:sldMk cId="1637127970" sldId="693"/>
            <ac:spMk id="147" creationId="{A4A6F628-4D5A-4855-B669-86E8861DB796}"/>
          </ac:spMkLst>
        </pc:spChg>
        <pc:spChg chg="mod">
          <ac:chgData name="THOMY Philippe" userId="9df777e5-71f9-47e3-9421-f7a221646164" providerId="ADAL" clId="{B3E2BD99-6685-4855-9502-BF894723FEDA}" dt="2022-06-24T14:11:37.875" v="5818" actId="20577"/>
          <ac:spMkLst>
            <pc:docMk/>
            <pc:sldMk cId="1637127970" sldId="693"/>
            <ac:spMk id="148" creationId="{67B69872-9B51-4E69-9C89-9D02008685EF}"/>
          </ac:spMkLst>
        </pc:spChg>
        <pc:spChg chg="del">
          <ac:chgData name="THOMY Philippe" userId="9df777e5-71f9-47e3-9421-f7a221646164" providerId="ADAL" clId="{B3E2BD99-6685-4855-9502-BF894723FEDA}" dt="2022-06-24T07:31:15.702" v="2338" actId="478"/>
          <ac:spMkLst>
            <pc:docMk/>
            <pc:sldMk cId="1637127970" sldId="693"/>
            <ac:spMk id="149" creationId="{55AFE5DD-CED4-4077-BC04-D92E4795612D}"/>
          </ac:spMkLst>
        </pc:spChg>
        <pc:spChg chg="mod">
          <ac:chgData name="THOMY Philippe" userId="9df777e5-71f9-47e3-9421-f7a221646164" providerId="ADAL" clId="{B3E2BD99-6685-4855-9502-BF894723FEDA}" dt="2022-06-24T14:11:44.723" v="5849" actId="1036"/>
          <ac:spMkLst>
            <pc:docMk/>
            <pc:sldMk cId="1637127970" sldId="693"/>
            <ac:spMk id="150" creationId="{2086C842-004B-4CBF-9839-7ABF556098E1}"/>
          </ac:spMkLst>
        </pc:spChg>
        <pc:spChg chg="add mod">
          <ac:chgData name="THOMY Philippe" userId="9df777e5-71f9-47e3-9421-f7a221646164" providerId="ADAL" clId="{B3E2BD99-6685-4855-9502-BF894723FEDA}" dt="2022-06-24T14:11:54.227" v="5874" actId="1035"/>
          <ac:spMkLst>
            <pc:docMk/>
            <pc:sldMk cId="1637127970" sldId="693"/>
            <ac:spMk id="151" creationId="{38F9B2A9-408D-4921-8784-5C19B88C0C5E}"/>
          </ac:spMkLst>
        </pc:spChg>
        <pc:spChg chg="add mod">
          <ac:chgData name="THOMY Philippe" userId="9df777e5-71f9-47e3-9421-f7a221646164" providerId="ADAL" clId="{B3E2BD99-6685-4855-9502-BF894723FEDA}" dt="2022-06-24T14:11:54.227" v="5874" actId="1035"/>
          <ac:spMkLst>
            <pc:docMk/>
            <pc:sldMk cId="1637127970" sldId="693"/>
            <ac:spMk id="159" creationId="{87529BF2-C523-4C6D-93CA-3B2D1EBBA4FB}"/>
          </ac:spMkLst>
        </pc:spChg>
        <pc:spChg chg="add mod">
          <ac:chgData name="THOMY Philippe" userId="9df777e5-71f9-47e3-9421-f7a221646164" providerId="ADAL" clId="{B3E2BD99-6685-4855-9502-BF894723FEDA}" dt="2022-06-24T07:59:01.341" v="2368" actId="15"/>
          <ac:spMkLst>
            <pc:docMk/>
            <pc:sldMk cId="1637127970" sldId="693"/>
            <ac:spMk id="160" creationId="{B639723C-BA34-4E13-B24F-D4B19CBD5E6E}"/>
          </ac:spMkLst>
        </pc:spChg>
        <pc:spChg chg="add mod">
          <ac:chgData name="THOMY Philippe" userId="9df777e5-71f9-47e3-9421-f7a221646164" providerId="ADAL" clId="{B3E2BD99-6685-4855-9502-BF894723FEDA}" dt="2022-06-24T07:31:47.917" v="2340"/>
          <ac:spMkLst>
            <pc:docMk/>
            <pc:sldMk cId="1637127970" sldId="693"/>
            <ac:spMk id="161" creationId="{A6914DB1-4EFF-452B-B7E0-FA8FF73819D1}"/>
          </ac:spMkLst>
        </pc:spChg>
        <pc:graphicFrameChg chg="del mod">
          <ac:chgData name="THOMY Philippe" userId="9df777e5-71f9-47e3-9421-f7a221646164" providerId="ADAL" clId="{B3E2BD99-6685-4855-9502-BF894723FEDA}" dt="2022-06-24T07:31:15.702" v="2338" actId="478"/>
          <ac:graphicFrameMkLst>
            <pc:docMk/>
            <pc:sldMk cId="1637127970" sldId="693"/>
            <ac:graphicFrameMk id="70" creationId="{80618A06-145D-413C-A684-763696A406C2}"/>
          </ac:graphicFrameMkLst>
        </pc:graphicFrameChg>
        <pc:graphicFrameChg chg="del mod">
          <ac:chgData name="THOMY Philippe" userId="9df777e5-71f9-47e3-9421-f7a221646164" providerId="ADAL" clId="{B3E2BD99-6685-4855-9502-BF894723FEDA}" dt="2022-06-24T07:31:15.702" v="2338" actId="478"/>
          <ac:graphicFrameMkLst>
            <pc:docMk/>
            <pc:sldMk cId="1637127970" sldId="693"/>
            <ac:graphicFrameMk id="72" creationId="{9AED13DC-8774-478C-A9C2-AEBCC335B77E}"/>
          </ac:graphicFrameMkLst>
        </pc:graphicFrameChg>
        <pc:graphicFrameChg chg="del mod">
          <ac:chgData name="THOMY Philippe" userId="9df777e5-71f9-47e3-9421-f7a221646164" providerId="ADAL" clId="{B3E2BD99-6685-4855-9502-BF894723FEDA}" dt="2022-06-24T07:31:15.702" v="2338" actId="478"/>
          <ac:graphicFrameMkLst>
            <pc:docMk/>
            <pc:sldMk cId="1637127970" sldId="693"/>
            <ac:graphicFrameMk id="78" creationId="{77AAB096-677E-4D6B-A06F-0CA14936B9D4}"/>
          </ac:graphicFrameMkLst>
        </pc:graphicFrameChg>
        <pc:graphicFrameChg chg="del mod">
          <ac:chgData name="THOMY Philippe" userId="9df777e5-71f9-47e3-9421-f7a221646164" providerId="ADAL" clId="{B3E2BD99-6685-4855-9502-BF894723FEDA}" dt="2022-06-24T07:31:15.702" v="2338" actId="478"/>
          <ac:graphicFrameMkLst>
            <pc:docMk/>
            <pc:sldMk cId="1637127970" sldId="693"/>
            <ac:graphicFrameMk id="79" creationId="{DDF04187-37A4-471F-94B2-ABFFD8C30252}"/>
          </ac:graphicFrameMkLst>
        </pc:graphicFrameChg>
        <pc:graphicFrameChg chg="del mod">
          <ac:chgData name="THOMY Philippe" userId="9df777e5-71f9-47e3-9421-f7a221646164" providerId="ADAL" clId="{B3E2BD99-6685-4855-9502-BF894723FEDA}" dt="2022-06-24T07:31:15.702" v="2338" actId="478"/>
          <ac:graphicFrameMkLst>
            <pc:docMk/>
            <pc:sldMk cId="1637127970" sldId="693"/>
            <ac:graphicFrameMk id="90" creationId="{E18F0DBF-0F4E-4663-9ED7-CE102411CC92}"/>
          </ac:graphicFrameMkLst>
        </pc:graphicFrameChg>
        <pc:graphicFrameChg chg="del mod">
          <ac:chgData name="THOMY Philippe" userId="9df777e5-71f9-47e3-9421-f7a221646164" providerId="ADAL" clId="{B3E2BD99-6685-4855-9502-BF894723FEDA}" dt="2022-06-24T07:31:15.702" v="2338" actId="478"/>
          <ac:graphicFrameMkLst>
            <pc:docMk/>
            <pc:sldMk cId="1637127970" sldId="693"/>
            <ac:graphicFrameMk id="91" creationId="{C620CCC0-B02E-40C5-BFF1-2B792E72480B}"/>
          </ac:graphicFrameMkLst>
        </pc:graphicFrameChg>
        <pc:graphicFrameChg chg="add mod">
          <ac:chgData name="THOMY Philippe" userId="9df777e5-71f9-47e3-9421-f7a221646164" providerId="ADAL" clId="{B3E2BD99-6685-4855-9502-BF894723FEDA}" dt="2022-06-24T14:11:54.227" v="5874" actId="1035"/>
          <ac:graphicFrameMkLst>
            <pc:docMk/>
            <pc:sldMk cId="1637127970" sldId="693"/>
            <ac:graphicFrameMk id="107" creationId="{DD0E6936-B215-43F6-AA93-6DE3F82122E7}"/>
          </ac:graphicFrameMkLst>
        </pc:graphicFrameChg>
        <pc:graphicFrameChg chg="mod">
          <ac:chgData name="THOMY Philippe" userId="9df777e5-71f9-47e3-9421-f7a221646164" providerId="ADAL" clId="{B3E2BD99-6685-4855-9502-BF894723FEDA}" dt="2022-06-24T07:31:27.966" v="2339" actId="1076"/>
          <ac:graphicFrameMkLst>
            <pc:docMk/>
            <pc:sldMk cId="1637127970" sldId="693"/>
            <ac:graphicFrameMk id="117" creationId="{5AEF31EE-E35C-41FC-B295-FC44810ED9E0}"/>
          </ac:graphicFrameMkLst>
        </pc:graphicFrameChg>
        <pc:graphicFrameChg chg="mod">
          <ac:chgData name="THOMY Philippe" userId="9df777e5-71f9-47e3-9421-f7a221646164" providerId="ADAL" clId="{B3E2BD99-6685-4855-9502-BF894723FEDA}" dt="2022-06-24T07:31:27.966" v="2339" actId="1076"/>
          <ac:graphicFrameMkLst>
            <pc:docMk/>
            <pc:sldMk cId="1637127970" sldId="693"/>
            <ac:graphicFrameMk id="118" creationId="{390820CA-DA6C-4D53-BC39-90A9C865F41B}"/>
          </ac:graphicFrameMkLst>
        </pc:graphicFrameChg>
        <pc:graphicFrameChg chg="mod">
          <ac:chgData name="THOMY Philippe" userId="9df777e5-71f9-47e3-9421-f7a221646164" providerId="ADAL" clId="{B3E2BD99-6685-4855-9502-BF894723FEDA}" dt="2022-06-24T07:31:27.966" v="2339" actId="1076"/>
          <ac:graphicFrameMkLst>
            <pc:docMk/>
            <pc:sldMk cId="1637127970" sldId="693"/>
            <ac:graphicFrameMk id="126" creationId="{9C5B16D3-649D-4A72-B45B-BA7443E1F2A9}"/>
          </ac:graphicFrameMkLst>
        </pc:graphicFrameChg>
        <pc:graphicFrameChg chg="mod">
          <ac:chgData name="THOMY Philippe" userId="9df777e5-71f9-47e3-9421-f7a221646164" providerId="ADAL" clId="{B3E2BD99-6685-4855-9502-BF894723FEDA}" dt="2022-06-24T07:31:27.966" v="2339" actId="1076"/>
          <ac:graphicFrameMkLst>
            <pc:docMk/>
            <pc:sldMk cId="1637127970" sldId="693"/>
            <ac:graphicFrameMk id="127" creationId="{6AAB8F63-C8E7-44BB-B75B-BDDB9677DEBA}"/>
          </ac:graphicFrameMkLst>
        </pc:graphicFrameChg>
        <pc:graphicFrameChg chg="add mod">
          <ac:chgData name="THOMY Philippe" userId="9df777e5-71f9-47e3-9421-f7a221646164" providerId="ADAL" clId="{B3E2BD99-6685-4855-9502-BF894723FEDA}" dt="2022-06-24T14:11:54.227" v="5874" actId="1035"/>
          <ac:graphicFrameMkLst>
            <pc:docMk/>
            <pc:sldMk cId="1637127970" sldId="693"/>
            <ac:graphicFrameMk id="129" creationId="{A78B62A9-40D3-48F5-AC3C-DDC105C966B7}"/>
          </ac:graphicFrameMkLst>
        </pc:graphicFrameChg>
        <pc:graphicFrameChg chg="add mod">
          <ac:chgData name="THOMY Philippe" userId="9df777e5-71f9-47e3-9421-f7a221646164" providerId="ADAL" clId="{B3E2BD99-6685-4855-9502-BF894723FEDA}" dt="2022-06-24T14:11:54.227" v="5874" actId="1035"/>
          <ac:graphicFrameMkLst>
            <pc:docMk/>
            <pc:sldMk cId="1637127970" sldId="693"/>
            <ac:graphicFrameMk id="132" creationId="{8B032DA7-62F1-4B91-B6EA-2CDF915071AA}"/>
          </ac:graphicFrameMkLst>
        </pc:graphicFrameChg>
        <pc:graphicFrameChg chg="mod">
          <ac:chgData name="THOMY Philippe" userId="9df777e5-71f9-47e3-9421-f7a221646164" providerId="ADAL" clId="{B3E2BD99-6685-4855-9502-BF894723FEDA}" dt="2022-06-24T07:31:27.966" v="2339" actId="1076"/>
          <ac:graphicFrameMkLst>
            <pc:docMk/>
            <pc:sldMk cId="1637127970" sldId="693"/>
            <ac:graphicFrameMk id="135" creationId="{7F429A4D-6471-4C9E-B549-B1FD714131D4}"/>
          </ac:graphicFrameMkLst>
        </pc:graphicFrameChg>
        <pc:graphicFrameChg chg="mod">
          <ac:chgData name="THOMY Philippe" userId="9df777e5-71f9-47e3-9421-f7a221646164" providerId="ADAL" clId="{B3E2BD99-6685-4855-9502-BF894723FEDA}" dt="2022-06-24T07:31:27.966" v="2339" actId="1076"/>
          <ac:graphicFrameMkLst>
            <pc:docMk/>
            <pc:sldMk cId="1637127970" sldId="693"/>
            <ac:graphicFrameMk id="136" creationId="{A21518D4-F384-4302-8354-8FC02232FAB5}"/>
          </ac:graphicFrameMkLst>
        </pc:graphicFrameChg>
        <pc:graphicFrameChg chg="add mod">
          <ac:chgData name="THOMY Philippe" userId="9df777e5-71f9-47e3-9421-f7a221646164" providerId="ADAL" clId="{B3E2BD99-6685-4855-9502-BF894723FEDA}" dt="2022-06-24T14:11:54.227" v="5874" actId="1035"/>
          <ac:graphicFrameMkLst>
            <pc:docMk/>
            <pc:sldMk cId="1637127970" sldId="693"/>
            <ac:graphicFrameMk id="156" creationId="{2959E1CA-7939-4518-8F1E-7E6EBBC1B707}"/>
          </ac:graphicFrameMkLst>
        </pc:graphicFrameChg>
        <pc:graphicFrameChg chg="add mod">
          <ac:chgData name="THOMY Philippe" userId="9df777e5-71f9-47e3-9421-f7a221646164" providerId="ADAL" clId="{B3E2BD99-6685-4855-9502-BF894723FEDA}" dt="2022-06-24T14:11:54.227" v="5874" actId="1035"/>
          <ac:graphicFrameMkLst>
            <pc:docMk/>
            <pc:sldMk cId="1637127970" sldId="693"/>
            <ac:graphicFrameMk id="157" creationId="{330D8531-8161-411E-853E-165C60700FCE}"/>
          </ac:graphicFrameMkLst>
        </pc:graphicFrameChg>
        <pc:graphicFrameChg chg="add mod">
          <ac:chgData name="THOMY Philippe" userId="9df777e5-71f9-47e3-9421-f7a221646164" providerId="ADAL" clId="{B3E2BD99-6685-4855-9502-BF894723FEDA}" dt="2022-06-24T14:11:54.227" v="5874" actId="1035"/>
          <ac:graphicFrameMkLst>
            <pc:docMk/>
            <pc:sldMk cId="1637127970" sldId="693"/>
            <ac:graphicFrameMk id="158" creationId="{C37F5B58-AFF5-41AD-AB5B-124B2923AA88}"/>
          </ac:graphicFrameMkLst>
        </pc:graphicFrameChg>
        <pc:cxnChg chg="add mod">
          <ac:chgData name="THOMY Philippe" userId="9df777e5-71f9-47e3-9421-f7a221646164" providerId="ADAL" clId="{B3E2BD99-6685-4855-9502-BF894723FEDA}" dt="2022-06-24T14:11:54.227" v="5874" actId="1035"/>
          <ac:cxnSpMkLst>
            <pc:docMk/>
            <pc:sldMk cId="1637127970" sldId="693"/>
            <ac:cxnSpMk id="71" creationId="{9565B8F4-2546-4A0E-8600-270569AD8791}"/>
          </ac:cxnSpMkLst>
        </pc:cxnChg>
        <pc:cxnChg chg="del mod">
          <ac:chgData name="THOMY Philippe" userId="9df777e5-71f9-47e3-9421-f7a221646164" providerId="ADAL" clId="{B3E2BD99-6685-4855-9502-BF894723FEDA}" dt="2022-06-24T07:31:15.702" v="2338" actId="478"/>
          <ac:cxnSpMkLst>
            <pc:docMk/>
            <pc:sldMk cId="1637127970" sldId="693"/>
            <ac:cxnSpMk id="73" creationId="{AD1C64A6-B642-4ED4-975C-6C22B307B7AB}"/>
          </ac:cxnSpMkLst>
        </pc:cxnChg>
        <pc:cxnChg chg="del mod">
          <ac:chgData name="THOMY Philippe" userId="9df777e5-71f9-47e3-9421-f7a221646164" providerId="ADAL" clId="{B3E2BD99-6685-4855-9502-BF894723FEDA}" dt="2022-06-24T07:31:15.702" v="2338" actId="478"/>
          <ac:cxnSpMkLst>
            <pc:docMk/>
            <pc:sldMk cId="1637127970" sldId="693"/>
            <ac:cxnSpMk id="74" creationId="{7CCD812C-2065-47B7-98F7-4D1374D7B4AF}"/>
          </ac:cxnSpMkLst>
        </pc:cxnChg>
        <pc:cxnChg chg="del mod">
          <ac:chgData name="THOMY Philippe" userId="9df777e5-71f9-47e3-9421-f7a221646164" providerId="ADAL" clId="{B3E2BD99-6685-4855-9502-BF894723FEDA}" dt="2022-06-24T07:31:15.702" v="2338" actId="478"/>
          <ac:cxnSpMkLst>
            <pc:docMk/>
            <pc:sldMk cId="1637127970" sldId="693"/>
            <ac:cxnSpMk id="75" creationId="{FF91771C-DDC0-49A7-A79D-CA4402D4A76C}"/>
          </ac:cxnSpMkLst>
        </pc:cxnChg>
        <pc:cxnChg chg="del mod">
          <ac:chgData name="THOMY Philippe" userId="9df777e5-71f9-47e3-9421-f7a221646164" providerId="ADAL" clId="{B3E2BD99-6685-4855-9502-BF894723FEDA}" dt="2022-06-24T07:31:15.702" v="2338" actId="478"/>
          <ac:cxnSpMkLst>
            <pc:docMk/>
            <pc:sldMk cId="1637127970" sldId="693"/>
            <ac:cxnSpMk id="77" creationId="{03251321-BA05-41C0-80EC-D718EB0F2458}"/>
          </ac:cxnSpMkLst>
        </pc:cxnChg>
        <pc:cxnChg chg="del mod">
          <ac:chgData name="THOMY Philippe" userId="9df777e5-71f9-47e3-9421-f7a221646164" providerId="ADAL" clId="{B3E2BD99-6685-4855-9502-BF894723FEDA}" dt="2022-06-24T07:31:15.702" v="2338" actId="478"/>
          <ac:cxnSpMkLst>
            <pc:docMk/>
            <pc:sldMk cId="1637127970" sldId="693"/>
            <ac:cxnSpMk id="80" creationId="{72921264-EF0C-4DDC-8DB4-7DB03C51D8B5}"/>
          </ac:cxnSpMkLst>
        </pc:cxnChg>
        <pc:cxnChg chg="del mod">
          <ac:chgData name="THOMY Philippe" userId="9df777e5-71f9-47e3-9421-f7a221646164" providerId="ADAL" clId="{B3E2BD99-6685-4855-9502-BF894723FEDA}" dt="2022-06-24T07:31:15.702" v="2338" actId="478"/>
          <ac:cxnSpMkLst>
            <pc:docMk/>
            <pc:sldMk cId="1637127970" sldId="693"/>
            <ac:cxnSpMk id="81" creationId="{8497EEF1-9C32-432A-8143-C8F2F8BBEA95}"/>
          </ac:cxnSpMkLst>
        </pc:cxnChg>
        <pc:cxnChg chg="del mod">
          <ac:chgData name="THOMY Philippe" userId="9df777e5-71f9-47e3-9421-f7a221646164" providerId="ADAL" clId="{B3E2BD99-6685-4855-9502-BF894723FEDA}" dt="2022-06-24T07:31:15.702" v="2338" actId="478"/>
          <ac:cxnSpMkLst>
            <pc:docMk/>
            <pc:sldMk cId="1637127970" sldId="693"/>
            <ac:cxnSpMk id="82" creationId="{063C28CD-72D4-4FC8-A9D5-5D532BDEA462}"/>
          </ac:cxnSpMkLst>
        </pc:cxnChg>
        <pc:cxnChg chg="add mod">
          <ac:chgData name="THOMY Philippe" userId="9df777e5-71f9-47e3-9421-f7a221646164" providerId="ADAL" clId="{B3E2BD99-6685-4855-9502-BF894723FEDA}" dt="2022-06-24T14:11:54.227" v="5874" actId="1035"/>
          <ac:cxnSpMkLst>
            <pc:docMk/>
            <pc:sldMk cId="1637127970" sldId="693"/>
            <ac:cxnSpMk id="83" creationId="{B67CA03F-CB4E-4B56-8C69-DC622BF847F3}"/>
          </ac:cxnSpMkLst>
        </pc:cxnChg>
        <pc:cxnChg chg="add mod">
          <ac:chgData name="THOMY Philippe" userId="9df777e5-71f9-47e3-9421-f7a221646164" providerId="ADAL" clId="{B3E2BD99-6685-4855-9502-BF894723FEDA}" dt="2022-06-24T14:11:54.227" v="5874" actId="1035"/>
          <ac:cxnSpMkLst>
            <pc:docMk/>
            <pc:sldMk cId="1637127970" sldId="693"/>
            <ac:cxnSpMk id="84" creationId="{DE298BBB-6B3C-4ACA-89A1-C23D81AD35AD}"/>
          </ac:cxnSpMkLst>
        </pc:cxnChg>
        <pc:cxnChg chg="add mod">
          <ac:chgData name="THOMY Philippe" userId="9df777e5-71f9-47e3-9421-f7a221646164" providerId="ADAL" clId="{B3E2BD99-6685-4855-9502-BF894723FEDA}" dt="2022-06-24T14:11:54.227" v="5874" actId="1035"/>
          <ac:cxnSpMkLst>
            <pc:docMk/>
            <pc:sldMk cId="1637127970" sldId="693"/>
            <ac:cxnSpMk id="85" creationId="{C80BB33F-9A69-440C-9F01-AE0CFCE9F48B}"/>
          </ac:cxnSpMkLst>
        </pc:cxnChg>
        <pc:cxnChg chg="add mod">
          <ac:chgData name="THOMY Philippe" userId="9df777e5-71f9-47e3-9421-f7a221646164" providerId="ADAL" clId="{B3E2BD99-6685-4855-9502-BF894723FEDA}" dt="2022-06-24T14:11:54.227" v="5874" actId="1035"/>
          <ac:cxnSpMkLst>
            <pc:docMk/>
            <pc:sldMk cId="1637127970" sldId="693"/>
            <ac:cxnSpMk id="86" creationId="{1B2344A9-7CEA-4BD8-9A97-6081AAF1ECA2}"/>
          </ac:cxnSpMkLst>
        </pc:cxnChg>
        <pc:cxnChg chg="add mod">
          <ac:chgData name="THOMY Philippe" userId="9df777e5-71f9-47e3-9421-f7a221646164" providerId="ADAL" clId="{B3E2BD99-6685-4855-9502-BF894723FEDA}" dt="2022-06-24T14:11:54.227" v="5874" actId="1035"/>
          <ac:cxnSpMkLst>
            <pc:docMk/>
            <pc:sldMk cId="1637127970" sldId="693"/>
            <ac:cxnSpMk id="87" creationId="{423FDFDB-07FE-4DA1-A52B-BCC976C9FC82}"/>
          </ac:cxnSpMkLst>
        </pc:cxnChg>
        <pc:cxnChg chg="add mod">
          <ac:chgData name="THOMY Philippe" userId="9df777e5-71f9-47e3-9421-f7a221646164" providerId="ADAL" clId="{B3E2BD99-6685-4855-9502-BF894723FEDA}" dt="2022-06-24T14:11:54.227" v="5874" actId="1035"/>
          <ac:cxnSpMkLst>
            <pc:docMk/>
            <pc:sldMk cId="1637127970" sldId="693"/>
            <ac:cxnSpMk id="88" creationId="{DE4ED1A4-E05D-4A4A-A32F-1AF2C6F848B1}"/>
          </ac:cxnSpMkLst>
        </pc:cxnChg>
        <pc:cxnChg chg="del mod">
          <ac:chgData name="THOMY Philippe" userId="9df777e5-71f9-47e3-9421-f7a221646164" providerId="ADAL" clId="{B3E2BD99-6685-4855-9502-BF894723FEDA}" dt="2022-06-24T07:31:15.702" v="2338" actId="478"/>
          <ac:cxnSpMkLst>
            <pc:docMk/>
            <pc:sldMk cId="1637127970" sldId="693"/>
            <ac:cxnSpMk id="89" creationId="{300723BD-8CF9-4037-9F1E-D1CADBD4144D}"/>
          </ac:cxnSpMkLst>
        </pc:cxnChg>
        <pc:cxnChg chg="del mod">
          <ac:chgData name="THOMY Philippe" userId="9df777e5-71f9-47e3-9421-f7a221646164" providerId="ADAL" clId="{B3E2BD99-6685-4855-9502-BF894723FEDA}" dt="2022-06-24T07:31:15.702" v="2338" actId="478"/>
          <ac:cxnSpMkLst>
            <pc:docMk/>
            <pc:sldMk cId="1637127970" sldId="693"/>
            <ac:cxnSpMk id="92" creationId="{DD138417-B853-47EB-B084-1F1E74070CF8}"/>
          </ac:cxnSpMkLst>
        </pc:cxnChg>
        <pc:cxnChg chg="del mod">
          <ac:chgData name="THOMY Philippe" userId="9df777e5-71f9-47e3-9421-f7a221646164" providerId="ADAL" clId="{B3E2BD99-6685-4855-9502-BF894723FEDA}" dt="2022-06-24T07:31:15.702" v="2338" actId="478"/>
          <ac:cxnSpMkLst>
            <pc:docMk/>
            <pc:sldMk cId="1637127970" sldId="693"/>
            <ac:cxnSpMk id="93" creationId="{4AAE7562-0F54-4CA4-943C-1D5B0F254CC0}"/>
          </ac:cxnSpMkLst>
        </pc:cxnChg>
        <pc:cxnChg chg="del mod">
          <ac:chgData name="THOMY Philippe" userId="9df777e5-71f9-47e3-9421-f7a221646164" providerId="ADAL" clId="{B3E2BD99-6685-4855-9502-BF894723FEDA}" dt="2022-06-24T07:31:15.702" v="2338" actId="478"/>
          <ac:cxnSpMkLst>
            <pc:docMk/>
            <pc:sldMk cId="1637127970" sldId="693"/>
            <ac:cxnSpMk id="94" creationId="{47954061-974A-4D60-A821-C893C90D9B6E}"/>
          </ac:cxnSpMkLst>
        </pc:cxnChg>
        <pc:cxnChg chg="del mod">
          <ac:chgData name="THOMY Philippe" userId="9df777e5-71f9-47e3-9421-f7a221646164" providerId="ADAL" clId="{B3E2BD99-6685-4855-9502-BF894723FEDA}" dt="2022-06-24T07:31:15.702" v="2338" actId="478"/>
          <ac:cxnSpMkLst>
            <pc:docMk/>
            <pc:sldMk cId="1637127970" sldId="693"/>
            <ac:cxnSpMk id="95" creationId="{65770986-C7C5-4310-B067-F0F0EFB6CFC5}"/>
          </ac:cxnSpMkLst>
        </pc:cxnChg>
        <pc:cxnChg chg="mod">
          <ac:chgData name="THOMY Philippe" userId="9df777e5-71f9-47e3-9421-f7a221646164" providerId="ADAL" clId="{B3E2BD99-6685-4855-9502-BF894723FEDA}" dt="2022-06-24T07:31:27.966" v="2339" actId="1076"/>
          <ac:cxnSpMkLst>
            <pc:docMk/>
            <pc:sldMk cId="1637127970" sldId="693"/>
            <ac:cxnSpMk id="103" creationId="{00C97F91-4B32-46B4-B905-060BD3E1EED5}"/>
          </ac:cxnSpMkLst>
        </pc:cxnChg>
        <pc:cxnChg chg="mod">
          <ac:chgData name="THOMY Philippe" userId="9df777e5-71f9-47e3-9421-f7a221646164" providerId="ADAL" clId="{B3E2BD99-6685-4855-9502-BF894723FEDA}" dt="2022-06-24T07:31:27.966" v="2339" actId="1076"/>
          <ac:cxnSpMkLst>
            <pc:docMk/>
            <pc:sldMk cId="1637127970" sldId="693"/>
            <ac:cxnSpMk id="104" creationId="{A18F8EF0-3B04-49E6-8A5D-D07423C5BC64}"/>
          </ac:cxnSpMkLst>
        </pc:cxnChg>
        <pc:cxnChg chg="mod">
          <ac:chgData name="THOMY Philippe" userId="9df777e5-71f9-47e3-9421-f7a221646164" providerId="ADAL" clId="{B3E2BD99-6685-4855-9502-BF894723FEDA}" dt="2022-06-24T07:31:27.966" v="2339" actId="1076"/>
          <ac:cxnSpMkLst>
            <pc:docMk/>
            <pc:sldMk cId="1637127970" sldId="693"/>
            <ac:cxnSpMk id="106" creationId="{144A63A6-D052-40FC-8262-EEB31D345E81}"/>
          </ac:cxnSpMkLst>
        </pc:cxnChg>
        <pc:cxnChg chg="add mod">
          <ac:chgData name="THOMY Philippe" userId="9df777e5-71f9-47e3-9421-f7a221646164" providerId="ADAL" clId="{B3E2BD99-6685-4855-9502-BF894723FEDA}" dt="2022-06-24T14:11:54.227" v="5874" actId="1035"/>
          <ac:cxnSpMkLst>
            <pc:docMk/>
            <pc:sldMk cId="1637127970" sldId="693"/>
            <ac:cxnSpMk id="108" creationId="{1CE129F8-2E6F-4103-AAE1-CEA6731FB1EF}"/>
          </ac:cxnSpMkLst>
        </pc:cxnChg>
        <pc:cxnChg chg="add mod">
          <ac:chgData name="THOMY Philippe" userId="9df777e5-71f9-47e3-9421-f7a221646164" providerId="ADAL" clId="{B3E2BD99-6685-4855-9502-BF894723FEDA}" dt="2022-06-24T14:11:54.227" v="5874" actId="1035"/>
          <ac:cxnSpMkLst>
            <pc:docMk/>
            <pc:sldMk cId="1637127970" sldId="693"/>
            <ac:cxnSpMk id="109" creationId="{144FD8E4-C1D3-488E-B2D8-91CE8613DD52}"/>
          </ac:cxnSpMkLst>
        </pc:cxnChg>
        <pc:cxnChg chg="add mod">
          <ac:chgData name="THOMY Philippe" userId="9df777e5-71f9-47e3-9421-f7a221646164" providerId="ADAL" clId="{B3E2BD99-6685-4855-9502-BF894723FEDA}" dt="2022-06-24T14:11:54.227" v="5874" actId="1035"/>
          <ac:cxnSpMkLst>
            <pc:docMk/>
            <pc:sldMk cId="1637127970" sldId="693"/>
            <ac:cxnSpMk id="110" creationId="{91A1F8CD-AF76-4123-AF01-F0EA1683FF4A}"/>
          </ac:cxnSpMkLst>
        </pc:cxnChg>
        <pc:cxnChg chg="add mod">
          <ac:chgData name="THOMY Philippe" userId="9df777e5-71f9-47e3-9421-f7a221646164" providerId="ADAL" clId="{B3E2BD99-6685-4855-9502-BF894723FEDA}" dt="2022-06-24T14:11:54.227" v="5874" actId="1035"/>
          <ac:cxnSpMkLst>
            <pc:docMk/>
            <pc:sldMk cId="1637127970" sldId="693"/>
            <ac:cxnSpMk id="111" creationId="{FED4819D-521A-4865-82D5-0445C4C7703E}"/>
          </ac:cxnSpMkLst>
        </pc:cxnChg>
        <pc:cxnChg chg="add mod">
          <ac:chgData name="THOMY Philippe" userId="9df777e5-71f9-47e3-9421-f7a221646164" providerId="ADAL" clId="{B3E2BD99-6685-4855-9502-BF894723FEDA}" dt="2022-06-24T14:11:54.227" v="5874" actId="1035"/>
          <ac:cxnSpMkLst>
            <pc:docMk/>
            <pc:sldMk cId="1637127970" sldId="693"/>
            <ac:cxnSpMk id="112" creationId="{AFA56F7F-EC38-4B43-97D5-3C01EF2C38C5}"/>
          </ac:cxnSpMkLst>
        </pc:cxnChg>
        <pc:cxnChg chg="add mod">
          <ac:chgData name="THOMY Philippe" userId="9df777e5-71f9-47e3-9421-f7a221646164" providerId="ADAL" clId="{B3E2BD99-6685-4855-9502-BF894723FEDA}" dt="2022-06-24T14:11:54.227" v="5874" actId="1035"/>
          <ac:cxnSpMkLst>
            <pc:docMk/>
            <pc:sldMk cId="1637127970" sldId="693"/>
            <ac:cxnSpMk id="114" creationId="{7955BFBF-6B8C-4255-A1B4-32A46BA06AA3}"/>
          </ac:cxnSpMkLst>
        </pc:cxnChg>
        <pc:cxnChg chg="mod">
          <ac:chgData name="THOMY Philippe" userId="9df777e5-71f9-47e3-9421-f7a221646164" providerId="ADAL" clId="{B3E2BD99-6685-4855-9502-BF894723FEDA}" dt="2022-06-24T07:31:27.966" v="2339" actId="1076"/>
          <ac:cxnSpMkLst>
            <pc:docMk/>
            <pc:sldMk cId="1637127970" sldId="693"/>
            <ac:cxnSpMk id="115" creationId="{5C8C8F6C-4F05-49CC-8E54-54EA5802F390}"/>
          </ac:cxnSpMkLst>
        </pc:cxnChg>
        <pc:cxnChg chg="mod">
          <ac:chgData name="THOMY Philippe" userId="9df777e5-71f9-47e3-9421-f7a221646164" providerId="ADAL" clId="{B3E2BD99-6685-4855-9502-BF894723FEDA}" dt="2022-06-24T07:31:27.966" v="2339" actId="1076"/>
          <ac:cxnSpMkLst>
            <pc:docMk/>
            <pc:sldMk cId="1637127970" sldId="693"/>
            <ac:cxnSpMk id="116" creationId="{D4F1EB7D-4D44-4557-869C-BA5395B1CFAE}"/>
          </ac:cxnSpMkLst>
        </pc:cxnChg>
        <pc:cxnChg chg="add mod">
          <ac:chgData name="THOMY Philippe" userId="9df777e5-71f9-47e3-9421-f7a221646164" providerId="ADAL" clId="{B3E2BD99-6685-4855-9502-BF894723FEDA}" dt="2022-06-24T14:11:54.227" v="5874" actId="1035"/>
          <ac:cxnSpMkLst>
            <pc:docMk/>
            <pc:sldMk cId="1637127970" sldId="693"/>
            <ac:cxnSpMk id="119" creationId="{6B3377E6-FCFA-4029-B5D3-1620B54B627E}"/>
          </ac:cxnSpMkLst>
        </pc:cxnChg>
        <pc:cxnChg chg="mod">
          <ac:chgData name="THOMY Philippe" userId="9df777e5-71f9-47e3-9421-f7a221646164" providerId="ADAL" clId="{B3E2BD99-6685-4855-9502-BF894723FEDA}" dt="2022-06-24T07:31:27.966" v="2339" actId="1076"/>
          <ac:cxnSpMkLst>
            <pc:docMk/>
            <pc:sldMk cId="1637127970" sldId="693"/>
            <ac:cxnSpMk id="120" creationId="{8D808E5C-C1B4-488B-91D6-A2AE664AE175}"/>
          </ac:cxnSpMkLst>
        </pc:cxnChg>
        <pc:cxnChg chg="mod">
          <ac:chgData name="THOMY Philippe" userId="9df777e5-71f9-47e3-9421-f7a221646164" providerId="ADAL" clId="{B3E2BD99-6685-4855-9502-BF894723FEDA}" dt="2022-06-24T07:31:27.966" v="2339" actId="1076"/>
          <ac:cxnSpMkLst>
            <pc:docMk/>
            <pc:sldMk cId="1637127970" sldId="693"/>
            <ac:cxnSpMk id="122" creationId="{3CA60373-B804-4C87-A25F-958784D5AE27}"/>
          </ac:cxnSpMkLst>
        </pc:cxnChg>
        <pc:cxnChg chg="mod">
          <ac:chgData name="THOMY Philippe" userId="9df777e5-71f9-47e3-9421-f7a221646164" providerId="ADAL" clId="{B3E2BD99-6685-4855-9502-BF894723FEDA}" dt="2022-06-24T07:31:27.966" v="2339" actId="1076"/>
          <ac:cxnSpMkLst>
            <pc:docMk/>
            <pc:sldMk cId="1637127970" sldId="693"/>
            <ac:cxnSpMk id="123" creationId="{3B3A813A-9AA2-4531-A9A4-6BBE20C6FE71}"/>
          </ac:cxnSpMkLst>
        </pc:cxnChg>
        <pc:cxnChg chg="mod">
          <ac:chgData name="THOMY Philippe" userId="9df777e5-71f9-47e3-9421-f7a221646164" providerId="ADAL" clId="{B3E2BD99-6685-4855-9502-BF894723FEDA}" dt="2022-06-24T07:31:27.966" v="2339" actId="1076"/>
          <ac:cxnSpMkLst>
            <pc:docMk/>
            <pc:sldMk cId="1637127970" sldId="693"/>
            <ac:cxnSpMk id="124" creationId="{F1EB5857-8DDB-4B98-9718-F81FCD466357}"/>
          </ac:cxnSpMkLst>
        </pc:cxnChg>
        <pc:cxnChg chg="mod">
          <ac:chgData name="THOMY Philippe" userId="9df777e5-71f9-47e3-9421-f7a221646164" providerId="ADAL" clId="{B3E2BD99-6685-4855-9502-BF894723FEDA}" dt="2022-06-24T07:31:27.966" v="2339" actId="1076"/>
          <ac:cxnSpMkLst>
            <pc:docMk/>
            <pc:sldMk cId="1637127970" sldId="693"/>
            <ac:cxnSpMk id="125" creationId="{C4A0B286-9535-4C06-8A70-AAE234521827}"/>
          </ac:cxnSpMkLst>
        </pc:cxnChg>
        <pc:cxnChg chg="add mod">
          <ac:chgData name="THOMY Philippe" userId="9df777e5-71f9-47e3-9421-f7a221646164" providerId="ADAL" clId="{B3E2BD99-6685-4855-9502-BF894723FEDA}" dt="2022-06-24T14:11:54.227" v="5874" actId="1035"/>
          <ac:cxnSpMkLst>
            <pc:docMk/>
            <pc:sldMk cId="1637127970" sldId="693"/>
            <ac:cxnSpMk id="128" creationId="{262FEAF6-8DD9-4475-9AF3-65A1DAA0135B}"/>
          </ac:cxnSpMkLst>
        </pc:cxnChg>
        <pc:cxnChg chg="mod">
          <ac:chgData name="THOMY Philippe" userId="9df777e5-71f9-47e3-9421-f7a221646164" providerId="ADAL" clId="{B3E2BD99-6685-4855-9502-BF894723FEDA}" dt="2022-06-24T07:31:27.966" v="2339" actId="1076"/>
          <ac:cxnSpMkLst>
            <pc:docMk/>
            <pc:sldMk cId="1637127970" sldId="693"/>
            <ac:cxnSpMk id="130" creationId="{B29D0155-DF7A-4847-9F55-05349C632EA3}"/>
          </ac:cxnSpMkLst>
        </pc:cxnChg>
        <pc:cxnChg chg="mod">
          <ac:chgData name="THOMY Philippe" userId="9df777e5-71f9-47e3-9421-f7a221646164" providerId="ADAL" clId="{B3E2BD99-6685-4855-9502-BF894723FEDA}" dt="2022-06-24T07:31:27.966" v="2339" actId="1076"/>
          <ac:cxnSpMkLst>
            <pc:docMk/>
            <pc:sldMk cId="1637127970" sldId="693"/>
            <ac:cxnSpMk id="133" creationId="{D809269B-E7F2-4928-BB3A-96D5F70BD7C0}"/>
          </ac:cxnSpMkLst>
        </pc:cxnChg>
        <pc:cxnChg chg="mod">
          <ac:chgData name="THOMY Philippe" userId="9df777e5-71f9-47e3-9421-f7a221646164" providerId="ADAL" clId="{B3E2BD99-6685-4855-9502-BF894723FEDA}" dt="2022-06-24T07:31:27.966" v="2339" actId="1076"/>
          <ac:cxnSpMkLst>
            <pc:docMk/>
            <pc:sldMk cId="1637127970" sldId="693"/>
            <ac:cxnSpMk id="134" creationId="{BF0F5970-8959-41A0-AC78-DBE96E86B931}"/>
          </ac:cxnSpMkLst>
        </pc:cxnChg>
        <pc:cxnChg chg="add mod">
          <ac:chgData name="THOMY Philippe" userId="9df777e5-71f9-47e3-9421-f7a221646164" providerId="ADAL" clId="{B3E2BD99-6685-4855-9502-BF894723FEDA}" dt="2022-06-24T14:11:54.227" v="5874" actId="1035"/>
          <ac:cxnSpMkLst>
            <pc:docMk/>
            <pc:sldMk cId="1637127970" sldId="693"/>
            <ac:cxnSpMk id="142" creationId="{DCD23B26-A17E-4C88-B3C2-5BF06D39C7F3}"/>
          </ac:cxnSpMkLst>
        </pc:cxnChg>
        <pc:cxnChg chg="add mod">
          <ac:chgData name="THOMY Philippe" userId="9df777e5-71f9-47e3-9421-f7a221646164" providerId="ADAL" clId="{B3E2BD99-6685-4855-9502-BF894723FEDA}" dt="2022-06-24T14:11:54.227" v="5874" actId="1035"/>
          <ac:cxnSpMkLst>
            <pc:docMk/>
            <pc:sldMk cId="1637127970" sldId="693"/>
            <ac:cxnSpMk id="152" creationId="{ACE3C836-F928-41C3-A926-A00EC8EEE563}"/>
          </ac:cxnSpMkLst>
        </pc:cxnChg>
        <pc:cxnChg chg="add mod">
          <ac:chgData name="THOMY Philippe" userId="9df777e5-71f9-47e3-9421-f7a221646164" providerId="ADAL" clId="{B3E2BD99-6685-4855-9502-BF894723FEDA}" dt="2022-06-24T14:11:54.227" v="5874" actId="1035"/>
          <ac:cxnSpMkLst>
            <pc:docMk/>
            <pc:sldMk cId="1637127970" sldId="693"/>
            <ac:cxnSpMk id="153" creationId="{2FCD3AFB-9DF0-4F67-8523-F347C8880A05}"/>
          </ac:cxnSpMkLst>
        </pc:cxnChg>
        <pc:cxnChg chg="add mod">
          <ac:chgData name="THOMY Philippe" userId="9df777e5-71f9-47e3-9421-f7a221646164" providerId="ADAL" clId="{B3E2BD99-6685-4855-9502-BF894723FEDA}" dt="2022-06-24T14:11:54.227" v="5874" actId="1035"/>
          <ac:cxnSpMkLst>
            <pc:docMk/>
            <pc:sldMk cId="1637127970" sldId="693"/>
            <ac:cxnSpMk id="154" creationId="{934C6630-131C-4384-A72A-2C3EA98CA7A7}"/>
          </ac:cxnSpMkLst>
        </pc:cxnChg>
        <pc:cxnChg chg="add mod">
          <ac:chgData name="THOMY Philippe" userId="9df777e5-71f9-47e3-9421-f7a221646164" providerId="ADAL" clId="{B3E2BD99-6685-4855-9502-BF894723FEDA}" dt="2022-06-24T14:11:54.227" v="5874" actId="1035"/>
          <ac:cxnSpMkLst>
            <pc:docMk/>
            <pc:sldMk cId="1637127970" sldId="693"/>
            <ac:cxnSpMk id="155" creationId="{E6CE75C2-0FB5-4B65-9324-233FD43F325F}"/>
          </ac:cxnSpMkLst>
        </pc:cxnChg>
      </pc:sldChg>
      <pc:sldChg chg="del">
        <pc:chgData name="THOMY Philippe" userId="9df777e5-71f9-47e3-9421-f7a221646164" providerId="ADAL" clId="{B3E2BD99-6685-4855-9502-BF894723FEDA}" dt="2022-06-29T14:51:05.418" v="13201" actId="47"/>
        <pc:sldMkLst>
          <pc:docMk/>
          <pc:sldMk cId="4231588073" sldId="694"/>
        </pc:sldMkLst>
      </pc:sldChg>
      <pc:sldChg chg="modSp mod">
        <pc:chgData name="THOMY Philippe" userId="9df777e5-71f9-47e3-9421-f7a221646164" providerId="ADAL" clId="{B3E2BD99-6685-4855-9502-BF894723FEDA}" dt="2022-06-24T14:21:40.829" v="5926" actId="20577"/>
        <pc:sldMkLst>
          <pc:docMk/>
          <pc:sldMk cId="250341143" sldId="695"/>
        </pc:sldMkLst>
        <pc:spChg chg="mod">
          <ac:chgData name="THOMY Philippe" userId="9df777e5-71f9-47e3-9421-f7a221646164" providerId="ADAL" clId="{B3E2BD99-6685-4855-9502-BF894723FEDA}" dt="2022-06-24T14:21:40.829" v="5926" actId="20577"/>
          <ac:spMkLst>
            <pc:docMk/>
            <pc:sldMk cId="250341143" sldId="695"/>
            <ac:spMk id="12" creationId="{D49859AF-584D-48DA-AC9A-B120FFDBC4D2}"/>
          </ac:spMkLst>
        </pc:spChg>
      </pc:sldChg>
      <pc:sldChg chg="del mod modShow">
        <pc:chgData name="THOMY Philippe" userId="9df777e5-71f9-47e3-9421-f7a221646164" providerId="ADAL" clId="{B3E2BD99-6685-4855-9502-BF894723FEDA}" dt="2022-06-29T14:51:05.418" v="13201" actId="47"/>
        <pc:sldMkLst>
          <pc:docMk/>
          <pc:sldMk cId="3087628987" sldId="697"/>
        </pc:sldMkLst>
      </pc:sldChg>
      <pc:sldChg chg="del">
        <pc:chgData name="THOMY Philippe" userId="9df777e5-71f9-47e3-9421-f7a221646164" providerId="ADAL" clId="{B3E2BD99-6685-4855-9502-BF894723FEDA}" dt="2022-06-29T14:51:05.418" v="13201" actId="47"/>
        <pc:sldMkLst>
          <pc:docMk/>
          <pc:sldMk cId="3053265882" sldId="698"/>
        </pc:sldMkLst>
      </pc:sldChg>
      <pc:sldChg chg="addSp delSp modSp mod">
        <pc:chgData name="THOMY Philippe" userId="9df777e5-71f9-47e3-9421-f7a221646164" providerId="ADAL" clId="{B3E2BD99-6685-4855-9502-BF894723FEDA}" dt="2022-06-26T12:46:11.773" v="7135" actId="6549"/>
        <pc:sldMkLst>
          <pc:docMk/>
          <pc:sldMk cId="1375039776" sldId="699"/>
        </pc:sldMkLst>
        <pc:spChg chg="add mod">
          <ac:chgData name="THOMY Philippe" userId="9df777e5-71f9-47e3-9421-f7a221646164" providerId="ADAL" clId="{B3E2BD99-6685-4855-9502-BF894723FEDA}" dt="2022-06-24T09:07:00.210" v="3844" actId="1038"/>
          <ac:spMkLst>
            <pc:docMk/>
            <pc:sldMk cId="1375039776" sldId="699"/>
            <ac:spMk id="3" creationId="{28B5F0AD-D52F-4784-B73B-AEDC51453EA2}"/>
          </ac:spMkLst>
        </pc:spChg>
        <pc:spChg chg="add mod">
          <ac:chgData name="THOMY Philippe" userId="9df777e5-71f9-47e3-9421-f7a221646164" providerId="ADAL" clId="{B3E2BD99-6685-4855-9502-BF894723FEDA}" dt="2022-06-24T08:58:52.304" v="3657" actId="207"/>
          <ac:spMkLst>
            <pc:docMk/>
            <pc:sldMk cId="1375039776" sldId="699"/>
            <ac:spMk id="4" creationId="{FB17EBDF-65E1-4DFD-A16E-FA9FD870A936}"/>
          </ac:spMkLst>
        </pc:spChg>
        <pc:spChg chg="del">
          <ac:chgData name="THOMY Philippe" userId="9df777e5-71f9-47e3-9421-f7a221646164" providerId="ADAL" clId="{B3E2BD99-6685-4855-9502-BF894723FEDA}" dt="2022-06-24T08:08:24.311" v="2549" actId="478"/>
          <ac:spMkLst>
            <pc:docMk/>
            <pc:sldMk cId="1375039776" sldId="699"/>
            <ac:spMk id="22" creationId="{4059EB89-6BA5-4E77-BECC-F87B1743C29F}"/>
          </ac:spMkLst>
        </pc:spChg>
        <pc:spChg chg="add mod">
          <ac:chgData name="THOMY Philippe" userId="9df777e5-71f9-47e3-9421-f7a221646164" providerId="ADAL" clId="{B3E2BD99-6685-4855-9502-BF894723FEDA}" dt="2022-06-24T09:08:51.735" v="3873" actId="20577"/>
          <ac:spMkLst>
            <pc:docMk/>
            <pc:sldMk cId="1375039776" sldId="699"/>
            <ac:spMk id="24" creationId="{A3772E7C-5518-4568-AF4F-5E182FEF4E4E}"/>
          </ac:spMkLst>
        </pc:spChg>
        <pc:spChg chg="add mod">
          <ac:chgData name="THOMY Philippe" userId="9df777e5-71f9-47e3-9421-f7a221646164" providerId="ADAL" clId="{B3E2BD99-6685-4855-9502-BF894723FEDA}" dt="2022-06-24T08:57:33.410" v="3631" actId="1037"/>
          <ac:spMkLst>
            <pc:docMk/>
            <pc:sldMk cId="1375039776" sldId="699"/>
            <ac:spMk id="25" creationId="{428E600A-9180-4A16-AAF5-7F211C5B1C04}"/>
          </ac:spMkLst>
        </pc:spChg>
        <pc:spChg chg="add mod">
          <ac:chgData name="THOMY Philippe" userId="9df777e5-71f9-47e3-9421-f7a221646164" providerId="ADAL" clId="{B3E2BD99-6685-4855-9502-BF894723FEDA}" dt="2022-06-24T09:07:03.875" v="3847" actId="20577"/>
          <ac:spMkLst>
            <pc:docMk/>
            <pc:sldMk cId="1375039776" sldId="699"/>
            <ac:spMk id="26" creationId="{85698303-3FB2-422C-B1D0-00E8099F06BC}"/>
          </ac:spMkLst>
        </pc:spChg>
        <pc:spChg chg="add mod">
          <ac:chgData name="THOMY Philippe" userId="9df777e5-71f9-47e3-9421-f7a221646164" providerId="ADAL" clId="{B3E2BD99-6685-4855-9502-BF894723FEDA}" dt="2022-06-26T12:46:11.773" v="7135" actId="6549"/>
          <ac:spMkLst>
            <pc:docMk/>
            <pc:sldMk cId="1375039776" sldId="699"/>
            <ac:spMk id="27" creationId="{D9814B7E-89B4-49CE-ADFB-9CE101498731}"/>
          </ac:spMkLst>
        </pc:spChg>
        <pc:spChg chg="add del mod">
          <ac:chgData name="THOMY Philippe" userId="9df777e5-71f9-47e3-9421-f7a221646164" providerId="ADAL" clId="{B3E2BD99-6685-4855-9502-BF894723FEDA}" dt="2022-06-24T08:10:51.914" v="2602" actId="478"/>
          <ac:spMkLst>
            <pc:docMk/>
            <pc:sldMk cId="1375039776" sldId="699"/>
            <ac:spMk id="28" creationId="{72D85739-4E03-4FF9-91D0-CFEE6166E889}"/>
          </ac:spMkLst>
        </pc:spChg>
        <pc:spChg chg="del mod">
          <ac:chgData name="THOMY Philippe" userId="9df777e5-71f9-47e3-9421-f7a221646164" providerId="ADAL" clId="{B3E2BD99-6685-4855-9502-BF894723FEDA}" dt="2022-06-24T08:08:03.550" v="2538" actId="478"/>
          <ac:spMkLst>
            <pc:docMk/>
            <pc:sldMk cId="1375039776" sldId="699"/>
            <ac:spMk id="30" creationId="{1B1BB891-0AA9-48D0-82C0-4E434CD34A77}"/>
          </ac:spMkLst>
        </pc:spChg>
        <pc:spChg chg="del">
          <ac:chgData name="THOMY Philippe" userId="9df777e5-71f9-47e3-9421-f7a221646164" providerId="ADAL" clId="{B3E2BD99-6685-4855-9502-BF894723FEDA}" dt="2022-06-24T08:08:03.550" v="2538" actId="478"/>
          <ac:spMkLst>
            <pc:docMk/>
            <pc:sldMk cId="1375039776" sldId="699"/>
            <ac:spMk id="31" creationId="{6F2715E0-C774-426C-98E2-ED28EE1FFABD}"/>
          </ac:spMkLst>
        </pc:spChg>
        <pc:spChg chg="add mod">
          <ac:chgData name="THOMY Philippe" userId="9df777e5-71f9-47e3-9421-f7a221646164" providerId="ADAL" clId="{B3E2BD99-6685-4855-9502-BF894723FEDA}" dt="2022-06-24T09:05:02.916" v="3794" actId="1036"/>
          <ac:spMkLst>
            <pc:docMk/>
            <pc:sldMk cId="1375039776" sldId="699"/>
            <ac:spMk id="32" creationId="{239242C7-1ABC-483D-944C-FA118D400285}"/>
          </ac:spMkLst>
        </pc:spChg>
        <pc:spChg chg="add mod">
          <ac:chgData name="THOMY Philippe" userId="9df777e5-71f9-47e3-9421-f7a221646164" providerId="ADAL" clId="{B3E2BD99-6685-4855-9502-BF894723FEDA}" dt="2022-06-24T09:05:02.916" v="3794" actId="1036"/>
          <ac:spMkLst>
            <pc:docMk/>
            <pc:sldMk cId="1375039776" sldId="699"/>
            <ac:spMk id="33" creationId="{1F538281-435C-4C65-94EF-01BE1ED50420}"/>
          </ac:spMkLst>
        </pc:spChg>
        <pc:spChg chg="add mod">
          <ac:chgData name="THOMY Philippe" userId="9df777e5-71f9-47e3-9421-f7a221646164" providerId="ADAL" clId="{B3E2BD99-6685-4855-9502-BF894723FEDA}" dt="2022-06-24T09:05:02.916" v="3794" actId="1036"/>
          <ac:spMkLst>
            <pc:docMk/>
            <pc:sldMk cId="1375039776" sldId="699"/>
            <ac:spMk id="34" creationId="{623145C7-4A3A-458C-BDD5-E986B536F119}"/>
          </ac:spMkLst>
        </pc:spChg>
        <pc:spChg chg="add mod">
          <ac:chgData name="THOMY Philippe" userId="9df777e5-71f9-47e3-9421-f7a221646164" providerId="ADAL" clId="{B3E2BD99-6685-4855-9502-BF894723FEDA}" dt="2022-06-24T09:05:02.916" v="3794" actId="1036"/>
          <ac:spMkLst>
            <pc:docMk/>
            <pc:sldMk cId="1375039776" sldId="699"/>
            <ac:spMk id="35" creationId="{0062DA91-33DF-4858-80C0-288C82AE6E31}"/>
          </ac:spMkLst>
        </pc:spChg>
        <pc:spChg chg="add del mod">
          <ac:chgData name="THOMY Philippe" userId="9df777e5-71f9-47e3-9421-f7a221646164" providerId="ADAL" clId="{B3E2BD99-6685-4855-9502-BF894723FEDA}" dt="2022-06-24T08:32:20.103" v="3179" actId="478"/>
          <ac:spMkLst>
            <pc:docMk/>
            <pc:sldMk cId="1375039776" sldId="699"/>
            <ac:spMk id="36" creationId="{0E1AD8A1-3BDF-47A7-A710-B444A1A6EEB6}"/>
          </ac:spMkLst>
        </pc:spChg>
        <pc:spChg chg="add mod">
          <ac:chgData name="THOMY Philippe" userId="9df777e5-71f9-47e3-9421-f7a221646164" providerId="ADAL" clId="{B3E2BD99-6685-4855-9502-BF894723FEDA}" dt="2022-06-24T09:05:02.916" v="3794" actId="1036"/>
          <ac:spMkLst>
            <pc:docMk/>
            <pc:sldMk cId="1375039776" sldId="699"/>
            <ac:spMk id="37" creationId="{F6B0FC5C-37E6-472B-9875-D0CCA0A03FB8}"/>
          </ac:spMkLst>
        </pc:spChg>
        <pc:spChg chg="add mod">
          <ac:chgData name="THOMY Philippe" userId="9df777e5-71f9-47e3-9421-f7a221646164" providerId="ADAL" clId="{B3E2BD99-6685-4855-9502-BF894723FEDA}" dt="2022-06-24T09:05:02.916" v="3794" actId="1036"/>
          <ac:spMkLst>
            <pc:docMk/>
            <pc:sldMk cId="1375039776" sldId="699"/>
            <ac:spMk id="38" creationId="{803219CC-F60D-4B8F-8531-3CCADC3D3B27}"/>
          </ac:spMkLst>
        </pc:spChg>
        <pc:spChg chg="add mod">
          <ac:chgData name="THOMY Philippe" userId="9df777e5-71f9-47e3-9421-f7a221646164" providerId="ADAL" clId="{B3E2BD99-6685-4855-9502-BF894723FEDA}" dt="2022-06-24T09:04:54.053" v="3778" actId="1036"/>
          <ac:spMkLst>
            <pc:docMk/>
            <pc:sldMk cId="1375039776" sldId="699"/>
            <ac:spMk id="46" creationId="{D9BC22A5-EB1F-466D-8946-05EB2C8D8B2C}"/>
          </ac:spMkLst>
        </pc:spChg>
        <pc:spChg chg="add mod">
          <ac:chgData name="THOMY Philippe" userId="9df777e5-71f9-47e3-9421-f7a221646164" providerId="ADAL" clId="{B3E2BD99-6685-4855-9502-BF894723FEDA}" dt="2022-06-24T09:04:54.053" v="3778" actId="1036"/>
          <ac:spMkLst>
            <pc:docMk/>
            <pc:sldMk cId="1375039776" sldId="699"/>
            <ac:spMk id="47" creationId="{B8B7767C-CF70-4E3C-A16D-8DBEF68B0CD1}"/>
          </ac:spMkLst>
        </pc:spChg>
        <pc:spChg chg="add mod">
          <ac:chgData name="THOMY Philippe" userId="9df777e5-71f9-47e3-9421-f7a221646164" providerId="ADAL" clId="{B3E2BD99-6685-4855-9502-BF894723FEDA}" dt="2022-06-24T09:04:54.053" v="3778" actId="1036"/>
          <ac:spMkLst>
            <pc:docMk/>
            <pc:sldMk cId="1375039776" sldId="699"/>
            <ac:spMk id="48" creationId="{6A146B30-7F43-4D8A-B8C7-9BDFF1FF8CB1}"/>
          </ac:spMkLst>
        </pc:spChg>
        <pc:spChg chg="add mod">
          <ac:chgData name="THOMY Philippe" userId="9df777e5-71f9-47e3-9421-f7a221646164" providerId="ADAL" clId="{B3E2BD99-6685-4855-9502-BF894723FEDA}" dt="2022-06-24T19:46:57.274" v="6664" actId="20577"/>
          <ac:spMkLst>
            <pc:docMk/>
            <pc:sldMk cId="1375039776" sldId="699"/>
            <ac:spMk id="49" creationId="{7570AAC3-9D41-484E-B3E6-56615DBACFE6}"/>
          </ac:spMkLst>
        </pc:spChg>
        <pc:spChg chg="add mod">
          <ac:chgData name="THOMY Philippe" userId="9df777e5-71f9-47e3-9421-f7a221646164" providerId="ADAL" clId="{B3E2BD99-6685-4855-9502-BF894723FEDA}" dt="2022-06-24T19:47:15.718" v="6671" actId="20577"/>
          <ac:spMkLst>
            <pc:docMk/>
            <pc:sldMk cId="1375039776" sldId="699"/>
            <ac:spMk id="50" creationId="{A0DCC897-3090-44C1-9B77-78A3CE0E43DF}"/>
          </ac:spMkLst>
        </pc:spChg>
        <pc:spChg chg="add mod">
          <ac:chgData name="THOMY Philippe" userId="9df777e5-71f9-47e3-9421-f7a221646164" providerId="ADAL" clId="{B3E2BD99-6685-4855-9502-BF894723FEDA}" dt="2022-06-24T09:07:15.147" v="3851" actId="20577"/>
          <ac:spMkLst>
            <pc:docMk/>
            <pc:sldMk cId="1375039776" sldId="699"/>
            <ac:spMk id="51" creationId="{9301E194-409D-48D5-B674-AE379931F125}"/>
          </ac:spMkLst>
        </pc:spChg>
        <pc:spChg chg="add mod">
          <ac:chgData name="THOMY Philippe" userId="9df777e5-71f9-47e3-9421-f7a221646164" providerId="ADAL" clId="{B3E2BD99-6685-4855-9502-BF894723FEDA}" dt="2022-06-24T09:07:48.799" v="3853" actId="688"/>
          <ac:spMkLst>
            <pc:docMk/>
            <pc:sldMk cId="1375039776" sldId="699"/>
            <ac:spMk id="52" creationId="{72AD35FC-8200-4EED-AAC6-73335AE419A7}"/>
          </ac:spMkLst>
        </pc:spChg>
        <pc:spChg chg="del mod">
          <ac:chgData name="THOMY Philippe" userId="9df777e5-71f9-47e3-9421-f7a221646164" providerId="ADAL" clId="{B3E2BD99-6685-4855-9502-BF894723FEDA}" dt="2022-06-24T08:08:03.550" v="2538" actId="478"/>
          <ac:spMkLst>
            <pc:docMk/>
            <pc:sldMk cId="1375039776" sldId="699"/>
            <ac:spMk id="55" creationId="{7ADF0A9D-7CCE-4281-9559-18591A10DD4C}"/>
          </ac:spMkLst>
        </pc:spChg>
        <pc:spChg chg="del">
          <ac:chgData name="THOMY Philippe" userId="9df777e5-71f9-47e3-9421-f7a221646164" providerId="ADAL" clId="{B3E2BD99-6685-4855-9502-BF894723FEDA}" dt="2022-06-24T08:08:03.550" v="2538" actId="478"/>
          <ac:spMkLst>
            <pc:docMk/>
            <pc:sldMk cId="1375039776" sldId="699"/>
            <ac:spMk id="56" creationId="{BF824760-CF21-4FF2-B637-C5FB90C18984}"/>
          </ac:spMkLst>
        </pc:spChg>
        <pc:spChg chg="del">
          <ac:chgData name="THOMY Philippe" userId="9df777e5-71f9-47e3-9421-f7a221646164" providerId="ADAL" clId="{B3E2BD99-6685-4855-9502-BF894723FEDA}" dt="2022-06-24T08:06:13.581" v="2457" actId="478"/>
          <ac:spMkLst>
            <pc:docMk/>
            <pc:sldMk cId="1375039776" sldId="699"/>
            <ac:spMk id="57" creationId="{345E88EF-2DAF-41B1-9781-F1A23636AC4C}"/>
          </ac:spMkLst>
        </pc:spChg>
        <pc:spChg chg="del">
          <ac:chgData name="THOMY Philippe" userId="9df777e5-71f9-47e3-9421-f7a221646164" providerId="ADAL" clId="{B3E2BD99-6685-4855-9502-BF894723FEDA}" dt="2022-06-24T08:06:13.581" v="2457" actId="478"/>
          <ac:spMkLst>
            <pc:docMk/>
            <pc:sldMk cId="1375039776" sldId="699"/>
            <ac:spMk id="58" creationId="{03ED6A2E-6176-4326-8D96-E2EB999E6E6C}"/>
          </ac:spMkLst>
        </pc:spChg>
        <pc:spChg chg="del">
          <ac:chgData name="THOMY Philippe" userId="9df777e5-71f9-47e3-9421-f7a221646164" providerId="ADAL" clId="{B3E2BD99-6685-4855-9502-BF894723FEDA}" dt="2022-06-24T08:06:13.581" v="2457" actId="478"/>
          <ac:spMkLst>
            <pc:docMk/>
            <pc:sldMk cId="1375039776" sldId="699"/>
            <ac:spMk id="59" creationId="{A2EDAF59-C92E-4541-B160-ED1F87C13972}"/>
          </ac:spMkLst>
        </pc:spChg>
        <pc:spChg chg="del">
          <ac:chgData name="THOMY Philippe" userId="9df777e5-71f9-47e3-9421-f7a221646164" providerId="ADAL" clId="{B3E2BD99-6685-4855-9502-BF894723FEDA}" dt="2022-06-24T08:06:13.581" v="2457" actId="478"/>
          <ac:spMkLst>
            <pc:docMk/>
            <pc:sldMk cId="1375039776" sldId="699"/>
            <ac:spMk id="61" creationId="{88FDE13D-9472-4D43-AAC1-810B9B79ACDF}"/>
          </ac:spMkLst>
        </pc:spChg>
        <pc:spChg chg="del">
          <ac:chgData name="THOMY Philippe" userId="9df777e5-71f9-47e3-9421-f7a221646164" providerId="ADAL" clId="{B3E2BD99-6685-4855-9502-BF894723FEDA}" dt="2022-06-24T08:06:13.581" v="2457" actId="478"/>
          <ac:spMkLst>
            <pc:docMk/>
            <pc:sldMk cId="1375039776" sldId="699"/>
            <ac:spMk id="62" creationId="{FDC349C6-A795-4561-9DCB-0EF97F43CF94}"/>
          </ac:spMkLst>
        </pc:spChg>
        <pc:spChg chg="del">
          <ac:chgData name="THOMY Philippe" userId="9df777e5-71f9-47e3-9421-f7a221646164" providerId="ADAL" clId="{B3E2BD99-6685-4855-9502-BF894723FEDA}" dt="2022-06-24T08:06:13.581" v="2457" actId="478"/>
          <ac:spMkLst>
            <pc:docMk/>
            <pc:sldMk cId="1375039776" sldId="699"/>
            <ac:spMk id="63" creationId="{810AD6FC-BD06-4CC1-84ED-977236633E44}"/>
          </ac:spMkLst>
        </pc:spChg>
        <pc:spChg chg="del">
          <ac:chgData name="THOMY Philippe" userId="9df777e5-71f9-47e3-9421-f7a221646164" providerId="ADAL" clId="{B3E2BD99-6685-4855-9502-BF894723FEDA}" dt="2022-06-24T08:06:13.581" v="2457" actId="478"/>
          <ac:spMkLst>
            <pc:docMk/>
            <pc:sldMk cId="1375039776" sldId="699"/>
            <ac:spMk id="64" creationId="{9CB21D16-D236-4542-AF57-F4AD410B2770}"/>
          </ac:spMkLst>
        </pc:spChg>
        <pc:spChg chg="del">
          <ac:chgData name="THOMY Philippe" userId="9df777e5-71f9-47e3-9421-f7a221646164" providerId="ADAL" clId="{B3E2BD99-6685-4855-9502-BF894723FEDA}" dt="2022-06-24T08:06:13.581" v="2457" actId="478"/>
          <ac:spMkLst>
            <pc:docMk/>
            <pc:sldMk cId="1375039776" sldId="699"/>
            <ac:spMk id="65" creationId="{856FBEA1-B507-4C60-A68F-FA47E69B58CC}"/>
          </ac:spMkLst>
        </pc:spChg>
        <pc:spChg chg="del">
          <ac:chgData name="THOMY Philippe" userId="9df777e5-71f9-47e3-9421-f7a221646164" providerId="ADAL" clId="{B3E2BD99-6685-4855-9502-BF894723FEDA}" dt="2022-06-24T08:06:13.581" v="2457" actId="478"/>
          <ac:spMkLst>
            <pc:docMk/>
            <pc:sldMk cId="1375039776" sldId="699"/>
            <ac:spMk id="79" creationId="{F10DC5C9-CAD1-4032-839C-67BA1E526576}"/>
          </ac:spMkLst>
        </pc:spChg>
        <pc:spChg chg="del">
          <ac:chgData name="THOMY Philippe" userId="9df777e5-71f9-47e3-9421-f7a221646164" providerId="ADAL" clId="{B3E2BD99-6685-4855-9502-BF894723FEDA}" dt="2022-06-24T08:06:13.581" v="2457" actId="478"/>
          <ac:spMkLst>
            <pc:docMk/>
            <pc:sldMk cId="1375039776" sldId="699"/>
            <ac:spMk id="82" creationId="{572CCA09-4535-48C0-B334-D9EB7DA343C8}"/>
          </ac:spMkLst>
        </pc:spChg>
        <pc:spChg chg="mod">
          <ac:chgData name="THOMY Philippe" userId="9df777e5-71f9-47e3-9421-f7a221646164" providerId="ADAL" clId="{B3E2BD99-6685-4855-9502-BF894723FEDA}" dt="2022-06-24T08:57:33.410" v="3631" actId="1037"/>
          <ac:spMkLst>
            <pc:docMk/>
            <pc:sldMk cId="1375039776" sldId="699"/>
            <ac:spMk id="107" creationId="{8F047C42-AE06-42A2-98D9-D07EEA59A489}"/>
          </ac:spMkLst>
        </pc:spChg>
        <pc:spChg chg="del">
          <ac:chgData name="THOMY Philippe" userId="9df777e5-71f9-47e3-9421-f7a221646164" providerId="ADAL" clId="{B3E2BD99-6685-4855-9502-BF894723FEDA}" dt="2022-06-24T08:08:03.550" v="2538" actId="478"/>
          <ac:spMkLst>
            <pc:docMk/>
            <pc:sldMk cId="1375039776" sldId="699"/>
            <ac:spMk id="108" creationId="{0275F765-8E76-430C-87A1-9D71036F8750}"/>
          </ac:spMkLst>
        </pc:spChg>
        <pc:spChg chg="del">
          <ac:chgData name="THOMY Philippe" userId="9df777e5-71f9-47e3-9421-f7a221646164" providerId="ADAL" clId="{B3E2BD99-6685-4855-9502-BF894723FEDA}" dt="2022-06-24T08:07:40.652" v="2536" actId="478"/>
          <ac:spMkLst>
            <pc:docMk/>
            <pc:sldMk cId="1375039776" sldId="699"/>
            <ac:spMk id="109" creationId="{7159A4DE-18C9-4898-8EE5-CF4FD8D590D9}"/>
          </ac:spMkLst>
        </pc:spChg>
        <pc:spChg chg="del">
          <ac:chgData name="THOMY Philippe" userId="9df777e5-71f9-47e3-9421-f7a221646164" providerId="ADAL" clId="{B3E2BD99-6685-4855-9502-BF894723FEDA}" dt="2022-06-24T08:06:13.581" v="2457" actId="478"/>
          <ac:spMkLst>
            <pc:docMk/>
            <pc:sldMk cId="1375039776" sldId="699"/>
            <ac:spMk id="110" creationId="{14403925-4563-4DD4-B83C-B214E594FF86}"/>
          </ac:spMkLst>
        </pc:spChg>
        <pc:spChg chg="del">
          <ac:chgData name="THOMY Philippe" userId="9df777e5-71f9-47e3-9421-f7a221646164" providerId="ADAL" clId="{B3E2BD99-6685-4855-9502-BF894723FEDA}" dt="2022-06-24T08:08:03.550" v="2538" actId="478"/>
          <ac:spMkLst>
            <pc:docMk/>
            <pc:sldMk cId="1375039776" sldId="699"/>
            <ac:spMk id="111" creationId="{570A1EBE-8DD1-4682-91D8-D1B949167A54}"/>
          </ac:spMkLst>
        </pc:spChg>
        <pc:graphicFrameChg chg="add mod">
          <ac:chgData name="THOMY Philippe" userId="9df777e5-71f9-47e3-9421-f7a221646164" providerId="ADAL" clId="{B3E2BD99-6685-4855-9502-BF894723FEDA}" dt="2022-06-24T09:04:54.053" v="3778" actId="1036"/>
          <ac:graphicFrameMkLst>
            <pc:docMk/>
            <pc:sldMk cId="1375039776" sldId="699"/>
            <ac:graphicFrameMk id="43" creationId="{7FA6775B-6F5A-4967-9D6F-90821B6F104C}"/>
          </ac:graphicFrameMkLst>
        </pc:graphicFrameChg>
        <pc:graphicFrameChg chg="add mod">
          <ac:chgData name="THOMY Philippe" userId="9df777e5-71f9-47e3-9421-f7a221646164" providerId="ADAL" clId="{B3E2BD99-6685-4855-9502-BF894723FEDA}" dt="2022-06-24T09:04:54.053" v="3778" actId="1036"/>
          <ac:graphicFrameMkLst>
            <pc:docMk/>
            <pc:sldMk cId="1375039776" sldId="699"/>
            <ac:graphicFrameMk id="45" creationId="{49826448-2D53-47D9-A4D0-3128827A97C2}"/>
          </ac:graphicFrameMkLst>
        </pc:graphicFrameChg>
        <pc:cxnChg chg="add mod">
          <ac:chgData name="THOMY Philippe" userId="9df777e5-71f9-47e3-9421-f7a221646164" providerId="ADAL" clId="{B3E2BD99-6685-4855-9502-BF894723FEDA}" dt="2022-06-24T09:04:54.053" v="3778" actId="1036"/>
          <ac:cxnSpMkLst>
            <pc:docMk/>
            <pc:sldMk cId="1375039776" sldId="699"/>
            <ac:cxnSpMk id="39" creationId="{C372F002-5266-4E75-ADE1-1709D8B245AD}"/>
          </ac:cxnSpMkLst>
        </pc:cxnChg>
        <pc:cxnChg chg="add mod">
          <ac:chgData name="THOMY Philippe" userId="9df777e5-71f9-47e3-9421-f7a221646164" providerId="ADAL" clId="{B3E2BD99-6685-4855-9502-BF894723FEDA}" dt="2022-06-24T09:04:54.053" v="3778" actId="1036"/>
          <ac:cxnSpMkLst>
            <pc:docMk/>
            <pc:sldMk cId="1375039776" sldId="699"/>
            <ac:cxnSpMk id="40" creationId="{5D1964FB-F58C-4389-994E-36A38D93F176}"/>
          </ac:cxnSpMkLst>
        </pc:cxnChg>
        <pc:cxnChg chg="add mod">
          <ac:chgData name="THOMY Philippe" userId="9df777e5-71f9-47e3-9421-f7a221646164" providerId="ADAL" clId="{B3E2BD99-6685-4855-9502-BF894723FEDA}" dt="2022-06-24T09:04:54.053" v="3778" actId="1036"/>
          <ac:cxnSpMkLst>
            <pc:docMk/>
            <pc:sldMk cId="1375039776" sldId="699"/>
            <ac:cxnSpMk id="41" creationId="{AB0A757B-0B9D-4D4B-B44C-D3FDB92EAE15}"/>
          </ac:cxnSpMkLst>
        </pc:cxnChg>
        <pc:cxnChg chg="add mod">
          <ac:chgData name="THOMY Philippe" userId="9df777e5-71f9-47e3-9421-f7a221646164" providerId="ADAL" clId="{B3E2BD99-6685-4855-9502-BF894723FEDA}" dt="2022-06-24T09:04:54.053" v="3778" actId="1036"/>
          <ac:cxnSpMkLst>
            <pc:docMk/>
            <pc:sldMk cId="1375039776" sldId="699"/>
            <ac:cxnSpMk id="42" creationId="{D6AEE902-8668-4228-8EBE-173000A61D5B}"/>
          </ac:cxnSpMkLst>
        </pc:cxnChg>
        <pc:cxnChg chg="add mod">
          <ac:chgData name="THOMY Philippe" userId="9df777e5-71f9-47e3-9421-f7a221646164" providerId="ADAL" clId="{B3E2BD99-6685-4855-9502-BF894723FEDA}" dt="2022-06-24T09:04:54.053" v="3778" actId="1036"/>
          <ac:cxnSpMkLst>
            <pc:docMk/>
            <pc:sldMk cId="1375039776" sldId="699"/>
            <ac:cxnSpMk id="44" creationId="{C7736BCD-F71B-48AD-A7C0-250F2D307CFA}"/>
          </ac:cxnSpMkLst>
        </pc:cxnChg>
        <pc:cxnChg chg="del mod">
          <ac:chgData name="THOMY Philippe" userId="9df777e5-71f9-47e3-9421-f7a221646164" providerId="ADAL" clId="{B3E2BD99-6685-4855-9502-BF894723FEDA}" dt="2022-06-24T08:06:13.581" v="2457" actId="478"/>
          <ac:cxnSpMkLst>
            <pc:docMk/>
            <pc:sldMk cId="1375039776" sldId="699"/>
            <ac:cxnSpMk id="68" creationId="{2829DEA5-2086-4AD8-9A5A-3DCC278F8B93}"/>
          </ac:cxnSpMkLst>
        </pc:cxnChg>
      </pc:sldChg>
      <pc:sldChg chg="del">
        <pc:chgData name="THOMY Philippe" userId="9df777e5-71f9-47e3-9421-f7a221646164" providerId="ADAL" clId="{B3E2BD99-6685-4855-9502-BF894723FEDA}" dt="2022-06-29T14:51:05.418" v="13201" actId="47"/>
        <pc:sldMkLst>
          <pc:docMk/>
          <pc:sldMk cId="1944261326" sldId="700"/>
        </pc:sldMkLst>
      </pc:sldChg>
      <pc:sldChg chg="delSp modSp del mod">
        <pc:chgData name="THOMY Philippe" userId="9df777e5-71f9-47e3-9421-f7a221646164" providerId="ADAL" clId="{B3E2BD99-6685-4855-9502-BF894723FEDA}" dt="2022-06-24T08:05:32.730" v="2455" actId="47"/>
        <pc:sldMkLst>
          <pc:docMk/>
          <pc:sldMk cId="1062066835" sldId="701"/>
        </pc:sldMkLst>
        <pc:spChg chg="del mod">
          <ac:chgData name="THOMY Philippe" userId="9df777e5-71f9-47e3-9421-f7a221646164" providerId="ADAL" clId="{B3E2BD99-6685-4855-9502-BF894723FEDA}" dt="2022-06-24T07:22:54.975" v="2221" actId="478"/>
          <ac:spMkLst>
            <pc:docMk/>
            <pc:sldMk cId="1062066835" sldId="701"/>
            <ac:spMk id="3" creationId="{E6A26AEA-DE55-4C26-8D16-661843BE552A}"/>
          </ac:spMkLst>
        </pc:spChg>
        <pc:spChg chg="del">
          <ac:chgData name="THOMY Philippe" userId="9df777e5-71f9-47e3-9421-f7a221646164" providerId="ADAL" clId="{B3E2BD99-6685-4855-9502-BF894723FEDA}" dt="2022-06-24T07:22:54.975" v="2221" actId="478"/>
          <ac:spMkLst>
            <pc:docMk/>
            <pc:sldMk cId="1062066835" sldId="701"/>
            <ac:spMk id="76" creationId="{FC46E372-2A36-477A-900A-AB7EB6CA8180}"/>
          </ac:spMkLst>
        </pc:spChg>
        <pc:spChg chg="del">
          <ac:chgData name="THOMY Philippe" userId="9df777e5-71f9-47e3-9421-f7a221646164" providerId="ADAL" clId="{B3E2BD99-6685-4855-9502-BF894723FEDA}" dt="2022-06-24T07:22:54.975" v="2221" actId="478"/>
          <ac:spMkLst>
            <pc:docMk/>
            <pc:sldMk cId="1062066835" sldId="701"/>
            <ac:spMk id="102" creationId="{4C23F0D5-218D-4D82-94DA-6AC8EBE15941}"/>
          </ac:spMkLst>
        </pc:spChg>
        <pc:spChg chg="mod">
          <ac:chgData name="THOMY Philippe" userId="9df777e5-71f9-47e3-9421-f7a221646164" providerId="ADAL" clId="{B3E2BD99-6685-4855-9502-BF894723FEDA}" dt="2022-06-24T07:22:38.626" v="2220" actId="20577"/>
          <ac:spMkLst>
            <pc:docMk/>
            <pc:sldMk cId="1062066835" sldId="701"/>
            <ac:spMk id="141" creationId="{7DBA4258-BCC8-40D9-8CEF-EFB3636C848A}"/>
          </ac:spMkLst>
        </pc:spChg>
        <pc:spChg chg="del">
          <ac:chgData name="THOMY Philippe" userId="9df777e5-71f9-47e3-9421-f7a221646164" providerId="ADAL" clId="{B3E2BD99-6685-4855-9502-BF894723FEDA}" dt="2022-06-24T07:22:54.975" v="2221" actId="478"/>
          <ac:spMkLst>
            <pc:docMk/>
            <pc:sldMk cId="1062066835" sldId="701"/>
            <ac:spMk id="160" creationId="{85D14384-EF2A-458A-A953-CBC762B18A21}"/>
          </ac:spMkLst>
        </pc:spChg>
        <pc:spChg chg="del">
          <ac:chgData name="THOMY Philippe" userId="9df777e5-71f9-47e3-9421-f7a221646164" providerId="ADAL" clId="{B3E2BD99-6685-4855-9502-BF894723FEDA}" dt="2022-06-24T07:22:54.975" v="2221" actId="478"/>
          <ac:spMkLst>
            <pc:docMk/>
            <pc:sldMk cId="1062066835" sldId="701"/>
            <ac:spMk id="161" creationId="{64177004-BBB2-4138-9AD8-3DBA6D073470}"/>
          </ac:spMkLst>
        </pc:spChg>
        <pc:spChg chg="del">
          <ac:chgData name="THOMY Philippe" userId="9df777e5-71f9-47e3-9421-f7a221646164" providerId="ADAL" clId="{B3E2BD99-6685-4855-9502-BF894723FEDA}" dt="2022-06-24T07:22:54.975" v="2221" actId="478"/>
          <ac:spMkLst>
            <pc:docMk/>
            <pc:sldMk cId="1062066835" sldId="701"/>
            <ac:spMk id="167" creationId="{C2310A16-8255-46E2-BE7C-A850F3096B33}"/>
          </ac:spMkLst>
        </pc:spChg>
        <pc:spChg chg="del">
          <ac:chgData name="THOMY Philippe" userId="9df777e5-71f9-47e3-9421-f7a221646164" providerId="ADAL" clId="{B3E2BD99-6685-4855-9502-BF894723FEDA}" dt="2022-06-24T07:22:54.975" v="2221" actId="478"/>
          <ac:spMkLst>
            <pc:docMk/>
            <pc:sldMk cId="1062066835" sldId="701"/>
            <ac:spMk id="174" creationId="{0DD15B9A-DD1B-48DE-9567-228DDB9828A6}"/>
          </ac:spMkLst>
        </pc:spChg>
        <pc:spChg chg="del">
          <ac:chgData name="THOMY Philippe" userId="9df777e5-71f9-47e3-9421-f7a221646164" providerId="ADAL" clId="{B3E2BD99-6685-4855-9502-BF894723FEDA}" dt="2022-06-24T07:22:54.975" v="2221" actId="478"/>
          <ac:spMkLst>
            <pc:docMk/>
            <pc:sldMk cId="1062066835" sldId="701"/>
            <ac:spMk id="210" creationId="{9FE30C12-EA91-4B07-A1B0-6E5A86BE18B0}"/>
          </ac:spMkLst>
        </pc:spChg>
        <pc:graphicFrameChg chg="del">
          <ac:chgData name="THOMY Philippe" userId="9df777e5-71f9-47e3-9421-f7a221646164" providerId="ADAL" clId="{B3E2BD99-6685-4855-9502-BF894723FEDA}" dt="2022-06-24T07:22:54.975" v="2221" actId="478"/>
          <ac:graphicFrameMkLst>
            <pc:docMk/>
            <pc:sldMk cId="1062066835" sldId="701"/>
            <ac:graphicFrameMk id="109" creationId="{553964E6-B7B7-4C7D-BED7-189DD9724D9B}"/>
          </ac:graphicFrameMkLst>
        </pc:graphicFrameChg>
        <pc:graphicFrameChg chg="del">
          <ac:chgData name="THOMY Philippe" userId="9df777e5-71f9-47e3-9421-f7a221646164" providerId="ADAL" clId="{B3E2BD99-6685-4855-9502-BF894723FEDA}" dt="2022-06-24T07:22:54.975" v="2221" actId="478"/>
          <ac:graphicFrameMkLst>
            <pc:docMk/>
            <pc:sldMk cId="1062066835" sldId="701"/>
            <ac:graphicFrameMk id="110" creationId="{75736CEF-84B5-4CAC-9461-90B3AA8688BB}"/>
          </ac:graphicFrameMkLst>
        </pc:graphicFrameChg>
        <pc:cxnChg chg="del">
          <ac:chgData name="THOMY Philippe" userId="9df777e5-71f9-47e3-9421-f7a221646164" providerId="ADAL" clId="{B3E2BD99-6685-4855-9502-BF894723FEDA}" dt="2022-06-24T07:22:54.975" v="2221" actId="478"/>
          <ac:cxnSpMkLst>
            <pc:docMk/>
            <pc:sldMk cId="1062066835" sldId="701"/>
            <ac:cxnSpMk id="112" creationId="{277F60DC-3C9E-43A3-8EAD-E308C679CFB9}"/>
          </ac:cxnSpMkLst>
        </pc:cxnChg>
        <pc:cxnChg chg="del">
          <ac:chgData name="THOMY Philippe" userId="9df777e5-71f9-47e3-9421-f7a221646164" providerId="ADAL" clId="{B3E2BD99-6685-4855-9502-BF894723FEDA}" dt="2022-06-24T07:22:54.975" v="2221" actId="478"/>
          <ac:cxnSpMkLst>
            <pc:docMk/>
            <pc:sldMk cId="1062066835" sldId="701"/>
            <ac:cxnSpMk id="113" creationId="{289B6538-4C6E-42D6-8C63-80DB5CC1B974}"/>
          </ac:cxnSpMkLst>
        </pc:cxnChg>
        <pc:cxnChg chg="del">
          <ac:chgData name="THOMY Philippe" userId="9df777e5-71f9-47e3-9421-f7a221646164" providerId="ADAL" clId="{B3E2BD99-6685-4855-9502-BF894723FEDA}" dt="2022-06-24T07:22:54.975" v="2221" actId="478"/>
          <ac:cxnSpMkLst>
            <pc:docMk/>
            <pc:sldMk cId="1062066835" sldId="701"/>
            <ac:cxnSpMk id="114" creationId="{53FC8F5D-8ED8-4BDB-8F3D-17553707C655}"/>
          </ac:cxnSpMkLst>
        </pc:cxnChg>
        <pc:cxnChg chg="del">
          <ac:chgData name="THOMY Philippe" userId="9df777e5-71f9-47e3-9421-f7a221646164" providerId="ADAL" clId="{B3E2BD99-6685-4855-9502-BF894723FEDA}" dt="2022-06-24T07:22:54.975" v="2221" actId="478"/>
          <ac:cxnSpMkLst>
            <pc:docMk/>
            <pc:sldMk cId="1062066835" sldId="701"/>
            <ac:cxnSpMk id="119" creationId="{12158556-7646-4E33-A3B5-C2B5694A4211}"/>
          </ac:cxnSpMkLst>
        </pc:cxnChg>
        <pc:cxnChg chg="del">
          <ac:chgData name="THOMY Philippe" userId="9df777e5-71f9-47e3-9421-f7a221646164" providerId="ADAL" clId="{B3E2BD99-6685-4855-9502-BF894723FEDA}" dt="2022-06-24T07:22:54.975" v="2221" actId="478"/>
          <ac:cxnSpMkLst>
            <pc:docMk/>
            <pc:sldMk cId="1062066835" sldId="701"/>
            <ac:cxnSpMk id="128" creationId="{6F344E66-00C0-4398-89FE-B1E9212747B8}"/>
          </ac:cxnSpMkLst>
        </pc:cxnChg>
        <pc:cxnChg chg="del mod">
          <ac:chgData name="THOMY Philippe" userId="9df777e5-71f9-47e3-9421-f7a221646164" providerId="ADAL" clId="{B3E2BD99-6685-4855-9502-BF894723FEDA}" dt="2022-06-24T07:22:54.975" v="2221" actId="478"/>
          <ac:cxnSpMkLst>
            <pc:docMk/>
            <pc:sldMk cId="1062066835" sldId="701"/>
            <ac:cxnSpMk id="129" creationId="{FBFC5A39-357F-4951-B1BB-DA9D697667B0}"/>
          </ac:cxnSpMkLst>
        </pc:cxnChg>
        <pc:cxnChg chg="del">
          <ac:chgData name="THOMY Philippe" userId="9df777e5-71f9-47e3-9421-f7a221646164" providerId="ADAL" clId="{B3E2BD99-6685-4855-9502-BF894723FEDA}" dt="2022-06-24T07:22:54.975" v="2221" actId="478"/>
          <ac:cxnSpMkLst>
            <pc:docMk/>
            <pc:sldMk cId="1062066835" sldId="701"/>
            <ac:cxnSpMk id="132" creationId="{A9FBF291-486C-4EA4-9223-2635840B1BE3}"/>
          </ac:cxnSpMkLst>
        </pc:cxnChg>
      </pc:sldChg>
      <pc:sldChg chg="modSp mod">
        <pc:chgData name="THOMY Philippe" userId="9df777e5-71f9-47e3-9421-f7a221646164" providerId="ADAL" clId="{B3E2BD99-6685-4855-9502-BF894723FEDA}" dt="2022-06-29T14:37:28.445" v="12845" actId="20577"/>
        <pc:sldMkLst>
          <pc:docMk/>
          <pc:sldMk cId="2376631099" sldId="702"/>
        </pc:sldMkLst>
        <pc:spChg chg="mod">
          <ac:chgData name="THOMY Philippe" userId="9df777e5-71f9-47e3-9421-f7a221646164" providerId="ADAL" clId="{B3E2BD99-6685-4855-9502-BF894723FEDA}" dt="2022-06-29T14:37:28.445" v="12845" actId="20577"/>
          <ac:spMkLst>
            <pc:docMk/>
            <pc:sldMk cId="2376631099" sldId="702"/>
            <ac:spMk id="2" creationId="{D6C7D3E3-FBB7-4773-AB0C-371A5A277B6E}"/>
          </ac:spMkLst>
        </pc:spChg>
        <pc:spChg chg="mod">
          <ac:chgData name="THOMY Philippe" userId="9df777e5-71f9-47e3-9421-f7a221646164" providerId="ADAL" clId="{B3E2BD99-6685-4855-9502-BF894723FEDA}" dt="2022-06-29T14:37:20.076" v="12829" actId="20577"/>
          <ac:spMkLst>
            <pc:docMk/>
            <pc:sldMk cId="2376631099" sldId="702"/>
            <ac:spMk id="133" creationId="{A2FB1EEA-CA98-462C-A96E-57133613C179}"/>
          </ac:spMkLst>
        </pc:spChg>
        <pc:spChg chg="mod">
          <ac:chgData name="THOMY Philippe" userId="9df777e5-71f9-47e3-9421-f7a221646164" providerId="ADAL" clId="{B3E2BD99-6685-4855-9502-BF894723FEDA}" dt="2022-06-24T14:31:47.142" v="6089" actId="403"/>
          <ac:spMkLst>
            <pc:docMk/>
            <pc:sldMk cId="2376631099" sldId="702"/>
            <ac:spMk id="167" creationId="{4630840F-8962-4077-8349-D80A34925C3C}"/>
          </ac:spMkLst>
        </pc:spChg>
      </pc:sldChg>
      <pc:sldChg chg="addSp delSp modSp new del mod">
        <pc:chgData name="THOMY Philippe" userId="9df777e5-71f9-47e3-9421-f7a221646164" providerId="ADAL" clId="{B3E2BD99-6685-4855-9502-BF894723FEDA}" dt="2022-06-29T14:51:05.418" v="13201" actId="47"/>
        <pc:sldMkLst>
          <pc:docMk/>
          <pc:sldMk cId="2273223446" sldId="703"/>
        </pc:sldMkLst>
        <pc:spChg chg="del">
          <ac:chgData name="THOMY Philippe" userId="9df777e5-71f9-47e3-9421-f7a221646164" providerId="ADAL" clId="{B3E2BD99-6685-4855-9502-BF894723FEDA}" dt="2022-06-23T12:02:07.894" v="6" actId="478"/>
          <ac:spMkLst>
            <pc:docMk/>
            <pc:sldMk cId="2273223446" sldId="703"/>
            <ac:spMk id="2" creationId="{D5490254-9264-4AD7-97DC-CC69823F1DA5}"/>
          </ac:spMkLst>
        </pc:spChg>
        <pc:spChg chg="add mod">
          <ac:chgData name="THOMY Philippe" userId="9df777e5-71f9-47e3-9421-f7a221646164" providerId="ADAL" clId="{B3E2BD99-6685-4855-9502-BF894723FEDA}" dt="2022-06-23T13:38:17.604" v="875"/>
          <ac:spMkLst>
            <pc:docMk/>
            <pc:sldMk cId="2273223446" sldId="703"/>
            <ac:spMk id="3" creationId="{BE3B5D7D-B6B5-4A1B-9396-BF6E86AFE82B}"/>
          </ac:spMkLst>
        </pc:spChg>
        <pc:spChg chg="add mod">
          <ac:chgData name="THOMY Philippe" userId="9df777e5-71f9-47e3-9421-f7a221646164" providerId="ADAL" clId="{B3E2BD99-6685-4855-9502-BF894723FEDA}" dt="2022-06-23T13:54:08.153" v="916" actId="20577"/>
          <ac:spMkLst>
            <pc:docMk/>
            <pc:sldMk cId="2273223446" sldId="703"/>
            <ac:spMk id="4" creationId="{481BAA50-D86B-47C4-8638-9EAFAA86ABE3}"/>
          </ac:spMkLst>
        </pc:spChg>
        <pc:spChg chg="add mod">
          <ac:chgData name="THOMY Philippe" userId="9df777e5-71f9-47e3-9421-f7a221646164" providerId="ADAL" clId="{B3E2BD99-6685-4855-9502-BF894723FEDA}" dt="2022-06-23T12:17:49.076" v="401" actId="207"/>
          <ac:spMkLst>
            <pc:docMk/>
            <pc:sldMk cId="2273223446" sldId="703"/>
            <ac:spMk id="5" creationId="{B775135D-9009-4990-8601-FA8C1E8F84E6}"/>
          </ac:spMkLst>
        </pc:spChg>
        <pc:spChg chg="add mod">
          <ac:chgData name="THOMY Philippe" userId="9df777e5-71f9-47e3-9421-f7a221646164" providerId="ADAL" clId="{B3E2BD99-6685-4855-9502-BF894723FEDA}" dt="2022-06-23T12:45:35.530" v="767" actId="1036"/>
          <ac:spMkLst>
            <pc:docMk/>
            <pc:sldMk cId="2273223446" sldId="703"/>
            <ac:spMk id="6" creationId="{606DAB6A-DEE6-48E8-9144-44DC81E0BA1D}"/>
          </ac:spMkLst>
        </pc:spChg>
        <pc:spChg chg="add mod">
          <ac:chgData name="THOMY Philippe" userId="9df777e5-71f9-47e3-9421-f7a221646164" providerId="ADAL" clId="{B3E2BD99-6685-4855-9502-BF894723FEDA}" dt="2022-06-23T12:45:26.855" v="756" actId="1035"/>
          <ac:spMkLst>
            <pc:docMk/>
            <pc:sldMk cId="2273223446" sldId="703"/>
            <ac:spMk id="7" creationId="{DF482B72-5583-45FC-A0F9-4CAC6A87CD07}"/>
          </ac:spMkLst>
        </pc:spChg>
        <pc:spChg chg="add del mod">
          <ac:chgData name="THOMY Philippe" userId="9df777e5-71f9-47e3-9421-f7a221646164" providerId="ADAL" clId="{B3E2BD99-6685-4855-9502-BF894723FEDA}" dt="2022-06-23T12:17:14.612" v="392" actId="478"/>
          <ac:spMkLst>
            <pc:docMk/>
            <pc:sldMk cId="2273223446" sldId="703"/>
            <ac:spMk id="8" creationId="{A9C5E331-14D0-4789-BF64-4E7C1F2B927C}"/>
          </ac:spMkLst>
        </pc:spChg>
        <pc:spChg chg="add mod">
          <ac:chgData name="THOMY Philippe" userId="9df777e5-71f9-47e3-9421-f7a221646164" providerId="ADAL" clId="{B3E2BD99-6685-4855-9502-BF894723FEDA}" dt="2022-06-23T12:45:26.855" v="756" actId="1035"/>
          <ac:spMkLst>
            <pc:docMk/>
            <pc:sldMk cId="2273223446" sldId="703"/>
            <ac:spMk id="9" creationId="{E14EF074-285F-424A-B623-21E15A8D0E20}"/>
          </ac:spMkLst>
        </pc:spChg>
        <pc:spChg chg="add mod">
          <ac:chgData name="THOMY Philippe" userId="9df777e5-71f9-47e3-9421-f7a221646164" providerId="ADAL" clId="{B3E2BD99-6685-4855-9502-BF894723FEDA}" dt="2022-06-23T12:45:14.644" v="728" actId="1035"/>
          <ac:spMkLst>
            <pc:docMk/>
            <pc:sldMk cId="2273223446" sldId="703"/>
            <ac:spMk id="10" creationId="{E6B3FE4A-D984-4F13-B026-DAB5A9B767FA}"/>
          </ac:spMkLst>
        </pc:spChg>
        <pc:spChg chg="add mod">
          <ac:chgData name="THOMY Philippe" userId="9df777e5-71f9-47e3-9421-f7a221646164" providerId="ADAL" clId="{B3E2BD99-6685-4855-9502-BF894723FEDA}" dt="2022-06-23T12:19:21.083" v="436" actId="20577"/>
          <ac:spMkLst>
            <pc:docMk/>
            <pc:sldMk cId="2273223446" sldId="703"/>
            <ac:spMk id="11" creationId="{36D4A799-E42B-4390-AA67-E8298BFA1AEA}"/>
          </ac:spMkLst>
        </pc:spChg>
        <pc:spChg chg="add mod">
          <ac:chgData name="THOMY Philippe" userId="9df777e5-71f9-47e3-9421-f7a221646164" providerId="ADAL" clId="{B3E2BD99-6685-4855-9502-BF894723FEDA}" dt="2022-06-23T12:19:37.362" v="438" actId="1076"/>
          <ac:spMkLst>
            <pc:docMk/>
            <pc:sldMk cId="2273223446" sldId="703"/>
            <ac:spMk id="12" creationId="{9E12F0D9-A4DE-42CB-A418-3C85F7C71500}"/>
          </ac:spMkLst>
        </pc:spChg>
        <pc:spChg chg="add mod">
          <ac:chgData name="THOMY Philippe" userId="9df777e5-71f9-47e3-9421-f7a221646164" providerId="ADAL" clId="{B3E2BD99-6685-4855-9502-BF894723FEDA}" dt="2022-06-23T12:45:26.855" v="756" actId="1035"/>
          <ac:spMkLst>
            <pc:docMk/>
            <pc:sldMk cId="2273223446" sldId="703"/>
            <ac:spMk id="13" creationId="{7922FD53-6CC3-4907-AF90-048B5BA9F1D0}"/>
          </ac:spMkLst>
        </pc:spChg>
        <pc:spChg chg="add mod">
          <ac:chgData name="THOMY Philippe" userId="9df777e5-71f9-47e3-9421-f7a221646164" providerId="ADAL" clId="{B3E2BD99-6685-4855-9502-BF894723FEDA}" dt="2022-06-23T18:50:15.753" v="982" actId="1035"/>
          <ac:spMkLst>
            <pc:docMk/>
            <pc:sldMk cId="2273223446" sldId="703"/>
            <ac:spMk id="14" creationId="{F941E1DF-B25D-490A-A9A5-9B104543EA05}"/>
          </ac:spMkLst>
        </pc:spChg>
        <pc:spChg chg="add mod">
          <ac:chgData name="THOMY Philippe" userId="9df777e5-71f9-47e3-9421-f7a221646164" providerId="ADAL" clId="{B3E2BD99-6685-4855-9502-BF894723FEDA}" dt="2022-06-23T13:58:00.129" v="939" actId="20577"/>
          <ac:spMkLst>
            <pc:docMk/>
            <pc:sldMk cId="2273223446" sldId="703"/>
            <ac:spMk id="15" creationId="{45236322-72B1-4DDC-8A86-8A0670BBB995}"/>
          </ac:spMkLst>
        </pc:spChg>
        <pc:spChg chg="add mod">
          <ac:chgData name="THOMY Philippe" userId="9df777e5-71f9-47e3-9421-f7a221646164" providerId="ADAL" clId="{B3E2BD99-6685-4855-9502-BF894723FEDA}" dt="2022-06-23T12:40:51.649" v="676" actId="1036"/>
          <ac:spMkLst>
            <pc:docMk/>
            <pc:sldMk cId="2273223446" sldId="703"/>
            <ac:spMk id="16" creationId="{451AFF14-93AB-4713-997C-1FC5807CF717}"/>
          </ac:spMkLst>
        </pc:spChg>
        <pc:spChg chg="add mod">
          <ac:chgData name="THOMY Philippe" userId="9df777e5-71f9-47e3-9421-f7a221646164" providerId="ADAL" clId="{B3E2BD99-6685-4855-9502-BF894723FEDA}" dt="2022-06-23T14:00:22.920" v="943"/>
          <ac:spMkLst>
            <pc:docMk/>
            <pc:sldMk cId="2273223446" sldId="703"/>
            <ac:spMk id="17" creationId="{2C953A72-72D0-47E0-8AC1-193E6C52ED4F}"/>
          </ac:spMkLst>
        </pc:spChg>
        <pc:spChg chg="add mod">
          <ac:chgData name="THOMY Philippe" userId="9df777e5-71f9-47e3-9421-f7a221646164" providerId="ADAL" clId="{B3E2BD99-6685-4855-9502-BF894723FEDA}" dt="2022-06-23T12:48:32.308" v="837" actId="20577"/>
          <ac:spMkLst>
            <pc:docMk/>
            <pc:sldMk cId="2273223446" sldId="703"/>
            <ac:spMk id="18" creationId="{5F4FA7B3-30B6-4319-A90B-936132E1C18E}"/>
          </ac:spMkLst>
        </pc:spChg>
        <pc:spChg chg="add mod">
          <ac:chgData name="THOMY Philippe" userId="9df777e5-71f9-47e3-9421-f7a221646164" providerId="ADAL" clId="{B3E2BD99-6685-4855-9502-BF894723FEDA}" dt="2022-06-23T14:00:36.512" v="944"/>
          <ac:spMkLst>
            <pc:docMk/>
            <pc:sldMk cId="2273223446" sldId="703"/>
            <ac:spMk id="19" creationId="{F3EFAEA6-BB8F-4D26-AF38-0C774C5302BF}"/>
          </ac:spMkLst>
        </pc:spChg>
        <pc:spChg chg="add mod">
          <ac:chgData name="THOMY Philippe" userId="9df777e5-71f9-47e3-9421-f7a221646164" providerId="ADAL" clId="{B3E2BD99-6685-4855-9502-BF894723FEDA}" dt="2022-06-23T12:45:45.148" v="788" actId="1036"/>
          <ac:spMkLst>
            <pc:docMk/>
            <pc:sldMk cId="2273223446" sldId="703"/>
            <ac:spMk id="20" creationId="{6E24E7DF-B4E0-4EE2-A019-193E27E28AB3}"/>
          </ac:spMkLst>
        </pc:spChg>
        <pc:spChg chg="add mod">
          <ac:chgData name="THOMY Philippe" userId="9df777e5-71f9-47e3-9421-f7a221646164" providerId="ADAL" clId="{B3E2BD99-6685-4855-9502-BF894723FEDA}" dt="2022-06-23T13:58:17.250" v="940"/>
          <ac:spMkLst>
            <pc:docMk/>
            <pc:sldMk cId="2273223446" sldId="703"/>
            <ac:spMk id="21" creationId="{AC9F0961-2A81-48B7-A492-5D066EE39D01}"/>
          </ac:spMkLst>
        </pc:spChg>
        <pc:spChg chg="add mod">
          <ac:chgData name="THOMY Philippe" userId="9df777e5-71f9-47e3-9421-f7a221646164" providerId="ADAL" clId="{B3E2BD99-6685-4855-9502-BF894723FEDA}" dt="2022-06-23T12:42:48.711" v="713" actId="1035"/>
          <ac:spMkLst>
            <pc:docMk/>
            <pc:sldMk cId="2273223446" sldId="703"/>
            <ac:spMk id="22" creationId="{8D59D619-71DC-40F9-BE3F-EAB78CAAC7F8}"/>
          </ac:spMkLst>
        </pc:spChg>
        <pc:spChg chg="add mod">
          <ac:chgData name="THOMY Philippe" userId="9df777e5-71f9-47e3-9421-f7a221646164" providerId="ADAL" clId="{B3E2BD99-6685-4855-9502-BF894723FEDA}" dt="2022-06-23T12:44:58.916" v="717" actId="1076"/>
          <ac:spMkLst>
            <pc:docMk/>
            <pc:sldMk cId="2273223446" sldId="703"/>
            <ac:spMk id="23" creationId="{F482414B-1417-46D0-903C-BD82B1B5D158}"/>
          </ac:spMkLst>
        </pc:spChg>
        <pc:spChg chg="add mod">
          <ac:chgData name="THOMY Philippe" userId="9df777e5-71f9-47e3-9421-f7a221646164" providerId="ADAL" clId="{B3E2BD99-6685-4855-9502-BF894723FEDA}" dt="2022-06-23T12:47:28.553" v="831" actId="20577"/>
          <ac:spMkLst>
            <pc:docMk/>
            <pc:sldMk cId="2273223446" sldId="703"/>
            <ac:spMk id="24" creationId="{B9331AA8-72B5-4513-8342-45517202B229}"/>
          </ac:spMkLst>
        </pc:spChg>
        <pc:spChg chg="add mod">
          <ac:chgData name="THOMY Philippe" userId="9df777e5-71f9-47e3-9421-f7a221646164" providerId="ADAL" clId="{B3E2BD99-6685-4855-9502-BF894723FEDA}" dt="2022-06-23T12:48:27.276" v="835" actId="6549"/>
          <ac:spMkLst>
            <pc:docMk/>
            <pc:sldMk cId="2273223446" sldId="703"/>
            <ac:spMk id="25" creationId="{1908A4A6-4AE3-4506-BB30-A7FC398B13AE}"/>
          </ac:spMkLst>
        </pc:spChg>
        <pc:spChg chg="add mod">
          <ac:chgData name="THOMY Philippe" userId="9df777e5-71f9-47e3-9421-f7a221646164" providerId="ADAL" clId="{B3E2BD99-6685-4855-9502-BF894723FEDA}" dt="2022-06-23T12:49:04.120" v="839" actId="1076"/>
          <ac:spMkLst>
            <pc:docMk/>
            <pc:sldMk cId="2273223446" sldId="703"/>
            <ac:spMk id="26" creationId="{65D30E3A-5EC8-4E29-9943-9FCD9209FEB5}"/>
          </ac:spMkLst>
        </pc:spChg>
        <pc:spChg chg="add mod">
          <ac:chgData name="THOMY Philippe" userId="9df777e5-71f9-47e3-9421-f7a221646164" providerId="ADAL" clId="{B3E2BD99-6685-4855-9502-BF894723FEDA}" dt="2022-06-23T18:50:15.753" v="982" actId="1035"/>
          <ac:spMkLst>
            <pc:docMk/>
            <pc:sldMk cId="2273223446" sldId="703"/>
            <ac:spMk id="27" creationId="{F9613FB2-B21A-440D-91C9-5AF4EEA9A9B9}"/>
          </ac:spMkLst>
        </pc:spChg>
        <pc:spChg chg="add mod">
          <ac:chgData name="THOMY Philippe" userId="9df777e5-71f9-47e3-9421-f7a221646164" providerId="ADAL" clId="{B3E2BD99-6685-4855-9502-BF894723FEDA}" dt="2022-06-23T14:32:28.487" v="966" actId="1076"/>
          <ac:spMkLst>
            <pc:docMk/>
            <pc:sldMk cId="2273223446" sldId="703"/>
            <ac:spMk id="28" creationId="{8FC6D488-B296-4B90-913D-0640926C86AB}"/>
          </ac:spMkLst>
        </pc:spChg>
        <pc:spChg chg="add mod">
          <ac:chgData name="THOMY Philippe" userId="9df777e5-71f9-47e3-9421-f7a221646164" providerId="ADAL" clId="{B3E2BD99-6685-4855-9502-BF894723FEDA}" dt="2022-06-23T14:32:32.641" v="967" actId="1076"/>
          <ac:spMkLst>
            <pc:docMk/>
            <pc:sldMk cId="2273223446" sldId="703"/>
            <ac:spMk id="29" creationId="{5B573AEC-F49C-4EDB-A920-67B16EC840A8}"/>
          </ac:spMkLst>
        </pc:spChg>
        <pc:spChg chg="add mod">
          <ac:chgData name="THOMY Philippe" userId="9df777e5-71f9-47e3-9421-f7a221646164" providerId="ADAL" clId="{B3E2BD99-6685-4855-9502-BF894723FEDA}" dt="2022-06-23T14:32:41.713" v="968" actId="1076"/>
          <ac:spMkLst>
            <pc:docMk/>
            <pc:sldMk cId="2273223446" sldId="703"/>
            <ac:spMk id="30" creationId="{C19D508C-D106-4449-8CDC-62DF79947BF2}"/>
          </ac:spMkLst>
        </pc:spChg>
        <pc:spChg chg="add mod">
          <ac:chgData name="THOMY Philippe" userId="9df777e5-71f9-47e3-9421-f7a221646164" providerId="ADAL" clId="{B3E2BD99-6685-4855-9502-BF894723FEDA}" dt="2022-06-23T18:50:48.021" v="987" actId="20577"/>
          <ac:spMkLst>
            <pc:docMk/>
            <pc:sldMk cId="2273223446" sldId="703"/>
            <ac:spMk id="31" creationId="{03F09106-D676-41E1-815A-87FCF18075D1}"/>
          </ac:spMkLst>
        </pc:spChg>
      </pc:sldChg>
      <pc:sldChg chg="addSp delSp modSp add del mod">
        <pc:chgData name="THOMY Philippe" userId="9df777e5-71f9-47e3-9421-f7a221646164" providerId="ADAL" clId="{B3E2BD99-6685-4855-9502-BF894723FEDA}" dt="2022-06-29T14:51:05.418" v="13201" actId="47"/>
        <pc:sldMkLst>
          <pc:docMk/>
          <pc:sldMk cId="3295631214" sldId="704"/>
        </pc:sldMkLst>
        <pc:spChg chg="del">
          <ac:chgData name="THOMY Philippe" userId="9df777e5-71f9-47e3-9421-f7a221646164" providerId="ADAL" clId="{B3E2BD99-6685-4855-9502-BF894723FEDA}" dt="2022-06-23T20:13:01.472" v="1377" actId="478"/>
          <ac:spMkLst>
            <pc:docMk/>
            <pc:sldMk cId="3295631214" sldId="704"/>
            <ac:spMk id="3" creationId="{F9DEDA73-72D2-4F59-811F-9F2899F6A2E3}"/>
          </ac:spMkLst>
        </pc:spChg>
        <pc:spChg chg="del">
          <ac:chgData name="THOMY Philippe" userId="9df777e5-71f9-47e3-9421-f7a221646164" providerId="ADAL" clId="{B3E2BD99-6685-4855-9502-BF894723FEDA}" dt="2022-06-23T20:13:01.472" v="1377" actId="478"/>
          <ac:spMkLst>
            <pc:docMk/>
            <pc:sldMk cId="3295631214" sldId="704"/>
            <ac:spMk id="4" creationId="{892F766C-625E-4597-94CF-E5ADD30739C6}"/>
          </ac:spMkLst>
        </pc:spChg>
        <pc:spChg chg="add del mod">
          <ac:chgData name="THOMY Philippe" userId="9df777e5-71f9-47e3-9421-f7a221646164" providerId="ADAL" clId="{B3E2BD99-6685-4855-9502-BF894723FEDA}" dt="2022-06-23T20:40:48.443" v="1548" actId="478"/>
          <ac:spMkLst>
            <pc:docMk/>
            <pc:sldMk cId="3295631214" sldId="704"/>
            <ac:spMk id="5" creationId="{C6231F7A-3D4F-45A1-9267-F43E46FF10ED}"/>
          </ac:spMkLst>
        </pc:spChg>
        <pc:spChg chg="del">
          <ac:chgData name="THOMY Philippe" userId="9df777e5-71f9-47e3-9421-f7a221646164" providerId="ADAL" clId="{B3E2BD99-6685-4855-9502-BF894723FEDA}" dt="2022-06-23T20:13:01.472" v="1377" actId="478"/>
          <ac:spMkLst>
            <pc:docMk/>
            <pc:sldMk cId="3295631214" sldId="704"/>
            <ac:spMk id="10" creationId="{A0B30B8C-F726-4BBB-A28E-46B24C763AED}"/>
          </ac:spMkLst>
        </pc:spChg>
        <pc:spChg chg="del">
          <ac:chgData name="THOMY Philippe" userId="9df777e5-71f9-47e3-9421-f7a221646164" providerId="ADAL" clId="{B3E2BD99-6685-4855-9502-BF894723FEDA}" dt="2022-06-23T19:28:58.723" v="989" actId="478"/>
          <ac:spMkLst>
            <pc:docMk/>
            <pc:sldMk cId="3295631214" sldId="704"/>
            <ac:spMk id="12" creationId="{D49859AF-584D-48DA-AC9A-B120FFDBC4D2}"/>
          </ac:spMkLst>
        </pc:spChg>
        <pc:spChg chg="del">
          <ac:chgData name="THOMY Philippe" userId="9df777e5-71f9-47e3-9421-f7a221646164" providerId="ADAL" clId="{B3E2BD99-6685-4855-9502-BF894723FEDA}" dt="2022-06-23T20:13:01.472" v="1377" actId="478"/>
          <ac:spMkLst>
            <pc:docMk/>
            <pc:sldMk cId="3295631214" sldId="704"/>
            <ac:spMk id="19" creationId="{7EC793BA-94D2-4308-B480-F5D72F077166}"/>
          </ac:spMkLst>
        </pc:spChg>
        <pc:spChg chg="add del mod">
          <ac:chgData name="THOMY Philippe" userId="9df777e5-71f9-47e3-9421-f7a221646164" providerId="ADAL" clId="{B3E2BD99-6685-4855-9502-BF894723FEDA}" dt="2022-06-23T20:47:00.158" v="1605" actId="478"/>
          <ac:spMkLst>
            <pc:docMk/>
            <pc:sldMk cId="3295631214" sldId="704"/>
            <ac:spMk id="22" creationId="{8F8DCC33-08C7-4DDA-8CA2-8A0122D4EA41}"/>
          </ac:spMkLst>
        </pc:spChg>
        <pc:spChg chg="del mod">
          <ac:chgData name="THOMY Philippe" userId="9df777e5-71f9-47e3-9421-f7a221646164" providerId="ADAL" clId="{B3E2BD99-6685-4855-9502-BF894723FEDA}" dt="2022-06-23T21:24:33.921" v="2020" actId="478"/>
          <ac:spMkLst>
            <pc:docMk/>
            <pc:sldMk cId="3295631214" sldId="704"/>
            <ac:spMk id="31" creationId="{BD495684-546D-43F1-88EE-DDC2E0702C47}"/>
          </ac:spMkLst>
        </pc:spChg>
        <pc:spChg chg="del">
          <ac:chgData name="THOMY Philippe" userId="9df777e5-71f9-47e3-9421-f7a221646164" providerId="ADAL" clId="{B3E2BD99-6685-4855-9502-BF894723FEDA}" dt="2022-06-23T19:29:06.994" v="990" actId="478"/>
          <ac:spMkLst>
            <pc:docMk/>
            <pc:sldMk cId="3295631214" sldId="704"/>
            <ac:spMk id="55" creationId="{086A8F07-CF67-4ABA-8E2B-944324C3F9D2}"/>
          </ac:spMkLst>
        </pc:spChg>
        <pc:spChg chg="del">
          <ac:chgData name="THOMY Philippe" userId="9df777e5-71f9-47e3-9421-f7a221646164" providerId="ADAL" clId="{B3E2BD99-6685-4855-9502-BF894723FEDA}" dt="2022-06-23T20:13:30.568" v="1379" actId="478"/>
          <ac:spMkLst>
            <pc:docMk/>
            <pc:sldMk cId="3295631214" sldId="704"/>
            <ac:spMk id="57" creationId="{3C953084-A2C4-4C70-85FC-C654107F0E06}"/>
          </ac:spMkLst>
        </pc:spChg>
        <pc:spChg chg="mod">
          <ac:chgData name="THOMY Philippe" userId="9df777e5-71f9-47e3-9421-f7a221646164" providerId="ADAL" clId="{B3E2BD99-6685-4855-9502-BF894723FEDA}" dt="2022-06-23T21:25:11.216" v="2053" actId="1035"/>
          <ac:spMkLst>
            <pc:docMk/>
            <pc:sldMk cId="3295631214" sldId="704"/>
            <ac:spMk id="66" creationId="{3762DD47-137C-40B4-B1C7-0FCE1CFC5838}"/>
          </ac:spMkLst>
        </pc:spChg>
        <pc:spChg chg="del">
          <ac:chgData name="THOMY Philippe" userId="9df777e5-71f9-47e3-9421-f7a221646164" providerId="ADAL" clId="{B3E2BD99-6685-4855-9502-BF894723FEDA}" dt="2022-06-23T20:13:01.472" v="1377" actId="478"/>
          <ac:spMkLst>
            <pc:docMk/>
            <pc:sldMk cId="3295631214" sldId="704"/>
            <ac:spMk id="67" creationId="{679ADDBD-3B31-4C65-99ED-F23F5FE1F93E}"/>
          </ac:spMkLst>
        </pc:spChg>
        <pc:spChg chg="mod">
          <ac:chgData name="THOMY Philippe" userId="9df777e5-71f9-47e3-9421-f7a221646164" providerId="ADAL" clId="{B3E2BD99-6685-4855-9502-BF894723FEDA}" dt="2022-06-23T21:25:11.216" v="2053" actId="1035"/>
          <ac:spMkLst>
            <pc:docMk/>
            <pc:sldMk cId="3295631214" sldId="704"/>
            <ac:spMk id="68" creationId="{6B4BF348-C0EE-490B-86A6-9BED9CC9AEA8}"/>
          </ac:spMkLst>
        </pc:spChg>
        <pc:spChg chg="mod">
          <ac:chgData name="THOMY Philippe" userId="9df777e5-71f9-47e3-9421-f7a221646164" providerId="ADAL" clId="{B3E2BD99-6685-4855-9502-BF894723FEDA}" dt="2022-06-23T21:25:11.216" v="2053" actId="1035"/>
          <ac:spMkLst>
            <pc:docMk/>
            <pc:sldMk cId="3295631214" sldId="704"/>
            <ac:spMk id="69" creationId="{99C2921B-BF8E-4E54-945C-B60E1B116D69}"/>
          </ac:spMkLst>
        </pc:spChg>
        <pc:spChg chg="add del mod">
          <ac:chgData name="THOMY Philippe" userId="9df777e5-71f9-47e3-9421-f7a221646164" providerId="ADAL" clId="{B3E2BD99-6685-4855-9502-BF894723FEDA}" dt="2022-06-23T21:20:44.062" v="1952" actId="478"/>
          <ac:spMkLst>
            <pc:docMk/>
            <pc:sldMk cId="3295631214" sldId="704"/>
            <ac:spMk id="74" creationId="{79F654D0-8339-4705-9BA8-C5C86C2C98C2}"/>
          </ac:spMkLst>
        </pc:spChg>
        <pc:spChg chg="add del mod">
          <ac:chgData name="THOMY Philippe" userId="9df777e5-71f9-47e3-9421-f7a221646164" providerId="ADAL" clId="{B3E2BD99-6685-4855-9502-BF894723FEDA}" dt="2022-06-23T21:20:44.062" v="1952" actId="478"/>
          <ac:spMkLst>
            <pc:docMk/>
            <pc:sldMk cId="3295631214" sldId="704"/>
            <ac:spMk id="76" creationId="{192EF919-EB97-451B-8428-84E8FB34EEA5}"/>
          </ac:spMkLst>
        </pc:spChg>
        <pc:spChg chg="add del mod">
          <ac:chgData name="THOMY Philippe" userId="9df777e5-71f9-47e3-9421-f7a221646164" providerId="ADAL" clId="{B3E2BD99-6685-4855-9502-BF894723FEDA}" dt="2022-06-23T21:20:44.062" v="1952" actId="478"/>
          <ac:spMkLst>
            <pc:docMk/>
            <pc:sldMk cId="3295631214" sldId="704"/>
            <ac:spMk id="77" creationId="{E128D903-84C3-4AF5-8BC6-63EC427C69C1}"/>
          </ac:spMkLst>
        </pc:spChg>
        <pc:spChg chg="add del mod">
          <ac:chgData name="THOMY Philippe" userId="9df777e5-71f9-47e3-9421-f7a221646164" providerId="ADAL" clId="{B3E2BD99-6685-4855-9502-BF894723FEDA}" dt="2022-06-23T21:20:44.062" v="1952" actId="478"/>
          <ac:spMkLst>
            <pc:docMk/>
            <pc:sldMk cId="3295631214" sldId="704"/>
            <ac:spMk id="78" creationId="{312192B0-3454-46E9-9354-44F51D05B742}"/>
          </ac:spMkLst>
        </pc:spChg>
        <pc:spChg chg="add mod">
          <ac:chgData name="THOMY Philippe" userId="9df777e5-71f9-47e3-9421-f7a221646164" providerId="ADAL" clId="{B3E2BD99-6685-4855-9502-BF894723FEDA}" dt="2022-06-23T21:26:05.783" v="2102" actId="1076"/>
          <ac:spMkLst>
            <pc:docMk/>
            <pc:sldMk cId="3295631214" sldId="704"/>
            <ac:spMk id="81" creationId="{CCC42287-39E4-4D6B-9F96-4EA35B1A241A}"/>
          </ac:spMkLst>
        </pc:spChg>
        <pc:spChg chg="del">
          <ac:chgData name="THOMY Philippe" userId="9df777e5-71f9-47e3-9421-f7a221646164" providerId="ADAL" clId="{B3E2BD99-6685-4855-9502-BF894723FEDA}" dt="2022-06-23T19:28:58.723" v="989" actId="478"/>
          <ac:spMkLst>
            <pc:docMk/>
            <pc:sldMk cId="3295631214" sldId="704"/>
            <ac:spMk id="83" creationId="{C48F5D47-9362-4F81-A3A6-54F228852664}"/>
          </ac:spMkLst>
        </pc:spChg>
        <pc:spChg chg="del">
          <ac:chgData name="THOMY Philippe" userId="9df777e5-71f9-47e3-9421-f7a221646164" providerId="ADAL" clId="{B3E2BD99-6685-4855-9502-BF894723FEDA}" dt="2022-06-23T19:30:31.756" v="1020" actId="478"/>
          <ac:spMkLst>
            <pc:docMk/>
            <pc:sldMk cId="3295631214" sldId="704"/>
            <ac:spMk id="84" creationId="{2EB37C51-48AA-4C89-BB0F-0918AFB1B25B}"/>
          </ac:spMkLst>
        </pc:spChg>
        <pc:spChg chg="mod">
          <ac:chgData name="THOMY Philippe" userId="9df777e5-71f9-47e3-9421-f7a221646164" providerId="ADAL" clId="{B3E2BD99-6685-4855-9502-BF894723FEDA}" dt="2022-06-23T21:25:11.216" v="2053" actId="1035"/>
          <ac:spMkLst>
            <pc:docMk/>
            <pc:sldMk cId="3295631214" sldId="704"/>
            <ac:spMk id="85" creationId="{34903A90-2B34-4CB3-8755-320843A89A9C}"/>
          </ac:spMkLst>
        </pc:spChg>
        <pc:spChg chg="add mod">
          <ac:chgData name="THOMY Philippe" userId="9df777e5-71f9-47e3-9421-f7a221646164" providerId="ADAL" clId="{B3E2BD99-6685-4855-9502-BF894723FEDA}" dt="2022-06-23T21:25:48.730" v="2101" actId="1036"/>
          <ac:spMkLst>
            <pc:docMk/>
            <pc:sldMk cId="3295631214" sldId="704"/>
            <ac:spMk id="93" creationId="{2047AD77-8604-4E56-93E1-AE7B1B3F03B8}"/>
          </ac:spMkLst>
        </pc:spChg>
        <pc:spChg chg="add mod">
          <ac:chgData name="THOMY Philippe" userId="9df777e5-71f9-47e3-9421-f7a221646164" providerId="ADAL" clId="{B3E2BD99-6685-4855-9502-BF894723FEDA}" dt="2022-06-23T21:25:48.730" v="2101" actId="1036"/>
          <ac:spMkLst>
            <pc:docMk/>
            <pc:sldMk cId="3295631214" sldId="704"/>
            <ac:spMk id="100" creationId="{D85E4B8A-72D9-4FD8-98EB-01CC18E5F861}"/>
          </ac:spMkLst>
        </pc:spChg>
        <pc:spChg chg="add mod">
          <ac:chgData name="THOMY Philippe" userId="9df777e5-71f9-47e3-9421-f7a221646164" providerId="ADAL" clId="{B3E2BD99-6685-4855-9502-BF894723FEDA}" dt="2022-06-23T21:25:48.730" v="2101" actId="1036"/>
          <ac:spMkLst>
            <pc:docMk/>
            <pc:sldMk cId="3295631214" sldId="704"/>
            <ac:spMk id="101" creationId="{728D7629-A9ED-4A8B-8AF2-A2576B6814A9}"/>
          </ac:spMkLst>
        </pc:spChg>
        <pc:spChg chg="add del mod">
          <ac:chgData name="THOMY Philippe" userId="9df777e5-71f9-47e3-9421-f7a221646164" providerId="ADAL" clId="{B3E2BD99-6685-4855-9502-BF894723FEDA}" dt="2022-06-23T20:47:00.158" v="1605" actId="478"/>
          <ac:spMkLst>
            <pc:docMk/>
            <pc:sldMk cId="3295631214" sldId="704"/>
            <ac:spMk id="102" creationId="{F8C70A7A-373C-4865-8771-7C183F047E3E}"/>
          </ac:spMkLst>
        </pc:spChg>
        <pc:spChg chg="add del mod">
          <ac:chgData name="THOMY Philippe" userId="9df777e5-71f9-47e3-9421-f7a221646164" providerId="ADAL" clId="{B3E2BD99-6685-4855-9502-BF894723FEDA}" dt="2022-06-23T20:47:00.158" v="1605" actId="478"/>
          <ac:spMkLst>
            <pc:docMk/>
            <pc:sldMk cId="3295631214" sldId="704"/>
            <ac:spMk id="103" creationId="{02453111-0E69-4E33-83AE-76283CDC5F40}"/>
          </ac:spMkLst>
        </pc:spChg>
        <pc:spChg chg="add del mod">
          <ac:chgData name="THOMY Philippe" userId="9df777e5-71f9-47e3-9421-f7a221646164" providerId="ADAL" clId="{B3E2BD99-6685-4855-9502-BF894723FEDA}" dt="2022-06-23T20:47:00.158" v="1605" actId="478"/>
          <ac:spMkLst>
            <pc:docMk/>
            <pc:sldMk cId="3295631214" sldId="704"/>
            <ac:spMk id="104" creationId="{18237286-C8F7-41C2-9ADF-2C9544390559}"/>
          </ac:spMkLst>
        </pc:spChg>
        <pc:spChg chg="add del mod">
          <ac:chgData name="THOMY Philippe" userId="9df777e5-71f9-47e3-9421-f7a221646164" providerId="ADAL" clId="{B3E2BD99-6685-4855-9502-BF894723FEDA}" dt="2022-06-23T20:47:00.158" v="1605" actId="478"/>
          <ac:spMkLst>
            <pc:docMk/>
            <pc:sldMk cId="3295631214" sldId="704"/>
            <ac:spMk id="105" creationId="{7A5852FB-4FD6-499E-9B7D-27B952824428}"/>
          </ac:spMkLst>
        </pc:spChg>
        <pc:spChg chg="add del mod">
          <ac:chgData name="THOMY Philippe" userId="9df777e5-71f9-47e3-9421-f7a221646164" providerId="ADAL" clId="{B3E2BD99-6685-4855-9502-BF894723FEDA}" dt="2022-06-23T20:46:53.957" v="1604" actId="478"/>
          <ac:spMkLst>
            <pc:docMk/>
            <pc:sldMk cId="3295631214" sldId="704"/>
            <ac:spMk id="106" creationId="{51B7DB40-FFEC-4C09-96EB-DD5B071F8C00}"/>
          </ac:spMkLst>
        </pc:spChg>
        <pc:spChg chg="del mod">
          <ac:chgData name="THOMY Philippe" userId="9df777e5-71f9-47e3-9421-f7a221646164" providerId="ADAL" clId="{B3E2BD99-6685-4855-9502-BF894723FEDA}" dt="2022-06-23T21:19:54.656" v="1904" actId="478"/>
          <ac:spMkLst>
            <pc:docMk/>
            <pc:sldMk cId="3295631214" sldId="704"/>
            <ac:spMk id="110" creationId="{7E89C364-2733-47D5-9D13-1719F12670A4}"/>
          </ac:spMkLst>
        </pc:spChg>
        <pc:spChg chg="del mod">
          <ac:chgData name="THOMY Philippe" userId="9df777e5-71f9-47e3-9421-f7a221646164" providerId="ADAL" clId="{B3E2BD99-6685-4855-9502-BF894723FEDA}" dt="2022-06-23T21:19:54.656" v="1904" actId="478"/>
          <ac:spMkLst>
            <pc:docMk/>
            <pc:sldMk cId="3295631214" sldId="704"/>
            <ac:spMk id="111" creationId="{D997492B-422F-4E68-9AAE-396A7FA5381C}"/>
          </ac:spMkLst>
        </pc:spChg>
        <pc:spChg chg="del">
          <ac:chgData name="THOMY Philippe" userId="9df777e5-71f9-47e3-9421-f7a221646164" providerId="ADAL" clId="{B3E2BD99-6685-4855-9502-BF894723FEDA}" dt="2022-06-23T20:13:30.568" v="1379" actId="478"/>
          <ac:spMkLst>
            <pc:docMk/>
            <pc:sldMk cId="3295631214" sldId="704"/>
            <ac:spMk id="112" creationId="{3B8C6E68-149D-4269-81C6-C96C49DE2F25}"/>
          </ac:spMkLst>
        </pc:spChg>
        <pc:spChg chg="del">
          <ac:chgData name="THOMY Philippe" userId="9df777e5-71f9-47e3-9421-f7a221646164" providerId="ADAL" clId="{B3E2BD99-6685-4855-9502-BF894723FEDA}" dt="2022-06-23T20:13:30.568" v="1379" actId="478"/>
          <ac:spMkLst>
            <pc:docMk/>
            <pc:sldMk cId="3295631214" sldId="704"/>
            <ac:spMk id="113" creationId="{9F9ED1FC-C24B-4109-B1C0-0BD578587BCC}"/>
          </ac:spMkLst>
        </pc:spChg>
        <pc:spChg chg="mod">
          <ac:chgData name="THOMY Philippe" userId="9df777e5-71f9-47e3-9421-f7a221646164" providerId="ADAL" clId="{B3E2BD99-6685-4855-9502-BF894723FEDA}" dt="2022-06-23T21:25:11.216" v="2053" actId="1035"/>
          <ac:spMkLst>
            <pc:docMk/>
            <pc:sldMk cId="3295631214" sldId="704"/>
            <ac:spMk id="114" creationId="{6CFE0A02-481A-4445-A336-2A7AB70CAE83}"/>
          </ac:spMkLst>
        </pc:spChg>
        <pc:spChg chg="add del mod">
          <ac:chgData name="THOMY Philippe" userId="9df777e5-71f9-47e3-9421-f7a221646164" providerId="ADAL" clId="{B3E2BD99-6685-4855-9502-BF894723FEDA}" dt="2022-06-23T20:46:53.957" v="1604" actId="478"/>
          <ac:spMkLst>
            <pc:docMk/>
            <pc:sldMk cId="3295631214" sldId="704"/>
            <ac:spMk id="115" creationId="{0312E905-C0FF-402C-974D-3034FD42854E}"/>
          </ac:spMkLst>
        </pc:spChg>
        <pc:spChg chg="add del mod">
          <ac:chgData name="THOMY Philippe" userId="9df777e5-71f9-47e3-9421-f7a221646164" providerId="ADAL" clId="{B3E2BD99-6685-4855-9502-BF894723FEDA}" dt="2022-06-23T20:46:53.957" v="1604" actId="478"/>
          <ac:spMkLst>
            <pc:docMk/>
            <pc:sldMk cId="3295631214" sldId="704"/>
            <ac:spMk id="116" creationId="{E8AE205F-FFCB-4BB9-8FF9-D771B2D9B775}"/>
          </ac:spMkLst>
        </pc:spChg>
        <pc:spChg chg="add del mod">
          <ac:chgData name="THOMY Philippe" userId="9df777e5-71f9-47e3-9421-f7a221646164" providerId="ADAL" clId="{B3E2BD99-6685-4855-9502-BF894723FEDA}" dt="2022-06-23T20:46:53.957" v="1604" actId="478"/>
          <ac:spMkLst>
            <pc:docMk/>
            <pc:sldMk cId="3295631214" sldId="704"/>
            <ac:spMk id="117" creationId="{ED756383-C9DC-4023-9BE6-75B792396DAD}"/>
          </ac:spMkLst>
        </pc:spChg>
        <pc:spChg chg="add del mod">
          <ac:chgData name="THOMY Philippe" userId="9df777e5-71f9-47e3-9421-f7a221646164" providerId="ADAL" clId="{B3E2BD99-6685-4855-9502-BF894723FEDA}" dt="2022-06-23T20:46:53.957" v="1604" actId="478"/>
          <ac:spMkLst>
            <pc:docMk/>
            <pc:sldMk cId="3295631214" sldId="704"/>
            <ac:spMk id="118" creationId="{A93AF798-D5C2-4F2B-8265-D4775C530616}"/>
          </ac:spMkLst>
        </pc:spChg>
        <pc:spChg chg="add mod ord">
          <ac:chgData name="THOMY Philippe" userId="9df777e5-71f9-47e3-9421-f7a221646164" providerId="ADAL" clId="{B3E2BD99-6685-4855-9502-BF894723FEDA}" dt="2022-06-23T21:25:11.216" v="2053" actId="1035"/>
          <ac:spMkLst>
            <pc:docMk/>
            <pc:sldMk cId="3295631214" sldId="704"/>
            <ac:spMk id="120" creationId="{EA895261-16CA-4525-A627-EF8D280C52B1}"/>
          </ac:spMkLst>
        </pc:spChg>
        <pc:spChg chg="add mod">
          <ac:chgData name="THOMY Philippe" userId="9df777e5-71f9-47e3-9421-f7a221646164" providerId="ADAL" clId="{B3E2BD99-6685-4855-9502-BF894723FEDA}" dt="2022-06-23T21:25:11.216" v="2053" actId="1035"/>
          <ac:spMkLst>
            <pc:docMk/>
            <pc:sldMk cId="3295631214" sldId="704"/>
            <ac:spMk id="127" creationId="{71E9CD26-B666-47EB-988A-A8C23C0E2030}"/>
          </ac:spMkLst>
        </pc:spChg>
        <pc:spChg chg="add del mod">
          <ac:chgData name="THOMY Philippe" userId="9df777e5-71f9-47e3-9421-f7a221646164" providerId="ADAL" clId="{B3E2BD99-6685-4855-9502-BF894723FEDA}" dt="2022-06-23T21:24:01.662" v="2008" actId="478"/>
          <ac:spMkLst>
            <pc:docMk/>
            <pc:sldMk cId="3295631214" sldId="704"/>
            <ac:spMk id="128" creationId="{9DAC8728-E43A-4307-BA52-4FFCD6F9CB15}"/>
          </ac:spMkLst>
        </pc:spChg>
        <pc:spChg chg="add del mod">
          <ac:chgData name="THOMY Philippe" userId="9df777e5-71f9-47e3-9421-f7a221646164" providerId="ADAL" clId="{B3E2BD99-6685-4855-9502-BF894723FEDA}" dt="2022-06-23T21:24:01.662" v="2008" actId="478"/>
          <ac:spMkLst>
            <pc:docMk/>
            <pc:sldMk cId="3295631214" sldId="704"/>
            <ac:spMk id="129" creationId="{4DF3F180-205F-471D-AE7C-B19074A3F756}"/>
          </ac:spMkLst>
        </pc:spChg>
        <pc:spChg chg="add del mod">
          <ac:chgData name="THOMY Philippe" userId="9df777e5-71f9-47e3-9421-f7a221646164" providerId="ADAL" clId="{B3E2BD99-6685-4855-9502-BF894723FEDA}" dt="2022-06-23T21:24:01.662" v="2008" actId="478"/>
          <ac:spMkLst>
            <pc:docMk/>
            <pc:sldMk cId="3295631214" sldId="704"/>
            <ac:spMk id="130" creationId="{39D443D7-BF4B-4618-AEBA-87F113EF5B76}"/>
          </ac:spMkLst>
        </pc:spChg>
        <pc:spChg chg="add del mod">
          <ac:chgData name="THOMY Philippe" userId="9df777e5-71f9-47e3-9421-f7a221646164" providerId="ADAL" clId="{B3E2BD99-6685-4855-9502-BF894723FEDA}" dt="2022-06-23T21:24:01.662" v="2008" actId="478"/>
          <ac:spMkLst>
            <pc:docMk/>
            <pc:sldMk cId="3295631214" sldId="704"/>
            <ac:spMk id="131" creationId="{47771F80-3F65-4C13-B49A-516C42C6BA5A}"/>
          </ac:spMkLst>
        </pc:spChg>
        <pc:spChg chg="add del mod">
          <ac:chgData name="THOMY Philippe" userId="9df777e5-71f9-47e3-9421-f7a221646164" providerId="ADAL" clId="{B3E2BD99-6685-4855-9502-BF894723FEDA}" dt="2022-06-23T21:24:01.662" v="2008" actId="478"/>
          <ac:spMkLst>
            <pc:docMk/>
            <pc:sldMk cId="3295631214" sldId="704"/>
            <ac:spMk id="132" creationId="{1EA5327D-58C4-461E-8823-87187080F77D}"/>
          </ac:spMkLst>
        </pc:spChg>
        <pc:spChg chg="add del mod">
          <ac:chgData name="THOMY Philippe" userId="9df777e5-71f9-47e3-9421-f7a221646164" providerId="ADAL" clId="{B3E2BD99-6685-4855-9502-BF894723FEDA}" dt="2022-06-23T20:03:10.574" v="1337" actId="478"/>
          <ac:spMkLst>
            <pc:docMk/>
            <pc:sldMk cId="3295631214" sldId="704"/>
            <ac:spMk id="134" creationId="{CDF8C5BD-F70E-44FB-B563-FEA53A1579F9}"/>
          </ac:spMkLst>
        </pc:spChg>
        <pc:spChg chg="add del mod">
          <ac:chgData name="THOMY Philippe" userId="9df777e5-71f9-47e3-9421-f7a221646164" providerId="ADAL" clId="{B3E2BD99-6685-4855-9502-BF894723FEDA}" dt="2022-06-23T20:03:03.819" v="1336" actId="478"/>
          <ac:spMkLst>
            <pc:docMk/>
            <pc:sldMk cId="3295631214" sldId="704"/>
            <ac:spMk id="141" creationId="{9D1E1DBC-3043-4EBF-8A53-FD037DE854FB}"/>
          </ac:spMkLst>
        </pc:spChg>
        <pc:spChg chg="add del mod">
          <ac:chgData name="THOMY Philippe" userId="9df777e5-71f9-47e3-9421-f7a221646164" providerId="ADAL" clId="{B3E2BD99-6685-4855-9502-BF894723FEDA}" dt="2022-06-23T20:03:10.574" v="1337" actId="478"/>
          <ac:spMkLst>
            <pc:docMk/>
            <pc:sldMk cId="3295631214" sldId="704"/>
            <ac:spMk id="142" creationId="{BC990BB9-C27F-4F25-B305-8B0AC3B79340}"/>
          </ac:spMkLst>
        </pc:spChg>
        <pc:spChg chg="add del mod">
          <ac:chgData name="THOMY Philippe" userId="9df777e5-71f9-47e3-9421-f7a221646164" providerId="ADAL" clId="{B3E2BD99-6685-4855-9502-BF894723FEDA}" dt="2022-06-23T20:03:10.574" v="1337" actId="478"/>
          <ac:spMkLst>
            <pc:docMk/>
            <pc:sldMk cId="3295631214" sldId="704"/>
            <ac:spMk id="143" creationId="{F92CFA12-7041-4DA6-840A-DDF266683773}"/>
          </ac:spMkLst>
        </pc:spChg>
        <pc:spChg chg="add del mod">
          <ac:chgData name="THOMY Philippe" userId="9df777e5-71f9-47e3-9421-f7a221646164" providerId="ADAL" clId="{B3E2BD99-6685-4855-9502-BF894723FEDA}" dt="2022-06-23T20:03:10.574" v="1337" actId="478"/>
          <ac:spMkLst>
            <pc:docMk/>
            <pc:sldMk cId="3295631214" sldId="704"/>
            <ac:spMk id="144" creationId="{3FAC87B7-3BB2-4F19-A1DB-569B1DE771FD}"/>
          </ac:spMkLst>
        </pc:spChg>
        <pc:spChg chg="add del mod">
          <ac:chgData name="THOMY Philippe" userId="9df777e5-71f9-47e3-9421-f7a221646164" providerId="ADAL" clId="{B3E2BD99-6685-4855-9502-BF894723FEDA}" dt="2022-06-23T20:03:10.574" v="1337" actId="478"/>
          <ac:spMkLst>
            <pc:docMk/>
            <pc:sldMk cId="3295631214" sldId="704"/>
            <ac:spMk id="145" creationId="{DEBE8F4C-4AC2-44B9-9640-BC61A6BD52DC}"/>
          </ac:spMkLst>
        </pc:spChg>
        <pc:spChg chg="add del mod">
          <ac:chgData name="THOMY Philippe" userId="9df777e5-71f9-47e3-9421-f7a221646164" providerId="ADAL" clId="{B3E2BD99-6685-4855-9502-BF894723FEDA}" dt="2022-06-23T20:03:10.574" v="1337" actId="478"/>
          <ac:spMkLst>
            <pc:docMk/>
            <pc:sldMk cId="3295631214" sldId="704"/>
            <ac:spMk id="146" creationId="{575D99A7-85EC-46DD-845A-5F37D02F19D2}"/>
          </ac:spMkLst>
        </pc:spChg>
        <pc:spChg chg="add mod">
          <ac:chgData name="THOMY Philippe" userId="9df777e5-71f9-47e3-9421-f7a221646164" providerId="ADAL" clId="{B3E2BD99-6685-4855-9502-BF894723FEDA}" dt="2022-06-23T21:25:11.216" v="2053" actId="1035"/>
          <ac:spMkLst>
            <pc:docMk/>
            <pc:sldMk cId="3295631214" sldId="704"/>
            <ac:spMk id="159" creationId="{7103AFB3-F010-49BF-B062-B7BB232CE4C9}"/>
          </ac:spMkLst>
        </pc:spChg>
        <pc:spChg chg="add mod">
          <ac:chgData name="THOMY Philippe" userId="9df777e5-71f9-47e3-9421-f7a221646164" providerId="ADAL" clId="{B3E2BD99-6685-4855-9502-BF894723FEDA}" dt="2022-06-23T21:25:11.216" v="2053" actId="1035"/>
          <ac:spMkLst>
            <pc:docMk/>
            <pc:sldMk cId="3295631214" sldId="704"/>
            <ac:spMk id="166" creationId="{D41969D5-1643-4AC6-80B2-C7235D73A04F}"/>
          </ac:spMkLst>
        </pc:spChg>
        <pc:spChg chg="add mod">
          <ac:chgData name="THOMY Philippe" userId="9df777e5-71f9-47e3-9421-f7a221646164" providerId="ADAL" clId="{B3E2BD99-6685-4855-9502-BF894723FEDA}" dt="2022-06-23T21:25:24.955" v="2074" actId="1035"/>
          <ac:spMkLst>
            <pc:docMk/>
            <pc:sldMk cId="3295631214" sldId="704"/>
            <ac:spMk id="174" creationId="{8D7F1A2B-8465-4BF1-95DC-5C7C1777AC80}"/>
          </ac:spMkLst>
        </pc:spChg>
        <pc:spChg chg="add del mod">
          <ac:chgData name="THOMY Philippe" userId="9df777e5-71f9-47e3-9421-f7a221646164" providerId="ADAL" clId="{B3E2BD99-6685-4855-9502-BF894723FEDA}" dt="2022-06-23T20:18:31.395" v="1461" actId="478"/>
          <ac:spMkLst>
            <pc:docMk/>
            <pc:sldMk cId="3295631214" sldId="704"/>
            <ac:spMk id="175" creationId="{D22A4639-12BF-48E8-9767-7084508394E4}"/>
          </ac:spMkLst>
        </pc:spChg>
        <pc:spChg chg="add mod">
          <ac:chgData name="THOMY Philippe" userId="9df777e5-71f9-47e3-9421-f7a221646164" providerId="ADAL" clId="{B3E2BD99-6685-4855-9502-BF894723FEDA}" dt="2022-06-23T21:25:24.955" v="2074" actId="1035"/>
          <ac:spMkLst>
            <pc:docMk/>
            <pc:sldMk cId="3295631214" sldId="704"/>
            <ac:spMk id="183" creationId="{F505954C-4FA6-431E-9710-C94B361BB5B5}"/>
          </ac:spMkLst>
        </pc:spChg>
        <pc:spChg chg="add mod">
          <ac:chgData name="THOMY Philippe" userId="9df777e5-71f9-47e3-9421-f7a221646164" providerId="ADAL" clId="{B3E2BD99-6685-4855-9502-BF894723FEDA}" dt="2022-06-23T21:25:24.955" v="2074" actId="1035"/>
          <ac:spMkLst>
            <pc:docMk/>
            <pc:sldMk cId="3295631214" sldId="704"/>
            <ac:spMk id="184" creationId="{EA6368D7-D41C-42D9-A02A-A80B855D538D}"/>
          </ac:spMkLst>
        </pc:spChg>
        <pc:spChg chg="add del mod">
          <ac:chgData name="THOMY Philippe" userId="9df777e5-71f9-47e3-9421-f7a221646164" providerId="ADAL" clId="{B3E2BD99-6685-4855-9502-BF894723FEDA}" dt="2022-06-23T20:53:04.656" v="1686" actId="478"/>
          <ac:spMkLst>
            <pc:docMk/>
            <pc:sldMk cId="3295631214" sldId="704"/>
            <ac:spMk id="187" creationId="{19BBCDDA-E139-429C-89E8-43EA836C39D4}"/>
          </ac:spMkLst>
        </pc:spChg>
        <pc:spChg chg="add del mod">
          <ac:chgData name="THOMY Philippe" userId="9df777e5-71f9-47e3-9421-f7a221646164" providerId="ADAL" clId="{B3E2BD99-6685-4855-9502-BF894723FEDA}" dt="2022-06-23T20:52:58.637" v="1685" actId="478"/>
          <ac:spMkLst>
            <pc:docMk/>
            <pc:sldMk cId="3295631214" sldId="704"/>
            <ac:spMk id="188" creationId="{FF46396F-E6F2-4270-AF20-832F759FA1FA}"/>
          </ac:spMkLst>
        </pc:spChg>
        <pc:spChg chg="add mod">
          <ac:chgData name="THOMY Philippe" userId="9df777e5-71f9-47e3-9421-f7a221646164" providerId="ADAL" clId="{B3E2BD99-6685-4855-9502-BF894723FEDA}" dt="2022-06-24T04:51:34.859" v="2127" actId="1037"/>
          <ac:spMkLst>
            <pc:docMk/>
            <pc:sldMk cId="3295631214" sldId="704"/>
            <ac:spMk id="189" creationId="{18F7DBE7-17A9-436C-812A-3A5498819971}"/>
          </ac:spMkLst>
        </pc:spChg>
        <pc:spChg chg="add mod">
          <ac:chgData name="THOMY Philippe" userId="9df777e5-71f9-47e3-9421-f7a221646164" providerId="ADAL" clId="{B3E2BD99-6685-4855-9502-BF894723FEDA}" dt="2022-06-24T04:51:34.859" v="2127" actId="1037"/>
          <ac:spMkLst>
            <pc:docMk/>
            <pc:sldMk cId="3295631214" sldId="704"/>
            <ac:spMk id="190" creationId="{D0414065-C149-40EB-9E50-35A4471ACFE5}"/>
          </ac:spMkLst>
        </pc:spChg>
        <pc:spChg chg="add mod">
          <ac:chgData name="THOMY Philippe" userId="9df777e5-71f9-47e3-9421-f7a221646164" providerId="ADAL" clId="{B3E2BD99-6685-4855-9502-BF894723FEDA}" dt="2022-06-23T21:25:48.730" v="2101" actId="1036"/>
          <ac:spMkLst>
            <pc:docMk/>
            <pc:sldMk cId="3295631214" sldId="704"/>
            <ac:spMk id="191" creationId="{1A923DBA-47B2-41D7-837D-9A18F44EA7F7}"/>
          </ac:spMkLst>
        </pc:spChg>
        <pc:spChg chg="add mod">
          <ac:chgData name="THOMY Philippe" userId="9df777e5-71f9-47e3-9421-f7a221646164" providerId="ADAL" clId="{B3E2BD99-6685-4855-9502-BF894723FEDA}" dt="2022-06-23T21:25:48.730" v="2101" actId="1036"/>
          <ac:spMkLst>
            <pc:docMk/>
            <pc:sldMk cId="3295631214" sldId="704"/>
            <ac:spMk id="192" creationId="{3C77FA95-2248-4C6B-B1B8-71A6626F8244}"/>
          </ac:spMkLst>
        </pc:spChg>
        <pc:spChg chg="add mod">
          <ac:chgData name="THOMY Philippe" userId="9df777e5-71f9-47e3-9421-f7a221646164" providerId="ADAL" clId="{B3E2BD99-6685-4855-9502-BF894723FEDA}" dt="2022-06-23T21:25:48.730" v="2101" actId="1036"/>
          <ac:spMkLst>
            <pc:docMk/>
            <pc:sldMk cId="3295631214" sldId="704"/>
            <ac:spMk id="193" creationId="{8BB71FD7-8038-4491-A3FD-B5A65662E554}"/>
          </ac:spMkLst>
        </pc:spChg>
        <pc:spChg chg="add mod">
          <ac:chgData name="THOMY Philippe" userId="9df777e5-71f9-47e3-9421-f7a221646164" providerId="ADAL" clId="{B3E2BD99-6685-4855-9502-BF894723FEDA}" dt="2022-06-24T04:53:03.923" v="2133" actId="14100"/>
          <ac:spMkLst>
            <pc:docMk/>
            <pc:sldMk cId="3295631214" sldId="704"/>
            <ac:spMk id="194" creationId="{0B85311C-B45D-474A-8D00-2F259A2C65B0}"/>
          </ac:spMkLst>
        </pc:spChg>
        <pc:spChg chg="add mod">
          <ac:chgData name="THOMY Philippe" userId="9df777e5-71f9-47e3-9421-f7a221646164" providerId="ADAL" clId="{B3E2BD99-6685-4855-9502-BF894723FEDA}" dt="2022-06-24T04:53:03.923" v="2133" actId="14100"/>
          <ac:spMkLst>
            <pc:docMk/>
            <pc:sldMk cId="3295631214" sldId="704"/>
            <ac:spMk id="195" creationId="{90C96D17-2DC7-4A0F-A5EB-5F67E62978C4}"/>
          </ac:spMkLst>
        </pc:spChg>
        <pc:spChg chg="add mod">
          <ac:chgData name="THOMY Philippe" userId="9df777e5-71f9-47e3-9421-f7a221646164" providerId="ADAL" clId="{B3E2BD99-6685-4855-9502-BF894723FEDA}" dt="2022-06-24T04:53:03.923" v="2133" actId="14100"/>
          <ac:spMkLst>
            <pc:docMk/>
            <pc:sldMk cId="3295631214" sldId="704"/>
            <ac:spMk id="196" creationId="{2291F2B0-C7A4-46EC-A83C-6243D0C172B6}"/>
          </ac:spMkLst>
        </pc:spChg>
        <pc:spChg chg="add mod">
          <ac:chgData name="THOMY Philippe" userId="9df777e5-71f9-47e3-9421-f7a221646164" providerId="ADAL" clId="{B3E2BD99-6685-4855-9502-BF894723FEDA}" dt="2022-06-23T21:25:48.730" v="2101" actId="1036"/>
          <ac:spMkLst>
            <pc:docMk/>
            <pc:sldMk cId="3295631214" sldId="704"/>
            <ac:spMk id="197" creationId="{DDCC120E-7D3F-4E29-B356-0C2C49CF595D}"/>
          </ac:spMkLst>
        </pc:spChg>
        <pc:spChg chg="add mod">
          <ac:chgData name="THOMY Philippe" userId="9df777e5-71f9-47e3-9421-f7a221646164" providerId="ADAL" clId="{B3E2BD99-6685-4855-9502-BF894723FEDA}" dt="2022-06-23T21:25:31.643" v="2084" actId="1035"/>
          <ac:spMkLst>
            <pc:docMk/>
            <pc:sldMk cId="3295631214" sldId="704"/>
            <ac:spMk id="198" creationId="{7B180CAF-574E-409F-BD96-A10918E12986}"/>
          </ac:spMkLst>
        </pc:spChg>
        <pc:spChg chg="add mod">
          <ac:chgData name="THOMY Philippe" userId="9df777e5-71f9-47e3-9421-f7a221646164" providerId="ADAL" clId="{B3E2BD99-6685-4855-9502-BF894723FEDA}" dt="2022-06-23T21:26:05.783" v="2102" actId="1076"/>
          <ac:spMkLst>
            <pc:docMk/>
            <pc:sldMk cId="3295631214" sldId="704"/>
            <ac:spMk id="199" creationId="{3C62F44F-DABD-479E-A072-088C66D0E501}"/>
          </ac:spMkLst>
        </pc:spChg>
        <pc:spChg chg="add mod">
          <ac:chgData name="THOMY Philippe" userId="9df777e5-71f9-47e3-9421-f7a221646164" providerId="ADAL" clId="{B3E2BD99-6685-4855-9502-BF894723FEDA}" dt="2022-06-23T21:25:11.216" v="2053" actId="1035"/>
          <ac:spMkLst>
            <pc:docMk/>
            <pc:sldMk cId="3295631214" sldId="704"/>
            <ac:spMk id="200" creationId="{56BE915C-DC78-47D4-AF1B-4A9235362D57}"/>
          </ac:spMkLst>
        </pc:spChg>
        <pc:spChg chg="add mod">
          <ac:chgData name="THOMY Philippe" userId="9df777e5-71f9-47e3-9421-f7a221646164" providerId="ADAL" clId="{B3E2BD99-6685-4855-9502-BF894723FEDA}" dt="2022-06-23T21:25:11.216" v="2053" actId="1035"/>
          <ac:spMkLst>
            <pc:docMk/>
            <pc:sldMk cId="3295631214" sldId="704"/>
            <ac:spMk id="201" creationId="{7D15795E-F8EE-4494-BFA9-1F79A8441C44}"/>
          </ac:spMkLst>
        </pc:spChg>
        <pc:spChg chg="add mod">
          <ac:chgData name="THOMY Philippe" userId="9df777e5-71f9-47e3-9421-f7a221646164" providerId="ADAL" clId="{B3E2BD99-6685-4855-9502-BF894723FEDA}" dt="2022-06-24T05:03:33.037" v="2150" actId="20577"/>
          <ac:spMkLst>
            <pc:docMk/>
            <pc:sldMk cId="3295631214" sldId="704"/>
            <ac:spMk id="202" creationId="{D95E5E6E-08BD-48CD-8965-B0DA8B907471}"/>
          </ac:spMkLst>
        </pc:spChg>
        <pc:graphicFrameChg chg="del">
          <ac:chgData name="THOMY Philippe" userId="9df777e5-71f9-47e3-9421-f7a221646164" providerId="ADAL" clId="{B3E2BD99-6685-4855-9502-BF894723FEDA}" dt="2022-06-23T20:13:01.472" v="1377" actId="478"/>
          <ac:graphicFrameMkLst>
            <pc:docMk/>
            <pc:sldMk cId="3295631214" sldId="704"/>
            <ac:graphicFrameMk id="11" creationId="{F9FB1B55-2B00-4AA0-A098-E7359EAF04D9}"/>
          </ac:graphicFrameMkLst>
        </pc:graphicFrameChg>
        <pc:graphicFrameChg chg="del">
          <ac:chgData name="THOMY Philippe" userId="9df777e5-71f9-47e3-9421-f7a221646164" providerId="ADAL" clId="{B3E2BD99-6685-4855-9502-BF894723FEDA}" dt="2022-06-23T20:13:01.472" v="1377" actId="478"/>
          <ac:graphicFrameMkLst>
            <pc:docMk/>
            <pc:sldMk cId="3295631214" sldId="704"/>
            <ac:graphicFrameMk id="18" creationId="{760E6C54-2027-453E-889B-709519FD9A2D}"/>
          </ac:graphicFrameMkLst>
        </pc:graphicFrameChg>
        <pc:graphicFrameChg chg="del">
          <ac:chgData name="THOMY Philippe" userId="9df777e5-71f9-47e3-9421-f7a221646164" providerId="ADAL" clId="{B3E2BD99-6685-4855-9502-BF894723FEDA}" dt="2022-06-23T20:13:01.472" v="1377" actId="478"/>
          <ac:graphicFrameMkLst>
            <pc:docMk/>
            <pc:sldMk cId="3295631214" sldId="704"/>
            <ac:graphicFrameMk id="25" creationId="{21F164D9-214F-44DC-A772-441F394B8C79}"/>
          </ac:graphicFrameMkLst>
        </pc:graphicFrameChg>
        <pc:graphicFrameChg chg="del">
          <ac:chgData name="THOMY Philippe" userId="9df777e5-71f9-47e3-9421-f7a221646164" providerId="ADAL" clId="{B3E2BD99-6685-4855-9502-BF894723FEDA}" dt="2022-06-23T20:13:01.472" v="1377" actId="478"/>
          <ac:graphicFrameMkLst>
            <pc:docMk/>
            <pc:sldMk cId="3295631214" sldId="704"/>
            <ac:graphicFrameMk id="26" creationId="{14AA04F2-9405-4764-B25E-934370EBE3C4}"/>
          </ac:graphicFrameMkLst>
        </pc:graphicFrameChg>
        <pc:graphicFrameChg chg="mod">
          <ac:chgData name="THOMY Philippe" userId="9df777e5-71f9-47e3-9421-f7a221646164" providerId="ADAL" clId="{B3E2BD99-6685-4855-9502-BF894723FEDA}" dt="2022-06-23T21:25:11.216" v="2053" actId="1035"/>
          <ac:graphicFrameMkLst>
            <pc:docMk/>
            <pc:sldMk cId="3295631214" sldId="704"/>
            <ac:graphicFrameMk id="41" creationId="{F9B34482-B4E8-4B78-94DD-E91BFF7B8856}"/>
          </ac:graphicFrameMkLst>
        </pc:graphicFrameChg>
        <pc:graphicFrameChg chg="mod">
          <ac:chgData name="THOMY Philippe" userId="9df777e5-71f9-47e3-9421-f7a221646164" providerId="ADAL" clId="{B3E2BD99-6685-4855-9502-BF894723FEDA}" dt="2022-06-23T21:25:11.216" v="2053" actId="1035"/>
          <ac:graphicFrameMkLst>
            <pc:docMk/>
            <pc:sldMk cId="3295631214" sldId="704"/>
            <ac:graphicFrameMk id="42" creationId="{6BCC5986-8143-4B7A-82C1-FA9726063880}"/>
          </ac:graphicFrameMkLst>
        </pc:graphicFrameChg>
        <pc:graphicFrameChg chg="mod">
          <ac:chgData name="THOMY Philippe" userId="9df777e5-71f9-47e3-9421-f7a221646164" providerId="ADAL" clId="{B3E2BD99-6685-4855-9502-BF894723FEDA}" dt="2022-06-23T21:25:11.216" v="2053" actId="1035"/>
          <ac:graphicFrameMkLst>
            <pc:docMk/>
            <pc:sldMk cId="3295631214" sldId="704"/>
            <ac:graphicFrameMk id="47" creationId="{6B12E7C3-D554-478E-AF60-858130C1CB9E}"/>
          </ac:graphicFrameMkLst>
        </pc:graphicFrameChg>
        <pc:graphicFrameChg chg="mod">
          <ac:chgData name="THOMY Philippe" userId="9df777e5-71f9-47e3-9421-f7a221646164" providerId="ADAL" clId="{B3E2BD99-6685-4855-9502-BF894723FEDA}" dt="2022-06-23T21:25:11.216" v="2053" actId="1035"/>
          <ac:graphicFrameMkLst>
            <pc:docMk/>
            <pc:sldMk cId="3295631214" sldId="704"/>
            <ac:graphicFrameMk id="48" creationId="{8BEB45AD-A6A9-4AE3-853A-1AB073DAD457}"/>
          </ac:graphicFrameMkLst>
        </pc:graphicFrameChg>
        <pc:graphicFrameChg chg="mod">
          <ac:chgData name="THOMY Philippe" userId="9df777e5-71f9-47e3-9421-f7a221646164" providerId="ADAL" clId="{B3E2BD99-6685-4855-9502-BF894723FEDA}" dt="2022-06-23T21:25:11.216" v="2053" actId="1035"/>
          <ac:graphicFrameMkLst>
            <pc:docMk/>
            <pc:sldMk cId="3295631214" sldId="704"/>
            <ac:graphicFrameMk id="53" creationId="{5338B2B6-BE36-4A82-9704-9DF5F6DEFF67}"/>
          </ac:graphicFrameMkLst>
        </pc:graphicFrameChg>
        <pc:graphicFrameChg chg="mod">
          <ac:chgData name="THOMY Philippe" userId="9df777e5-71f9-47e3-9421-f7a221646164" providerId="ADAL" clId="{B3E2BD99-6685-4855-9502-BF894723FEDA}" dt="2022-06-23T21:25:11.216" v="2053" actId="1035"/>
          <ac:graphicFrameMkLst>
            <pc:docMk/>
            <pc:sldMk cId="3295631214" sldId="704"/>
            <ac:graphicFrameMk id="60" creationId="{91188BDF-D341-4E3A-AE9B-EA86E13A434C}"/>
          </ac:graphicFrameMkLst>
        </pc:graphicFrameChg>
        <pc:graphicFrameChg chg="mod">
          <ac:chgData name="THOMY Philippe" userId="9df777e5-71f9-47e3-9421-f7a221646164" providerId="ADAL" clId="{B3E2BD99-6685-4855-9502-BF894723FEDA}" dt="2022-06-23T21:25:11.216" v="2053" actId="1035"/>
          <ac:graphicFrameMkLst>
            <pc:docMk/>
            <pc:sldMk cId="3295631214" sldId="704"/>
            <ac:graphicFrameMk id="64" creationId="{89CC5AAF-E033-4E59-929A-85B761A4F899}"/>
          </ac:graphicFrameMkLst>
        </pc:graphicFrameChg>
        <pc:graphicFrameChg chg="del mod">
          <ac:chgData name="THOMY Philippe" userId="9df777e5-71f9-47e3-9421-f7a221646164" providerId="ADAL" clId="{B3E2BD99-6685-4855-9502-BF894723FEDA}" dt="2022-06-23T21:19:54.656" v="1904" actId="478"/>
          <ac:graphicFrameMkLst>
            <pc:docMk/>
            <pc:sldMk cId="3295631214" sldId="704"/>
            <ac:graphicFrameMk id="87" creationId="{C1A28FD8-286A-4C5C-9B84-B0EDBAC8CC99}"/>
          </ac:graphicFrameMkLst>
        </pc:graphicFrameChg>
        <pc:graphicFrameChg chg="add mod">
          <ac:chgData name="THOMY Philippe" userId="9df777e5-71f9-47e3-9421-f7a221646164" providerId="ADAL" clId="{B3E2BD99-6685-4855-9502-BF894723FEDA}" dt="2022-06-23T21:25:48.730" v="2101" actId="1036"/>
          <ac:graphicFrameMkLst>
            <pc:docMk/>
            <pc:sldMk cId="3295631214" sldId="704"/>
            <ac:graphicFrameMk id="91" creationId="{67227B8F-8A94-4473-9BBC-E17E04FFAEE3}"/>
          </ac:graphicFrameMkLst>
        </pc:graphicFrameChg>
        <pc:graphicFrameChg chg="add mod">
          <ac:chgData name="THOMY Philippe" userId="9df777e5-71f9-47e3-9421-f7a221646164" providerId="ADAL" clId="{B3E2BD99-6685-4855-9502-BF894723FEDA}" dt="2022-06-23T21:25:48.730" v="2101" actId="1036"/>
          <ac:graphicFrameMkLst>
            <pc:docMk/>
            <pc:sldMk cId="3295631214" sldId="704"/>
            <ac:graphicFrameMk id="92" creationId="{161419F7-47A6-4D44-8F7B-C6F71BBBCD80}"/>
          </ac:graphicFrameMkLst>
        </pc:graphicFrameChg>
        <pc:graphicFrameChg chg="add mod modGraphic">
          <ac:chgData name="THOMY Philippe" userId="9df777e5-71f9-47e3-9421-f7a221646164" providerId="ADAL" clId="{B3E2BD99-6685-4855-9502-BF894723FEDA}" dt="2022-06-23T21:25:48.730" v="2101" actId="1036"/>
          <ac:graphicFrameMkLst>
            <pc:docMk/>
            <pc:sldMk cId="3295631214" sldId="704"/>
            <ac:graphicFrameMk id="99" creationId="{2A4814FC-AB46-49C6-B4BB-A232CD84E62D}"/>
          </ac:graphicFrameMkLst>
        </pc:graphicFrameChg>
        <pc:graphicFrameChg chg="del mod">
          <ac:chgData name="THOMY Philippe" userId="9df777e5-71f9-47e3-9421-f7a221646164" providerId="ADAL" clId="{B3E2BD99-6685-4855-9502-BF894723FEDA}" dt="2022-06-23T21:19:54.656" v="1904" actId="478"/>
          <ac:graphicFrameMkLst>
            <pc:docMk/>
            <pc:sldMk cId="3295631214" sldId="704"/>
            <ac:graphicFrameMk id="109" creationId="{379CCAFA-5181-41F0-A5BF-8B1B3517EF5A}"/>
          </ac:graphicFrameMkLst>
        </pc:graphicFrameChg>
        <pc:graphicFrameChg chg="add mod ord">
          <ac:chgData name="THOMY Philippe" userId="9df777e5-71f9-47e3-9421-f7a221646164" providerId="ADAL" clId="{B3E2BD99-6685-4855-9502-BF894723FEDA}" dt="2022-06-23T21:25:11.216" v="2053" actId="1035"/>
          <ac:graphicFrameMkLst>
            <pc:docMk/>
            <pc:sldMk cId="3295631214" sldId="704"/>
            <ac:graphicFrameMk id="119" creationId="{5A44DFB6-3994-4303-9850-D5094D469222}"/>
          </ac:graphicFrameMkLst>
        </pc:graphicFrameChg>
        <pc:graphicFrameChg chg="add mod">
          <ac:chgData name="THOMY Philippe" userId="9df777e5-71f9-47e3-9421-f7a221646164" providerId="ADAL" clId="{B3E2BD99-6685-4855-9502-BF894723FEDA}" dt="2022-06-23T21:25:11.216" v="2053" actId="1035"/>
          <ac:graphicFrameMkLst>
            <pc:docMk/>
            <pc:sldMk cId="3295631214" sldId="704"/>
            <ac:graphicFrameMk id="126" creationId="{E1C1FE44-096F-4306-9BD3-5E5ECDFBBA15}"/>
          </ac:graphicFrameMkLst>
        </pc:graphicFrameChg>
        <pc:graphicFrameChg chg="add mod ord">
          <ac:chgData name="THOMY Philippe" userId="9df777e5-71f9-47e3-9421-f7a221646164" providerId="ADAL" clId="{B3E2BD99-6685-4855-9502-BF894723FEDA}" dt="2022-06-23T21:25:11.216" v="2053" actId="1035"/>
          <ac:graphicFrameMkLst>
            <pc:docMk/>
            <pc:sldMk cId="3295631214" sldId="704"/>
            <ac:graphicFrameMk id="133" creationId="{EA076E2D-789A-4A5E-8433-34CC90D316EA}"/>
          </ac:graphicFrameMkLst>
        </pc:graphicFrameChg>
        <pc:graphicFrameChg chg="add mod ord">
          <ac:chgData name="THOMY Philippe" userId="9df777e5-71f9-47e3-9421-f7a221646164" providerId="ADAL" clId="{B3E2BD99-6685-4855-9502-BF894723FEDA}" dt="2022-06-23T21:25:11.216" v="2053" actId="1035"/>
          <ac:graphicFrameMkLst>
            <pc:docMk/>
            <pc:sldMk cId="3295631214" sldId="704"/>
            <ac:graphicFrameMk id="140" creationId="{7316B9C0-CBDC-431D-A9D0-F7A9134FA73F}"/>
          </ac:graphicFrameMkLst>
        </pc:graphicFrameChg>
        <pc:graphicFrameChg chg="add mod ord modGraphic">
          <ac:chgData name="THOMY Philippe" userId="9df777e5-71f9-47e3-9421-f7a221646164" providerId="ADAL" clId="{B3E2BD99-6685-4855-9502-BF894723FEDA}" dt="2022-06-23T21:25:11.216" v="2053" actId="1035"/>
          <ac:graphicFrameMkLst>
            <pc:docMk/>
            <pc:sldMk cId="3295631214" sldId="704"/>
            <ac:graphicFrameMk id="147" creationId="{810462D5-78A6-4398-9C38-0215659AA8E1}"/>
          </ac:graphicFrameMkLst>
        </pc:graphicFrameChg>
        <pc:graphicFrameChg chg="add mod modGraphic">
          <ac:chgData name="THOMY Philippe" userId="9df777e5-71f9-47e3-9421-f7a221646164" providerId="ADAL" clId="{B3E2BD99-6685-4855-9502-BF894723FEDA}" dt="2022-06-23T21:25:11.216" v="2053" actId="1035"/>
          <ac:graphicFrameMkLst>
            <pc:docMk/>
            <pc:sldMk cId="3295631214" sldId="704"/>
            <ac:graphicFrameMk id="158" creationId="{AF0CF869-2275-47AD-AE90-2C6C39F69E7E}"/>
          </ac:graphicFrameMkLst>
        </pc:graphicFrameChg>
        <pc:graphicFrameChg chg="add mod ord">
          <ac:chgData name="THOMY Philippe" userId="9df777e5-71f9-47e3-9421-f7a221646164" providerId="ADAL" clId="{B3E2BD99-6685-4855-9502-BF894723FEDA}" dt="2022-06-23T21:25:11.216" v="2053" actId="1035"/>
          <ac:graphicFrameMkLst>
            <pc:docMk/>
            <pc:sldMk cId="3295631214" sldId="704"/>
            <ac:graphicFrameMk id="165" creationId="{70B3CBA3-4277-4FC7-8250-9C39D6B42E86}"/>
          </ac:graphicFrameMkLst>
        </pc:graphicFrameChg>
        <pc:graphicFrameChg chg="add del mod">
          <ac:chgData name="THOMY Philippe" userId="9df777e5-71f9-47e3-9421-f7a221646164" providerId="ADAL" clId="{B3E2BD99-6685-4855-9502-BF894723FEDA}" dt="2022-06-23T20:18:31.395" v="1461" actId="478"/>
          <ac:graphicFrameMkLst>
            <pc:docMk/>
            <pc:sldMk cId="3295631214" sldId="704"/>
            <ac:graphicFrameMk id="172" creationId="{3097891D-259F-406F-AEB7-26F6553FA0B8}"/>
          </ac:graphicFrameMkLst>
        </pc:graphicFrameChg>
        <pc:graphicFrameChg chg="add mod">
          <ac:chgData name="THOMY Philippe" userId="9df777e5-71f9-47e3-9421-f7a221646164" providerId="ADAL" clId="{B3E2BD99-6685-4855-9502-BF894723FEDA}" dt="2022-06-23T21:25:24.955" v="2074" actId="1035"/>
          <ac:graphicFrameMkLst>
            <pc:docMk/>
            <pc:sldMk cId="3295631214" sldId="704"/>
            <ac:graphicFrameMk id="173" creationId="{4020A626-F294-429F-9755-D027D7EF8842}"/>
          </ac:graphicFrameMkLst>
        </pc:graphicFrameChg>
        <pc:graphicFrameChg chg="add mod">
          <ac:chgData name="THOMY Philippe" userId="9df777e5-71f9-47e3-9421-f7a221646164" providerId="ADAL" clId="{B3E2BD99-6685-4855-9502-BF894723FEDA}" dt="2022-06-23T21:25:24.955" v="2074" actId="1035"/>
          <ac:graphicFrameMkLst>
            <pc:docMk/>
            <pc:sldMk cId="3295631214" sldId="704"/>
            <ac:graphicFrameMk id="180" creationId="{021B658A-5B69-4B06-A9E7-E7CCEC032936}"/>
          </ac:graphicFrameMkLst>
        </pc:graphicFrameChg>
        <pc:graphicFrameChg chg="add mod">
          <ac:chgData name="THOMY Philippe" userId="9df777e5-71f9-47e3-9421-f7a221646164" providerId="ADAL" clId="{B3E2BD99-6685-4855-9502-BF894723FEDA}" dt="2022-06-23T21:25:24.955" v="2074" actId="1035"/>
          <ac:graphicFrameMkLst>
            <pc:docMk/>
            <pc:sldMk cId="3295631214" sldId="704"/>
            <ac:graphicFrameMk id="182" creationId="{EC8D1494-F3B4-4F44-BEF8-CDDA191F2BD3}"/>
          </ac:graphicFrameMkLst>
        </pc:graphicFrameChg>
        <pc:cxnChg chg="del">
          <ac:chgData name="THOMY Philippe" userId="9df777e5-71f9-47e3-9421-f7a221646164" providerId="ADAL" clId="{B3E2BD99-6685-4855-9502-BF894723FEDA}" dt="2022-06-23T20:13:01.472" v="1377" actId="478"/>
          <ac:cxnSpMkLst>
            <pc:docMk/>
            <pc:sldMk cId="3295631214" sldId="704"/>
            <ac:cxnSpMk id="14" creationId="{8447D17A-9E5E-4BB6-BE57-5B7B08619042}"/>
          </ac:cxnSpMkLst>
        </pc:cxnChg>
        <pc:cxnChg chg="del">
          <ac:chgData name="THOMY Philippe" userId="9df777e5-71f9-47e3-9421-f7a221646164" providerId="ADAL" clId="{B3E2BD99-6685-4855-9502-BF894723FEDA}" dt="2022-06-23T20:13:01.472" v="1377" actId="478"/>
          <ac:cxnSpMkLst>
            <pc:docMk/>
            <pc:sldMk cId="3295631214" sldId="704"/>
            <ac:cxnSpMk id="15" creationId="{9B2002C8-7FBB-46C1-9072-904CCB6BDC65}"/>
          </ac:cxnSpMkLst>
        </pc:cxnChg>
        <pc:cxnChg chg="del">
          <ac:chgData name="THOMY Philippe" userId="9df777e5-71f9-47e3-9421-f7a221646164" providerId="ADAL" clId="{B3E2BD99-6685-4855-9502-BF894723FEDA}" dt="2022-06-23T20:13:01.472" v="1377" actId="478"/>
          <ac:cxnSpMkLst>
            <pc:docMk/>
            <pc:sldMk cId="3295631214" sldId="704"/>
            <ac:cxnSpMk id="16" creationId="{05E64848-0D54-416E-8835-415B3518A7E2}"/>
          </ac:cxnSpMkLst>
        </pc:cxnChg>
        <pc:cxnChg chg="del">
          <ac:chgData name="THOMY Philippe" userId="9df777e5-71f9-47e3-9421-f7a221646164" providerId="ADAL" clId="{B3E2BD99-6685-4855-9502-BF894723FEDA}" dt="2022-06-23T20:13:01.472" v="1377" actId="478"/>
          <ac:cxnSpMkLst>
            <pc:docMk/>
            <pc:sldMk cId="3295631214" sldId="704"/>
            <ac:cxnSpMk id="17" creationId="{3FA8AC25-D11E-4210-B7F7-C1A5DD10718C}"/>
          </ac:cxnSpMkLst>
        </pc:cxnChg>
        <pc:cxnChg chg="del">
          <ac:chgData name="THOMY Philippe" userId="9df777e5-71f9-47e3-9421-f7a221646164" providerId="ADAL" clId="{B3E2BD99-6685-4855-9502-BF894723FEDA}" dt="2022-06-23T20:13:01.472" v="1377" actId="478"/>
          <ac:cxnSpMkLst>
            <pc:docMk/>
            <pc:sldMk cId="3295631214" sldId="704"/>
            <ac:cxnSpMk id="21" creationId="{69994DEE-093B-42EF-AF56-6560D830E6D4}"/>
          </ac:cxnSpMkLst>
        </pc:cxnChg>
        <pc:cxnChg chg="del">
          <ac:chgData name="THOMY Philippe" userId="9df777e5-71f9-47e3-9421-f7a221646164" providerId="ADAL" clId="{B3E2BD99-6685-4855-9502-BF894723FEDA}" dt="2022-06-23T20:13:01.472" v="1377" actId="478"/>
          <ac:cxnSpMkLst>
            <pc:docMk/>
            <pc:sldMk cId="3295631214" sldId="704"/>
            <ac:cxnSpMk id="27" creationId="{0D55C506-B0DA-487C-A008-E3E6F78E052C}"/>
          </ac:cxnSpMkLst>
        </pc:cxnChg>
        <pc:cxnChg chg="del">
          <ac:chgData name="THOMY Philippe" userId="9df777e5-71f9-47e3-9421-f7a221646164" providerId="ADAL" clId="{B3E2BD99-6685-4855-9502-BF894723FEDA}" dt="2022-06-23T20:13:01.472" v="1377" actId="478"/>
          <ac:cxnSpMkLst>
            <pc:docMk/>
            <pc:sldMk cId="3295631214" sldId="704"/>
            <ac:cxnSpMk id="28" creationId="{77A901B5-6D9E-4A67-9979-282C324ADB7B}"/>
          </ac:cxnSpMkLst>
        </pc:cxnChg>
        <pc:cxnChg chg="del">
          <ac:chgData name="THOMY Philippe" userId="9df777e5-71f9-47e3-9421-f7a221646164" providerId="ADAL" clId="{B3E2BD99-6685-4855-9502-BF894723FEDA}" dt="2022-06-23T20:13:01.472" v="1377" actId="478"/>
          <ac:cxnSpMkLst>
            <pc:docMk/>
            <pc:sldMk cId="3295631214" sldId="704"/>
            <ac:cxnSpMk id="29" creationId="{17057041-92EB-4ADC-A9D1-3823FCDFF780}"/>
          </ac:cxnSpMkLst>
        </pc:cxnChg>
        <pc:cxnChg chg="mod">
          <ac:chgData name="THOMY Philippe" userId="9df777e5-71f9-47e3-9421-f7a221646164" providerId="ADAL" clId="{B3E2BD99-6685-4855-9502-BF894723FEDA}" dt="2022-06-23T21:25:11.216" v="2053" actId="1035"/>
          <ac:cxnSpMkLst>
            <pc:docMk/>
            <pc:sldMk cId="3295631214" sldId="704"/>
            <ac:cxnSpMk id="37" creationId="{5F948082-6499-4589-98D2-AF85BF50FFFB}"/>
          </ac:cxnSpMkLst>
        </pc:cxnChg>
        <pc:cxnChg chg="mod">
          <ac:chgData name="THOMY Philippe" userId="9df777e5-71f9-47e3-9421-f7a221646164" providerId="ADAL" clId="{B3E2BD99-6685-4855-9502-BF894723FEDA}" dt="2022-06-23T21:25:11.216" v="2053" actId="1035"/>
          <ac:cxnSpMkLst>
            <pc:docMk/>
            <pc:sldMk cId="3295631214" sldId="704"/>
            <ac:cxnSpMk id="39" creationId="{EFA4728A-0DB9-47D1-B8C3-A5781BF3E45E}"/>
          </ac:cxnSpMkLst>
        </pc:cxnChg>
        <pc:cxnChg chg="mod">
          <ac:chgData name="THOMY Philippe" userId="9df777e5-71f9-47e3-9421-f7a221646164" providerId="ADAL" clId="{B3E2BD99-6685-4855-9502-BF894723FEDA}" dt="2022-06-23T21:25:11.216" v="2053" actId="1035"/>
          <ac:cxnSpMkLst>
            <pc:docMk/>
            <pc:sldMk cId="3295631214" sldId="704"/>
            <ac:cxnSpMk id="40" creationId="{DA23459B-538C-472D-862E-AAAD060F910E}"/>
          </ac:cxnSpMkLst>
        </pc:cxnChg>
        <pc:cxnChg chg="mod">
          <ac:chgData name="THOMY Philippe" userId="9df777e5-71f9-47e3-9421-f7a221646164" providerId="ADAL" clId="{B3E2BD99-6685-4855-9502-BF894723FEDA}" dt="2022-06-23T21:25:11.216" v="2053" actId="1035"/>
          <ac:cxnSpMkLst>
            <pc:docMk/>
            <pc:sldMk cId="3295631214" sldId="704"/>
            <ac:cxnSpMk id="43" creationId="{6D737055-949E-4FB4-881C-0451D4AAB8B5}"/>
          </ac:cxnSpMkLst>
        </pc:cxnChg>
        <pc:cxnChg chg="mod">
          <ac:chgData name="THOMY Philippe" userId="9df777e5-71f9-47e3-9421-f7a221646164" providerId="ADAL" clId="{B3E2BD99-6685-4855-9502-BF894723FEDA}" dt="2022-06-23T21:25:11.216" v="2053" actId="1035"/>
          <ac:cxnSpMkLst>
            <pc:docMk/>
            <pc:sldMk cId="3295631214" sldId="704"/>
            <ac:cxnSpMk id="44" creationId="{C7872B28-B2C6-4376-A54C-3A584416DD0D}"/>
          </ac:cxnSpMkLst>
        </pc:cxnChg>
        <pc:cxnChg chg="mod">
          <ac:chgData name="THOMY Philippe" userId="9df777e5-71f9-47e3-9421-f7a221646164" providerId="ADAL" clId="{B3E2BD99-6685-4855-9502-BF894723FEDA}" dt="2022-06-23T21:25:11.216" v="2053" actId="1035"/>
          <ac:cxnSpMkLst>
            <pc:docMk/>
            <pc:sldMk cId="3295631214" sldId="704"/>
            <ac:cxnSpMk id="45" creationId="{CA4AE6BE-CF6B-4AFD-8911-8DC5A957AACF}"/>
          </ac:cxnSpMkLst>
        </pc:cxnChg>
        <pc:cxnChg chg="mod">
          <ac:chgData name="THOMY Philippe" userId="9df777e5-71f9-47e3-9421-f7a221646164" providerId="ADAL" clId="{B3E2BD99-6685-4855-9502-BF894723FEDA}" dt="2022-06-23T21:25:11.216" v="2053" actId="1035"/>
          <ac:cxnSpMkLst>
            <pc:docMk/>
            <pc:sldMk cId="3295631214" sldId="704"/>
            <ac:cxnSpMk id="46" creationId="{E3B25CDB-DAF6-49DB-B009-E37CAD0AEB56}"/>
          </ac:cxnSpMkLst>
        </pc:cxnChg>
        <pc:cxnChg chg="mod">
          <ac:chgData name="THOMY Philippe" userId="9df777e5-71f9-47e3-9421-f7a221646164" providerId="ADAL" clId="{B3E2BD99-6685-4855-9502-BF894723FEDA}" dt="2022-06-23T21:25:11.216" v="2053" actId="1035"/>
          <ac:cxnSpMkLst>
            <pc:docMk/>
            <pc:sldMk cId="3295631214" sldId="704"/>
            <ac:cxnSpMk id="49" creationId="{E1ACAD90-1B8E-444F-86C9-E2FD4A088E22}"/>
          </ac:cxnSpMkLst>
        </pc:cxnChg>
        <pc:cxnChg chg="mod">
          <ac:chgData name="THOMY Philippe" userId="9df777e5-71f9-47e3-9421-f7a221646164" providerId="ADAL" clId="{B3E2BD99-6685-4855-9502-BF894723FEDA}" dt="2022-06-23T21:25:11.216" v="2053" actId="1035"/>
          <ac:cxnSpMkLst>
            <pc:docMk/>
            <pc:sldMk cId="3295631214" sldId="704"/>
            <ac:cxnSpMk id="54" creationId="{6CCDE93A-8EEE-4AD1-A7BA-DA2572F35494}"/>
          </ac:cxnSpMkLst>
        </pc:cxnChg>
        <pc:cxnChg chg="mod">
          <ac:chgData name="THOMY Philippe" userId="9df777e5-71f9-47e3-9421-f7a221646164" providerId="ADAL" clId="{B3E2BD99-6685-4855-9502-BF894723FEDA}" dt="2022-06-23T21:25:11.216" v="2053" actId="1035"/>
          <ac:cxnSpMkLst>
            <pc:docMk/>
            <pc:sldMk cId="3295631214" sldId="704"/>
            <ac:cxnSpMk id="56" creationId="{2B6E178D-D96D-47F9-96C2-38B85581692A}"/>
          </ac:cxnSpMkLst>
        </pc:cxnChg>
        <pc:cxnChg chg="mod">
          <ac:chgData name="THOMY Philippe" userId="9df777e5-71f9-47e3-9421-f7a221646164" providerId="ADAL" clId="{B3E2BD99-6685-4855-9502-BF894723FEDA}" dt="2022-06-23T21:25:11.216" v="2053" actId="1035"/>
          <ac:cxnSpMkLst>
            <pc:docMk/>
            <pc:sldMk cId="3295631214" sldId="704"/>
            <ac:cxnSpMk id="58" creationId="{916278E1-7A78-4940-99CA-164A4B3330CA}"/>
          </ac:cxnSpMkLst>
        </pc:cxnChg>
        <pc:cxnChg chg="mod">
          <ac:chgData name="THOMY Philippe" userId="9df777e5-71f9-47e3-9421-f7a221646164" providerId="ADAL" clId="{B3E2BD99-6685-4855-9502-BF894723FEDA}" dt="2022-06-23T21:25:11.216" v="2053" actId="1035"/>
          <ac:cxnSpMkLst>
            <pc:docMk/>
            <pc:sldMk cId="3295631214" sldId="704"/>
            <ac:cxnSpMk id="59" creationId="{FD6F9EB3-84E1-41E5-B2A5-B7FA9DD56552}"/>
          </ac:cxnSpMkLst>
        </pc:cxnChg>
        <pc:cxnChg chg="mod">
          <ac:chgData name="THOMY Philippe" userId="9df777e5-71f9-47e3-9421-f7a221646164" providerId="ADAL" clId="{B3E2BD99-6685-4855-9502-BF894723FEDA}" dt="2022-06-23T21:25:11.216" v="2053" actId="1035"/>
          <ac:cxnSpMkLst>
            <pc:docMk/>
            <pc:sldMk cId="3295631214" sldId="704"/>
            <ac:cxnSpMk id="61" creationId="{AB53A857-8164-4BAF-BC84-5D3C3328336A}"/>
          </ac:cxnSpMkLst>
        </pc:cxnChg>
        <pc:cxnChg chg="mod">
          <ac:chgData name="THOMY Philippe" userId="9df777e5-71f9-47e3-9421-f7a221646164" providerId="ADAL" clId="{B3E2BD99-6685-4855-9502-BF894723FEDA}" dt="2022-06-23T21:25:11.216" v="2053" actId="1035"/>
          <ac:cxnSpMkLst>
            <pc:docMk/>
            <pc:sldMk cId="3295631214" sldId="704"/>
            <ac:cxnSpMk id="62" creationId="{1F8261EC-11CA-4740-A781-D18181B41B4A}"/>
          </ac:cxnSpMkLst>
        </pc:cxnChg>
        <pc:cxnChg chg="mod">
          <ac:chgData name="THOMY Philippe" userId="9df777e5-71f9-47e3-9421-f7a221646164" providerId="ADAL" clId="{B3E2BD99-6685-4855-9502-BF894723FEDA}" dt="2022-06-23T21:25:11.216" v="2053" actId="1035"/>
          <ac:cxnSpMkLst>
            <pc:docMk/>
            <pc:sldMk cId="3295631214" sldId="704"/>
            <ac:cxnSpMk id="63" creationId="{44391B02-1F3B-4FEE-BB9E-6806EBEBB108}"/>
          </ac:cxnSpMkLst>
        </pc:cxnChg>
        <pc:cxnChg chg="mod">
          <ac:chgData name="THOMY Philippe" userId="9df777e5-71f9-47e3-9421-f7a221646164" providerId="ADAL" clId="{B3E2BD99-6685-4855-9502-BF894723FEDA}" dt="2022-06-23T21:25:11.216" v="2053" actId="1035"/>
          <ac:cxnSpMkLst>
            <pc:docMk/>
            <pc:sldMk cId="3295631214" sldId="704"/>
            <ac:cxnSpMk id="65" creationId="{05E166C5-7584-4DCE-83E5-5FEB49922AD7}"/>
          </ac:cxnSpMkLst>
        </pc:cxnChg>
        <pc:cxnChg chg="mod">
          <ac:chgData name="THOMY Philippe" userId="9df777e5-71f9-47e3-9421-f7a221646164" providerId="ADAL" clId="{B3E2BD99-6685-4855-9502-BF894723FEDA}" dt="2022-06-23T21:25:11.216" v="2053" actId="1035"/>
          <ac:cxnSpMkLst>
            <pc:docMk/>
            <pc:sldMk cId="3295631214" sldId="704"/>
            <ac:cxnSpMk id="70" creationId="{9E510577-FBDB-4E30-A63E-A30BC4AED918}"/>
          </ac:cxnSpMkLst>
        </pc:cxnChg>
        <pc:cxnChg chg="mod">
          <ac:chgData name="THOMY Philippe" userId="9df777e5-71f9-47e3-9421-f7a221646164" providerId="ADAL" clId="{B3E2BD99-6685-4855-9502-BF894723FEDA}" dt="2022-06-23T21:25:11.216" v="2053" actId="1035"/>
          <ac:cxnSpMkLst>
            <pc:docMk/>
            <pc:sldMk cId="3295631214" sldId="704"/>
            <ac:cxnSpMk id="71" creationId="{0FE30875-6205-427F-89E0-A67D887C3391}"/>
          </ac:cxnSpMkLst>
        </pc:cxnChg>
        <pc:cxnChg chg="mod">
          <ac:chgData name="THOMY Philippe" userId="9df777e5-71f9-47e3-9421-f7a221646164" providerId="ADAL" clId="{B3E2BD99-6685-4855-9502-BF894723FEDA}" dt="2022-06-23T21:25:11.216" v="2053" actId="1035"/>
          <ac:cxnSpMkLst>
            <pc:docMk/>
            <pc:sldMk cId="3295631214" sldId="704"/>
            <ac:cxnSpMk id="72" creationId="{56DF618C-10FE-47F5-816F-5B3FBBE29566}"/>
          </ac:cxnSpMkLst>
        </pc:cxnChg>
        <pc:cxnChg chg="del mod">
          <ac:chgData name="THOMY Philippe" userId="9df777e5-71f9-47e3-9421-f7a221646164" providerId="ADAL" clId="{B3E2BD99-6685-4855-9502-BF894723FEDA}" dt="2022-06-23T21:19:54.656" v="1904" actId="478"/>
          <ac:cxnSpMkLst>
            <pc:docMk/>
            <pc:sldMk cId="3295631214" sldId="704"/>
            <ac:cxnSpMk id="73" creationId="{5A6C93DF-7559-4657-9F29-3BAD6B3611B5}"/>
          </ac:cxnSpMkLst>
        </pc:cxnChg>
        <pc:cxnChg chg="mod">
          <ac:chgData name="THOMY Philippe" userId="9df777e5-71f9-47e3-9421-f7a221646164" providerId="ADAL" clId="{B3E2BD99-6685-4855-9502-BF894723FEDA}" dt="2022-06-23T21:25:11.216" v="2053" actId="1035"/>
          <ac:cxnSpMkLst>
            <pc:docMk/>
            <pc:sldMk cId="3295631214" sldId="704"/>
            <ac:cxnSpMk id="75" creationId="{9B2858D4-6141-4AA2-8BDE-9D48843EF975}"/>
          </ac:cxnSpMkLst>
        </pc:cxnChg>
        <pc:cxnChg chg="add mod">
          <ac:chgData name="THOMY Philippe" userId="9df777e5-71f9-47e3-9421-f7a221646164" providerId="ADAL" clId="{B3E2BD99-6685-4855-9502-BF894723FEDA}" dt="2022-06-23T21:25:48.730" v="2101" actId="1036"/>
          <ac:cxnSpMkLst>
            <pc:docMk/>
            <pc:sldMk cId="3295631214" sldId="704"/>
            <ac:cxnSpMk id="79" creationId="{6A61D29A-35D2-4FC6-B133-DADF7435C386}"/>
          </ac:cxnSpMkLst>
        </pc:cxnChg>
        <pc:cxnChg chg="add mod">
          <ac:chgData name="THOMY Philippe" userId="9df777e5-71f9-47e3-9421-f7a221646164" providerId="ADAL" clId="{B3E2BD99-6685-4855-9502-BF894723FEDA}" dt="2022-06-23T21:25:48.730" v="2101" actId="1036"/>
          <ac:cxnSpMkLst>
            <pc:docMk/>
            <pc:sldMk cId="3295631214" sldId="704"/>
            <ac:cxnSpMk id="80" creationId="{6899B19E-74FD-49A3-93D2-CCF0C3C6B68B}"/>
          </ac:cxnSpMkLst>
        </pc:cxnChg>
        <pc:cxnChg chg="add mod">
          <ac:chgData name="THOMY Philippe" userId="9df777e5-71f9-47e3-9421-f7a221646164" providerId="ADAL" clId="{B3E2BD99-6685-4855-9502-BF894723FEDA}" dt="2022-06-23T21:25:48.730" v="2101" actId="1036"/>
          <ac:cxnSpMkLst>
            <pc:docMk/>
            <pc:sldMk cId="3295631214" sldId="704"/>
            <ac:cxnSpMk id="82" creationId="{521A92A3-C6B4-4756-B9B4-0E02C5F1FA91}"/>
          </ac:cxnSpMkLst>
        </pc:cxnChg>
        <pc:cxnChg chg="del mod">
          <ac:chgData name="THOMY Philippe" userId="9df777e5-71f9-47e3-9421-f7a221646164" providerId="ADAL" clId="{B3E2BD99-6685-4855-9502-BF894723FEDA}" dt="2022-06-23T21:19:54.656" v="1904" actId="478"/>
          <ac:cxnSpMkLst>
            <pc:docMk/>
            <pc:sldMk cId="3295631214" sldId="704"/>
            <ac:cxnSpMk id="86" creationId="{7380ADA7-FFB3-412E-B273-057614A9236C}"/>
          </ac:cxnSpMkLst>
        </pc:cxnChg>
        <pc:cxnChg chg="del mod">
          <ac:chgData name="THOMY Philippe" userId="9df777e5-71f9-47e3-9421-f7a221646164" providerId="ADAL" clId="{B3E2BD99-6685-4855-9502-BF894723FEDA}" dt="2022-06-23T21:19:54.656" v="1904" actId="478"/>
          <ac:cxnSpMkLst>
            <pc:docMk/>
            <pc:sldMk cId="3295631214" sldId="704"/>
            <ac:cxnSpMk id="88" creationId="{FB340C0B-419E-48C9-8D51-BC35926FDB4D}"/>
          </ac:cxnSpMkLst>
        </pc:cxnChg>
        <pc:cxnChg chg="add mod">
          <ac:chgData name="THOMY Philippe" userId="9df777e5-71f9-47e3-9421-f7a221646164" providerId="ADAL" clId="{B3E2BD99-6685-4855-9502-BF894723FEDA}" dt="2022-06-23T21:25:48.730" v="2101" actId="1036"/>
          <ac:cxnSpMkLst>
            <pc:docMk/>
            <pc:sldMk cId="3295631214" sldId="704"/>
            <ac:cxnSpMk id="89" creationId="{9A514953-9B53-4CCF-B59E-6CFC0A5B972B}"/>
          </ac:cxnSpMkLst>
        </pc:cxnChg>
        <pc:cxnChg chg="add mod">
          <ac:chgData name="THOMY Philippe" userId="9df777e5-71f9-47e3-9421-f7a221646164" providerId="ADAL" clId="{B3E2BD99-6685-4855-9502-BF894723FEDA}" dt="2022-06-23T21:25:48.730" v="2101" actId="1036"/>
          <ac:cxnSpMkLst>
            <pc:docMk/>
            <pc:sldMk cId="3295631214" sldId="704"/>
            <ac:cxnSpMk id="90" creationId="{5BDC7B33-BB20-4264-9F0F-619C9E69F776}"/>
          </ac:cxnSpMkLst>
        </pc:cxnChg>
        <pc:cxnChg chg="add mod">
          <ac:chgData name="THOMY Philippe" userId="9df777e5-71f9-47e3-9421-f7a221646164" providerId="ADAL" clId="{B3E2BD99-6685-4855-9502-BF894723FEDA}" dt="2022-06-23T21:25:48.730" v="2101" actId="1036"/>
          <ac:cxnSpMkLst>
            <pc:docMk/>
            <pc:sldMk cId="3295631214" sldId="704"/>
            <ac:cxnSpMk id="94" creationId="{69249DFD-D82F-4B95-9D38-BAF8B3F2313D}"/>
          </ac:cxnSpMkLst>
        </pc:cxnChg>
        <pc:cxnChg chg="add mod">
          <ac:chgData name="THOMY Philippe" userId="9df777e5-71f9-47e3-9421-f7a221646164" providerId="ADAL" clId="{B3E2BD99-6685-4855-9502-BF894723FEDA}" dt="2022-06-23T21:25:48.730" v="2101" actId="1036"/>
          <ac:cxnSpMkLst>
            <pc:docMk/>
            <pc:sldMk cId="3295631214" sldId="704"/>
            <ac:cxnSpMk id="95" creationId="{86F77335-E474-44DF-A2B8-3911A00AAFE9}"/>
          </ac:cxnSpMkLst>
        </pc:cxnChg>
        <pc:cxnChg chg="add mod">
          <ac:chgData name="THOMY Philippe" userId="9df777e5-71f9-47e3-9421-f7a221646164" providerId="ADAL" clId="{B3E2BD99-6685-4855-9502-BF894723FEDA}" dt="2022-06-23T21:25:48.730" v="2101" actId="1036"/>
          <ac:cxnSpMkLst>
            <pc:docMk/>
            <pc:sldMk cId="3295631214" sldId="704"/>
            <ac:cxnSpMk id="96" creationId="{1B30A607-B275-4BD5-A927-9507CAFC0BCC}"/>
          </ac:cxnSpMkLst>
        </pc:cxnChg>
        <pc:cxnChg chg="add mod">
          <ac:chgData name="THOMY Philippe" userId="9df777e5-71f9-47e3-9421-f7a221646164" providerId="ADAL" clId="{B3E2BD99-6685-4855-9502-BF894723FEDA}" dt="2022-06-23T21:25:48.730" v="2101" actId="1036"/>
          <ac:cxnSpMkLst>
            <pc:docMk/>
            <pc:sldMk cId="3295631214" sldId="704"/>
            <ac:cxnSpMk id="97" creationId="{C013DEC7-C122-4454-AC26-A36431F411A2}"/>
          </ac:cxnSpMkLst>
        </pc:cxnChg>
        <pc:cxnChg chg="add mod">
          <ac:chgData name="THOMY Philippe" userId="9df777e5-71f9-47e3-9421-f7a221646164" providerId="ADAL" clId="{B3E2BD99-6685-4855-9502-BF894723FEDA}" dt="2022-06-23T21:25:48.730" v="2101" actId="1036"/>
          <ac:cxnSpMkLst>
            <pc:docMk/>
            <pc:sldMk cId="3295631214" sldId="704"/>
            <ac:cxnSpMk id="98" creationId="{42CF794F-527E-4D7B-9E6E-3F1C2B26D749}"/>
          </ac:cxnSpMkLst>
        </pc:cxnChg>
        <pc:cxnChg chg="del mod">
          <ac:chgData name="THOMY Philippe" userId="9df777e5-71f9-47e3-9421-f7a221646164" providerId="ADAL" clId="{B3E2BD99-6685-4855-9502-BF894723FEDA}" dt="2022-06-23T21:19:54.656" v="1904" actId="478"/>
          <ac:cxnSpMkLst>
            <pc:docMk/>
            <pc:sldMk cId="3295631214" sldId="704"/>
            <ac:cxnSpMk id="107" creationId="{8F7A8014-2DF3-46E9-BA11-B6B37A461140}"/>
          </ac:cxnSpMkLst>
        </pc:cxnChg>
        <pc:cxnChg chg="del mod">
          <ac:chgData name="THOMY Philippe" userId="9df777e5-71f9-47e3-9421-f7a221646164" providerId="ADAL" clId="{B3E2BD99-6685-4855-9502-BF894723FEDA}" dt="2022-06-23T21:19:54.656" v="1904" actId="478"/>
          <ac:cxnSpMkLst>
            <pc:docMk/>
            <pc:sldMk cId="3295631214" sldId="704"/>
            <ac:cxnSpMk id="108" creationId="{FF49FC64-E46D-4E9B-9557-757E7B382A49}"/>
          </ac:cxnSpMkLst>
        </pc:cxnChg>
        <pc:cxnChg chg="add mod">
          <ac:chgData name="THOMY Philippe" userId="9df777e5-71f9-47e3-9421-f7a221646164" providerId="ADAL" clId="{B3E2BD99-6685-4855-9502-BF894723FEDA}" dt="2022-06-23T21:25:11.216" v="2053" actId="1035"/>
          <ac:cxnSpMkLst>
            <pc:docMk/>
            <pc:sldMk cId="3295631214" sldId="704"/>
            <ac:cxnSpMk id="121" creationId="{4150DFEB-F087-417E-B49B-4F305105B8FE}"/>
          </ac:cxnSpMkLst>
        </pc:cxnChg>
        <pc:cxnChg chg="add mod">
          <ac:chgData name="THOMY Philippe" userId="9df777e5-71f9-47e3-9421-f7a221646164" providerId="ADAL" clId="{B3E2BD99-6685-4855-9502-BF894723FEDA}" dt="2022-06-23T21:25:11.216" v="2053" actId="1035"/>
          <ac:cxnSpMkLst>
            <pc:docMk/>
            <pc:sldMk cId="3295631214" sldId="704"/>
            <ac:cxnSpMk id="122" creationId="{B21AE4D1-498C-46FF-84A9-AAEAF0B31CAD}"/>
          </ac:cxnSpMkLst>
        </pc:cxnChg>
        <pc:cxnChg chg="add mod">
          <ac:chgData name="THOMY Philippe" userId="9df777e5-71f9-47e3-9421-f7a221646164" providerId="ADAL" clId="{B3E2BD99-6685-4855-9502-BF894723FEDA}" dt="2022-06-23T21:25:11.216" v="2053" actId="1035"/>
          <ac:cxnSpMkLst>
            <pc:docMk/>
            <pc:sldMk cId="3295631214" sldId="704"/>
            <ac:cxnSpMk id="123" creationId="{F0DAC03D-ED04-415B-98AF-7300F0862AB6}"/>
          </ac:cxnSpMkLst>
        </pc:cxnChg>
        <pc:cxnChg chg="add mod">
          <ac:chgData name="THOMY Philippe" userId="9df777e5-71f9-47e3-9421-f7a221646164" providerId="ADAL" clId="{B3E2BD99-6685-4855-9502-BF894723FEDA}" dt="2022-06-23T21:25:11.216" v="2053" actId="1035"/>
          <ac:cxnSpMkLst>
            <pc:docMk/>
            <pc:sldMk cId="3295631214" sldId="704"/>
            <ac:cxnSpMk id="124" creationId="{9F85602D-5EA6-45D4-8C74-C58A481E21E8}"/>
          </ac:cxnSpMkLst>
        </pc:cxnChg>
        <pc:cxnChg chg="add mod">
          <ac:chgData name="THOMY Philippe" userId="9df777e5-71f9-47e3-9421-f7a221646164" providerId="ADAL" clId="{B3E2BD99-6685-4855-9502-BF894723FEDA}" dt="2022-06-23T21:25:11.216" v="2053" actId="1035"/>
          <ac:cxnSpMkLst>
            <pc:docMk/>
            <pc:sldMk cId="3295631214" sldId="704"/>
            <ac:cxnSpMk id="125" creationId="{E001CEC2-F900-40BB-AF7A-FB8EDFA5BD86}"/>
          </ac:cxnSpMkLst>
        </pc:cxnChg>
        <pc:cxnChg chg="add del mod">
          <ac:chgData name="THOMY Philippe" userId="9df777e5-71f9-47e3-9421-f7a221646164" providerId="ADAL" clId="{B3E2BD99-6685-4855-9502-BF894723FEDA}" dt="2022-06-23T20:03:10.574" v="1337" actId="478"/>
          <ac:cxnSpMkLst>
            <pc:docMk/>
            <pc:sldMk cId="3295631214" sldId="704"/>
            <ac:cxnSpMk id="135" creationId="{75535578-092F-4098-859A-E1B7825D8F2F}"/>
          </ac:cxnSpMkLst>
        </pc:cxnChg>
        <pc:cxnChg chg="add del mod">
          <ac:chgData name="THOMY Philippe" userId="9df777e5-71f9-47e3-9421-f7a221646164" providerId="ADAL" clId="{B3E2BD99-6685-4855-9502-BF894723FEDA}" dt="2022-06-23T20:03:10.574" v="1337" actId="478"/>
          <ac:cxnSpMkLst>
            <pc:docMk/>
            <pc:sldMk cId="3295631214" sldId="704"/>
            <ac:cxnSpMk id="136" creationId="{26A56718-1E32-4414-99E0-F7CF253FC3F3}"/>
          </ac:cxnSpMkLst>
        </pc:cxnChg>
        <pc:cxnChg chg="add del mod">
          <ac:chgData name="THOMY Philippe" userId="9df777e5-71f9-47e3-9421-f7a221646164" providerId="ADAL" clId="{B3E2BD99-6685-4855-9502-BF894723FEDA}" dt="2022-06-23T20:03:10.574" v="1337" actId="478"/>
          <ac:cxnSpMkLst>
            <pc:docMk/>
            <pc:sldMk cId="3295631214" sldId="704"/>
            <ac:cxnSpMk id="137" creationId="{0E62E883-C40E-4FA4-A4CE-ED30E5FFC037}"/>
          </ac:cxnSpMkLst>
        </pc:cxnChg>
        <pc:cxnChg chg="add del mod">
          <ac:chgData name="THOMY Philippe" userId="9df777e5-71f9-47e3-9421-f7a221646164" providerId="ADAL" clId="{B3E2BD99-6685-4855-9502-BF894723FEDA}" dt="2022-06-23T20:03:10.574" v="1337" actId="478"/>
          <ac:cxnSpMkLst>
            <pc:docMk/>
            <pc:sldMk cId="3295631214" sldId="704"/>
            <ac:cxnSpMk id="138" creationId="{D0154950-D725-4868-8557-60961568510B}"/>
          </ac:cxnSpMkLst>
        </pc:cxnChg>
        <pc:cxnChg chg="add del mod">
          <ac:chgData name="THOMY Philippe" userId="9df777e5-71f9-47e3-9421-f7a221646164" providerId="ADAL" clId="{B3E2BD99-6685-4855-9502-BF894723FEDA}" dt="2022-06-23T20:03:10.574" v="1337" actId="478"/>
          <ac:cxnSpMkLst>
            <pc:docMk/>
            <pc:sldMk cId="3295631214" sldId="704"/>
            <ac:cxnSpMk id="139" creationId="{00136D12-4D33-4AA9-BE53-83287E3DAB5A}"/>
          </ac:cxnSpMkLst>
        </pc:cxnChg>
        <pc:cxnChg chg="add mod">
          <ac:chgData name="THOMY Philippe" userId="9df777e5-71f9-47e3-9421-f7a221646164" providerId="ADAL" clId="{B3E2BD99-6685-4855-9502-BF894723FEDA}" dt="2022-06-23T21:25:11.216" v="2053" actId="1035"/>
          <ac:cxnSpMkLst>
            <pc:docMk/>
            <pc:sldMk cId="3295631214" sldId="704"/>
            <ac:cxnSpMk id="148" creationId="{36E2021E-F945-4842-B16D-1BE518ABAB8D}"/>
          </ac:cxnSpMkLst>
        </pc:cxnChg>
        <pc:cxnChg chg="add mod">
          <ac:chgData name="THOMY Philippe" userId="9df777e5-71f9-47e3-9421-f7a221646164" providerId="ADAL" clId="{B3E2BD99-6685-4855-9502-BF894723FEDA}" dt="2022-06-23T21:25:11.216" v="2053" actId="1035"/>
          <ac:cxnSpMkLst>
            <pc:docMk/>
            <pc:sldMk cId="3295631214" sldId="704"/>
            <ac:cxnSpMk id="149" creationId="{1ACE1610-F158-45A4-AF8A-5F09A307B3BE}"/>
          </ac:cxnSpMkLst>
        </pc:cxnChg>
        <pc:cxnChg chg="add mod">
          <ac:chgData name="THOMY Philippe" userId="9df777e5-71f9-47e3-9421-f7a221646164" providerId="ADAL" clId="{B3E2BD99-6685-4855-9502-BF894723FEDA}" dt="2022-06-23T21:25:11.216" v="2053" actId="1035"/>
          <ac:cxnSpMkLst>
            <pc:docMk/>
            <pc:sldMk cId="3295631214" sldId="704"/>
            <ac:cxnSpMk id="150" creationId="{2260D678-5FBF-4F88-9358-66249BFA08A6}"/>
          </ac:cxnSpMkLst>
        </pc:cxnChg>
        <pc:cxnChg chg="add mod">
          <ac:chgData name="THOMY Philippe" userId="9df777e5-71f9-47e3-9421-f7a221646164" providerId="ADAL" clId="{B3E2BD99-6685-4855-9502-BF894723FEDA}" dt="2022-06-23T21:25:11.216" v="2053" actId="1035"/>
          <ac:cxnSpMkLst>
            <pc:docMk/>
            <pc:sldMk cId="3295631214" sldId="704"/>
            <ac:cxnSpMk id="151" creationId="{3D5ECB12-6203-4B3E-B041-9EDF8C8C272D}"/>
          </ac:cxnSpMkLst>
        </pc:cxnChg>
        <pc:cxnChg chg="add mod">
          <ac:chgData name="THOMY Philippe" userId="9df777e5-71f9-47e3-9421-f7a221646164" providerId="ADAL" clId="{B3E2BD99-6685-4855-9502-BF894723FEDA}" dt="2022-06-23T21:25:11.216" v="2053" actId="1035"/>
          <ac:cxnSpMkLst>
            <pc:docMk/>
            <pc:sldMk cId="3295631214" sldId="704"/>
            <ac:cxnSpMk id="152" creationId="{D471273C-791C-427F-A582-6B93840800A8}"/>
          </ac:cxnSpMkLst>
        </pc:cxnChg>
        <pc:cxnChg chg="add mod">
          <ac:chgData name="THOMY Philippe" userId="9df777e5-71f9-47e3-9421-f7a221646164" providerId="ADAL" clId="{B3E2BD99-6685-4855-9502-BF894723FEDA}" dt="2022-06-23T21:25:11.216" v="2053" actId="1035"/>
          <ac:cxnSpMkLst>
            <pc:docMk/>
            <pc:sldMk cId="3295631214" sldId="704"/>
            <ac:cxnSpMk id="153" creationId="{479B2E03-B372-4875-AD60-E29FD0B278E1}"/>
          </ac:cxnSpMkLst>
        </pc:cxnChg>
        <pc:cxnChg chg="add mod">
          <ac:chgData name="THOMY Philippe" userId="9df777e5-71f9-47e3-9421-f7a221646164" providerId="ADAL" clId="{B3E2BD99-6685-4855-9502-BF894723FEDA}" dt="2022-06-23T21:25:11.216" v="2053" actId="1035"/>
          <ac:cxnSpMkLst>
            <pc:docMk/>
            <pc:sldMk cId="3295631214" sldId="704"/>
            <ac:cxnSpMk id="154" creationId="{013EF606-0C6C-4E38-9D7A-04B59F74149E}"/>
          </ac:cxnSpMkLst>
        </pc:cxnChg>
        <pc:cxnChg chg="add mod">
          <ac:chgData name="THOMY Philippe" userId="9df777e5-71f9-47e3-9421-f7a221646164" providerId="ADAL" clId="{B3E2BD99-6685-4855-9502-BF894723FEDA}" dt="2022-06-23T21:25:11.216" v="2053" actId="1035"/>
          <ac:cxnSpMkLst>
            <pc:docMk/>
            <pc:sldMk cId="3295631214" sldId="704"/>
            <ac:cxnSpMk id="155" creationId="{6B8520EF-109C-45CA-971C-248F0BF044BA}"/>
          </ac:cxnSpMkLst>
        </pc:cxnChg>
        <pc:cxnChg chg="add mod">
          <ac:chgData name="THOMY Philippe" userId="9df777e5-71f9-47e3-9421-f7a221646164" providerId="ADAL" clId="{B3E2BD99-6685-4855-9502-BF894723FEDA}" dt="2022-06-23T21:25:11.216" v="2053" actId="1035"/>
          <ac:cxnSpMkLst>
            <pc:docMk/>
            <pc:sldMk cId="3295631214" sldId="704"/>
            <ac:cxnSpMk id="156" creationId="{6364E7CC-13B9-4D16-A52B-599F9FB97391}"/>
          </ac:cxnSpMkLst>
        </pc:cxnChg>
        <pc:cxnChg chg="add mod">
          <ac:chgData name="THOMY Philippe" userId="9df777e5-71f9-47e3-9421-f7a221646164" providerId="ADAL" clId="{B3E2BD99-6685-4855-9502-BF894723FEDA}" dt="2022-06-23T21:25:11.216" v="2053" actId="1035"/>
          <ac:cxnSpMkLst>
            <pc:docMk/>
            <pc:sldMk cId="3295631214" sldId="704"/>
            <ac:cxnSpMk id="157" creationId="{031F7348-DE40-4A33-9340-1F64D7BA470E}"/>
          </ac:cxnSpMkLst>
        </pc:cxnChg>
        <pc:cxnChg chg="add mod ord">
          <ac:chgData name="THOMY Philippe" userId="9df777e5-71f9-47e3-9421-f7a221646164" providerId="ADAL" clId="{B3E2BD99-6685-4855-9502-BF894723FEDA}" dt="2022-06-23T21:25:11.216" v="2053" actId="1035"/>
          <ac:cxnSpMkLst>
            <pc:docMk/>
            <pc:sldMk cId="3295631214" sldId="704"/>
            <ac:cxnSpMk id="160" creationId="{F84E7380-9E3A-42DC-8548-A7E9EAA66E4B}"/>
          </ac:cxnSpMkLst>
        </pc:cxnChg>
        <pc:cxnChg chg="add mod ord">
          <ac:chgData name="THOMY Philippe" userId="9df777e5-71f9-47e3-9421-f7a221646164" providerId="ADAL" clId="{B3E2BD99-6685-4855-9502-BF894723FEDA}" dt="2022-06-23T21:25:11.216" v="2053" actId="1035"/>
          <ac:cxnSpMkLst>
            <pc:docMk/>
            <pc:sldMk cId="3295631214" sldId="704"/>
            <ac:cxnSpMk id="161" creationId="{8273BCA2-818C-40C7-A019-5EAC1D90F31C}"/>
          </ac:cxnSpMkLst>
        </pc:cxnChg>
        <pc:cxnChg chg="add mod ord">
          <ac:chgData name="THOMY Philippe" userId="9df777e5-71f9-47e3-9421-f7a221646164" providerId="ADAL" clId="{B3E2BD99-6685-4855-9502-BF894723FEDA}" dt="2022-06-23T21:25:11.216" v="2053" actId="1035"/>
          <ac:cxnSpMkLst>
            <pc:docMk/>
            <pc:sldMk cId="3295631214" sldId="704"/>
            <ac:cxnSpMk id="162" creationId="{E330425E-73C3-499E-B06F-C238A944A41C}"/>
          </ac:cxnSpMkLst>
        </pc:cxnChg>
        <pc:cxnChg chg="add mod ord">
          <ac:chgData name="THOMY Philippe" userId="9df777e5-71f9-47e3-9421-f7a221646164" providerId="ADAL" clId="{B3E2BD99-6685-4855-9502-BF894723FEDA}" dt="2022-06-23T21:25:11.216" v="2053" actId="1035"/>
          <ac:cxnSpMkLst>
            <pc:docMk/>
            <pc:sldMk cId="3295631214" sldId="704"/>
            <ac:cxnSpMk id="163" creationId="{45803289-C146-4B78-9810-4F2C75B8D0E5}"/>
          </ac:cxnSpMkLst>
        </pc:cxnChg>
        <pc:cxnChg chg="add mod ord">
          <ac:chgData name="THOMY Philippe" userId="9df777e5-71f9-47e3-9421-f7a221646164" providerId="ADAL" clId="{B3E2BD99-6685-4855-9502-BF894723FEDA}" dt="2022-06-23T21:25:11.216" v="2053" actId="1035"/>
          <ac:cxnSpMkLst>
            <pc:docMk/>
            <pc:sldMk cId="3295631214" sldId="704"/>
            <ac:cxnSpMk id="164" creationId="{8021C459-5556-4882-850A-2CB886F7F93B}"/>
          </ac:cxnSpMkLst>
        </pc:cxnChg>
        <pc:cxnChg chg="add mod">
          <ac:chgData name="THOMY Philippe" userId="9df777e5-71f9-47e3-9421-f7a221646164" providerId="ADAL" clId="{B3E2BD99-6685-4855-9502-BF894723FEDA}" dt="2022-06-23T21:25:24.955" v="2074" actId="1035"/>
          <ac:cxnSpMkLst>
            <pc:docMk/>
            <pc:sldMk cId="3295631214" sldId="704"/>
            <ac:cxnSpMk id="167" creationId="{5684F457-FB70-4D94-A7AF-781B8E5F8355}"/>
          </ac:cxnSpMkLst>
        </pc:cxnChg>
        <pc:cxnChg chg="add mod">
          <ac:chgData name="THOMY Philippe" userId="9df777e5-71f9-47e3-9421-f7a221646164" providerId="ADAL" clId="{B3E2BD99-6685-4855-9502-BF894723FEDA}" dt="2022-06-23T21:25:24.955" v="2074" actId="1035"/>
          <ac:cxnSpMkLst>
            <pc:docMk/>
            <pc:sldMk cId="3295631214" sldId="704"/>
            <ac:cxnSpMk id="168" creationId="{F796730F-7800-4239-B5C0-52F091068071}"/>
          </ac:cxnSpMkLst>
        </pc:cxnChg>
        <pc:cxnChg chg="add mod">
          <ac:chgData name="THOMY Philippe" userId="9df777e5-71f9-47e3-9421-f7a221646164" providerId="ADAL" clId="{B3E2BD99-6685-4855-9502-BF894723FEDA}" dt="2022-06-23T21:25:24.955" v="2074" actId="1035"/>
          <ac:cxnSpMkLst>
            <pc:docMk/>
            <pc:sldMk cId="3295631214" sldId="704"/>
            <ac:cxnSpMk id="169" creationId="{4EA792C8-0E8F-4D6E-BC27-6E87DFDD9994}"/>
          </ac:cxnSpMkLst>
        </pc:cxnChg>
        <pc:cxnChg chg="add mod">
          <ac:chgData name="THOMY Philippe" userId="9df777e5-71f9-47e3-9421-f7a221646164" providerId="ADAL" clId="{B3E2BD99-6685-4855-9502-BF894723FEDA}" dt="2022-06-23T21:25:24.955" v="2074" actId="1035"/>
          <ac:cxnSpMkLst>
            <pc:docMk/>
            <pc:sldMk cId="3295631214" sldId="704"/>
            <ac:cxnSpMk id="170" creationId="{3F916D50-1901-42E8-8A8A-1439D86D207F}"/>
          </ac:cxnSpMkLst>
        </pc:cxnChg>
        <pc:cxnChg chg="add mod">
          <ac:chgData name="THOMY Philippe" userId="9df777e5-71f9-47e3-9421-f7a221646164" providerId="ADAL" clId="{B3E2BD99-6685-4855-9502-BF894723FEDA}" dt="2022-06-23T21:25:24.955" v="2074" actId="1035"/>
          <ac:cxnSpMkLst>
            <pc:docMk/>
            <pc:sldMk cId="3295631214" sldId="704"/>
            <ac:cxnSpMk id="171" creationId="{DB7E0012-AF24-4203-ABA7-54F5757E20F2}"/>
          </ac:cxnSpMkLst>
        </pc:cxnChg>
        <pc:cxnChg chg="add mod">
          <ac:chgData name="THOMY Philippe" userId="9df777e5-71f9-47e3-9421-f7a221646164" providerId="ADAL" clId="{B3E2BD99-6685-4855-9502-BF894723FEDA}" dt="2022-06-23T21:25:24.955" v="2074" actId="1035"/>
          <ac:cxnSpMkLst>
            <pc:docMk/>
            <pc:sldMk cId="3295631214" sldId="704"/>
            <ac:cxnSpMk id="176" creationId="{37B4425F-D147-4913-99CC-BABA87F42392}"/>
          </ac:cxnSpMkLst>
        </pc:cxnChg>
        <pc:cxnChg chg="add mod">
          <ac:chgData name="THOMY Philippe" userId="9df777e5-71f9-47e3-9421-f7a221646164" providerId="ADAL" clId="{B3E2BD99-6685-4855-9502-BF894723FEDA}" dt="2022-06-23T21:25:24.955" v="2074" actId="1035"/>
          <ac:cxnSpMkLst>
            <pc:docMk/>
            <pc:sldMk cId="3295631214" sldId="704"/>
            <ac:cxnSpMk id="177" creationId="{5ADCADF9-0F67-4183-BDBF-2095968624D0}"/>
          </ac:cxnSpMkLst>
        </pc:cxnChg>
        <pc:cxnChg chg="add mod">
          <ac:chgData name="THOMY Philippe" userId="9df777e5-71f9-47e3-9421-f7a221646164" providerId="ADAL" clId="{B3E2BD99-6685-4855-9502-BF894723FEDA}" dt="2022-06-23T21:25:24.955" v="2074" actId="1035"/>
          <ac:cxnSpMkLst>
            <pc:docMk/>
            <pc:sldMk cId="3295631214" sldId="704"/>
            <ac:cxnSpMk id="178" creationId="{9AA280F6-2E6F-48AF-9D05-4DD6A7382E3D}"/>
          </ac:cxnSpMkLst>
        </pc:cxnChg>
        <pc:cxnChg chg="add mod">
          <ac:chgData name="THOMY Philippe" userId="9df777e5-71f9-47e3-9421-f7a221646164" providerId="ADAL" clId="{B3E2BD99-6685-4855-9502-BF894723FEDA}" dt="2022-06-23T21:25:24.955" v="2074" actId="1035"/>
          <ac:cxnSpMkLst>
            <pc:docMk/>
            <pc:sldMk cId="3295631214" sldId="704"/>
            <ac:cxnSpMk id="179" creationId="{4B10FE61-0F4C-4CF9-A3BE-7EE5BCBA7FFF}"/>
          </ac:cxnSpMkLst>
        </pc:cxnChg>
        <pc:cxnChg chg="add mod">
          <ac:chgData name="THOMY Philippe" userId="9df777e5-71f9-47e3-9421-f7a221646164" providerId="ADAL" clId="{B3E2BD99-6685-4855-9502-BF894723FEDA}" dt="2022-06-23T21:25:24.955" v="2074" actId="1035"/>
          <ac:cxnSpMkLst>
            <pc:docMk/>
            <pc:sldMk cId="3295631214" sldId="704"/>
            <ac:cxnSpMk id="181" creationId="{A94E6B7A-4EEE-4B04-8B08-ABE4A8C5B6E8}"/>
          </ac:cxnSpMkLst>
        </pc:cxnChg>
      </pc:sldChg>
      <pc:sldChg chg="addSp delSp modSp add mod">
        <pc:chgData name="THOMY Philippe" userId="9df777e5-71f9-47e3-9421-f7a221646164" providerId="ADAL" clId="{B3E2BD99-6685-4855-9502-BF894723FEDA}" dt="2022-06-24T14:12:18.060" v="5897" actId="1035"/>
        <pc:sldMkLst>
          <pc:docMk/>
          <pc:sldMk cId="1613916818" sldId="705"/>
        </pc:sldMkLst>
        <pc:spChg chg="mod">
          <ac:chgData name="THOMY Philippe" userId="9df777e5-71f9-47e3-9421-f7a221646164" providerId="ADAL" clId="{B3E2BD99-6685-4855-9502-BF894723FEDA}" dt="2022-06-24T14:12:18.060" v="5897" actId="1035"/>
          <ac:spMkLst>
            <pc:docMk/>
            <pc:sldMk cId="1613916818" sldId="705"/>
            <ac:spMk id="6" creationId="{AB94BD9C-711C-4BA8-BA42-DB211C229E0F}"/>
          </ac:spMkLst>
        </pc:spChg>
        <pc:spChg chg="mod">
          <ac:chgData name="THOMY Philippe" userId="9df777e5-71f9-47e3-9421-f7a221646164" providerId="ADAL" clId="{B3E2BD99-6685-4855-9502-BF894723FEDA}" dt="2022-06-24T14:12:18.060" v="5897" actId="1035"/>
          <ac:spMkLst>
            <pc:docMk/>
            <pc:sldMk cId="1613916818" sldId="705"/>
            <ac:spMk id="64" creationId="{D02FCC53-D285-49E1-9C75-BA2C9BF44A9C}"/>
          </ac:spMkLst>
        </pc:spChg>
        <pc:spChg chg="mod">
          <ac:chgData name="THOMY Philippe" userId="9df777e5-71f9-47e3-9421-f7a221646164" providerId="ADAL" clId="{B3E2BD99-6685-4855-9502-BF894723FEDA}" dt="2022-06-24T14:12:18.060" v="5897" actId="1035"/>
          <ac:spMkLst>
            <pc:docMk/>
            <pc:sldMk cId="1613916818" sldId="705"/>
            <ac:spMk id="65" creationId="{3B2465C1-9877-49D7-99BB-33868AEB79C8}"/>
          </ac:spMkLst>
        </pc:spChg>
        <pc:spChg chg="mod">
          <ac:chgData name="THOMY Philippe" userId="9df777e5-71f9-47e3-9421-f7a221646164" providerId="ADAL" clId="{B3E2BD99-6685-4855-9502-BF894723FEDA}" dt="2022-06-24T14:12:18.060" v="5897" actId="1035"/>
          <ac:spMkLst>
            <pc:docMk/>
            <pc:sldMk cId="1613916818" sldId="705"/>
            <ac:spMk id="66" creationId="{1F81DFE8-5582-4E7B-8318-4926135B3A98}"/>
          </ac:spMkLst>
        </pc:spChg>
        <pc:spChg chg="mod">
          <ac:chgData name="THOMY Philippe" userId="9df777e5-71f9-47e3-9421-f7a221646164" providerId="ADAL" clId="{B3E2BD99-6685-4855-9502-BF894723FEDA}" dt="2022-06-24T14:12:18.060" v="5897" actId="1035"/>
          <ac:spMkLst>
            <pc:docMk/>
            <pc:sldMk cId="1613916818" sldId="705"/>
            <ac:spMk id="67" creationId="{A4075253-CB02-42CC-81F1-1B0CE9C23518}"/>
          </ac:spMkLst>
        </pc:spChg>
        <pc:spChg chg="mod">
          <ac:chgData name="THOMY Philippe" userId="9df777e5-71f9-47e3-9421-f7a221646164" providerId="ADAL" clId="{B3E2BD99-6685-4855-9502-BF894723FEDA}" dt="2022-06-24T14:12:18.060" v="5897" actId="1035"/>
          <ac:spMkLst>
            <pc:docMk/>
            <pc:sldMk cId="1613916818" sldId="705"/>
            <ac:spMk id="68" creationId="{841E4455-5F57-43A9-870E-6E4A48D9E6D0}"/>
          </ac:spMkLst>
        </pc:spChg>
        <pc:spChg chg="mod">
          <ac:chgData name="THOMY Philippe" userId="9df777e5-71f9-47e3-9421-f7a221646164" providerId="ADAL" clId="{B3E2BD99-6685-4855-9502-BF894723FEDA}" dt="2022-06-24T14:12:18.060" v="5897" actId="1035"/>
          <ac:spMkLst>
            <pc:docMk/>
            <pc:sldMk cId="1613916818" sldId="705"/>
            <ac:spMk id="69" creationId="{6AF3F44C-DDA6-46DF-84BC-25A1AE531F4B}"/>
          </ac:spMkLst>
        </pc:spChg>
        <pc:spChg chg="mod">
          <ac:chgData name="THOMY Philippe" userId="9df777e5-71f9-47e3-9421-f7a221646164" providerId="ADAL" clId="{B3E2BD99-6685-4855-9502-BF894723FEDA}" dt="2022-06-24T14:12:18.060" v="5897" actId="1035"/>
          <ac:spMkLst>
            <pc:docMk/>
            <pc:sldMk cId="1613916818" sldId="705"/>
            <ac:spMk id="76" creationId="{FC46E372-2A36-477A-900A-AB7EB6CA8180}"/>
          </ac:spMkLst>
        </pc:spChg>
        <pc:spChg chg="mod">
          <ac:chgData name="THOMY Philippe" userId="9df777e5-71f9-47e3-9421-f7a221646164" providerId="ADAL" clId="{B3E2BD99-6685-4855-9502-BF894723FEDA}" dt="2022-06-24T14:12:18.060" v="5897" actId="1035"/>
          <ac:spMkLst>
            <pc:docMk/>
            <pc:sldMk cId="1613916818" sldId="705"/>
            <ac:spMk id="96" creationId="{23A044FE-4701-4D3E-989C-21BCDF0610F1}"/>
          </ac:spMkLst>
        </pc:spChg>
        <pc:spChg chg="mod">
          <ac:chgData name="THOMY Philippe" userId="9df777e5-71f9-47e3-9421-f7a221646164" providerId="ADAL" clId="{B3E2BD99-6685-4855-9502-BF894723FEDA}" dt="2022-06-24T14:12:18.060" v="5897" actId="1035"/>
          <ac:spMkLst>
            <pc:docMk/>
            <pc:sldMk cId="1613916818" sldId="705"/>
            <ac:spMk id="97" creationId="{DC17CB2A-1962-471D-9056-7486537AA1CD}"/>
          </ac:spMkLst>
        </pc:spChg>
        <pc:spChg chg="mod">
          <ac:chgData name="THOMY Philippe" userId="9df777e5-71f9-47e3-9421-f7a221646164" providerId="ADAL" clId="{B3E2BD99-6685-4855-9502-BF894723FEDA}" dt="2022-06-24T14:12:18.060" v="5897" actId="1035"/>
          <ac:spMkLst>
            <pc:docMk/>
            <pc:sldMk cId="1613916818" sldId="705"/>
            <ac:spMk id="98" creationId="{2789736C-AFA1-48E5-92BD-BCB0EEDBD234}"/>
          </ac:spMkLst>
        </pc:spChg>
        <pc:spChg chg="mod">
          <ac:chgData name="THOMY Philippe" userId="9df777e5-71f9-47e3-9421-f7a221646164" providerId="ADAL" clId="{B3E2BD99-6685-4855-9502-BF894723FEDA}" dt="2022-06-24T14:12:18.060" v="5897" actId="1035"/>
          <ac:spMkLst>
            <pc:docMk/>
            <pc:sldMk cId="1613916818" sldId="705"/>
            <ac:spMk id="99" creationId="{1F20FAEA-763B-46EF-ABFB-E6F4CD8C15B0}"/>
          </ac:spMkLst>
        </pc:spChg>
        <pc:spChg chg="mod">
          <ac:chgData name="THOMY Philippe" userId="9df777e5-71f9-47e3-9421-f7a221646164" providerId="ADAL" clId="{B3E2BD99-6685-4855-9502-BF894723FEDA}" dt="2022-06-24T14:12:18.060" v="5897" actId="1035"/>
          <ac:spMkLst>
            <pc:docMk/>
            <pc:sldMk cId="1613916818" sldId="705"/>
            <ac:spMk id="100" creationId="{505FFD44-D796-43DE-8680-F1A7C61FBAB3}"/>
          </ac:spMkLst>
        </pc:spChg>
        <pc:spChg chg="mod">
          <ac:chgData name="THOMY Philippe" userId="9df777e5-71f9-47e3-9421-f7a221646164" providerId="ADAL" clId="{B3E2BD99-6685-4855-9502-BF894723FEDA}" dt="2022-06-24T14:12:18.060" v="5897" actId="1035"/>
          <ac:spMkLst>
            <pc:docMk/>
            <pc:sldMk cId="1613916818" sldId="705"/>
            <ac:spMk id="101" creationId="{79530EFA-D232-4609-BBED-D7CF3D8C1C35}"/>
          </ac:spMkLst>
        </pc:spChg>
        <pc:spChg chg="mod">
          <ac:chgData name="THOMY Philippe" userId="9df777e5-71f9-47e3-9421-f7a221646164" providerId="ADAL" clId="{B3E2BD99-6685-4855-9502-BF894723FEDA}" dt="2022-06-24T14:12:18.060" v="5897" actId="1035"/>
          <ac:spMkLst>
            <pc:docMk/>
            <pc:sldMk cId="1613916818" sldId="705"/>
            <ac:spMk id="102" creationId="{4C23F0D5-218D-4D82-94DA-6AC8EBE15941}"/>
          </ac:spMkLst>
        </pc:spChg>
        <pc:spChg chg="del">
          <ac:chgData name="THOMY Philippe" userId="9df777e5-71f9-47e3-9421-f7a221646164" providerId="ADAL" clId="{B3E2BD99-6685-4855-9502-BF894723FEDA}" dt="2022-06-24T07:22:04.614" v="2214" actId="478"/>
          <ac:spMkLst>
            <pc:docMk/>
            <pc:sldMk cId="1613916818" sldId="705"/>
            <ac:spMk id="105" creationId="{2D048625-8175-41E2-B8A5-EDEA077CF800}"/>
          </ac:spMkLst>
        </pc:spChg>
        <pc:spChg chg="del">
          <ac:chgData name="THOMY Philippe" userId="9df777e5-71f9-47e3-9421-f7a221646164" providerId="ADAL" clId="{B3E2BD99-6685-4855-9502-BF894723FEDA}" dt="2022-06-24T07:22:04.614" v="2214" actId="478"/>
          <ac:spMkLst>
            <pc:docMk/>
            <pc:sldMk cId="1613916818" sldId="705"/>
            <ac:spMk id="121" creationId="{54E1B755-F511-464A-8ECE-0AD2D975C5D4}"/>
          </ac:spMkLst>
        </pc:spChg>
        <pc:spChg chg="del">
          <ac:chgData name="THOMY Philippe" userId="9df777e5-71f9-47e3-9421-f7a221646164" providerId="ADAL" clId="{B3E2BD99-6685-4855-9502-BF894723FEDA}" dt="2022-06-24T07:22:04.614" v="2214" actId="478"/>
          <ac:spMkLst>
            <pc:docMk/>
            <pc:sldMk cId="1613916818" sldId="705"/>
            <ac:spMk id="131" creationId="{16D4E87B-333F-4479-A6DA-B743AA0D7A1F}"/>
          </ac:spMkLst>
        </pc:spChg>
        <pc:spChg chg="del">
          <ac:chgData name="THOMY Philippe" userId="9df777e5-71f9-47e3-9421-f7a221646164" providerId="ADAL" clId="{B3E2BD99-6685-4855-9502-BF894723FEDA}" dt="2022-06-24T07:22:04.614" v="2214" actId="478"/>
          <ac:spMkLst>
            <pc:docMk/>
            <pc:sldMk cId="1613916818" sldId="705"/>
            <ac:spMk id="137" creationId="{243569A0-BAAE-4E79-8B29-AFF97E3DFD37}"/>
          </ac:spMkLst>
        </pc:spChg>
        <pc:spChg chg="del">
          <ac:chgData name="THOMY Philippe" userId="9df777e5-71f9-47e3-9421-f7a221646164" providerId="ADAL" clId="{B3E2BD99-6685-4855-9502-BF894723FEDA}" dt="2022-06-24T07:22:04.614" v="2214" actId="478"/>
          <ac:spMkLst>
            <pc:docMk/>
            <pc:sldMk cId="1613916818" sldId="705"/>
            <ac:spMk id="138" creationId="{2021D11D-17DB-40EE-86CB-EDFA4A429FF0}"/>
          </ac:spMkLst>
        </pc:spChg>
        <pc:spChg chg="del">
          <ac:chgData name="THOMY Philippe" userId="9df777e5-71f9-47e3-9421-f7a221646164" providerId="ADAL" clId="{B3E2BD99-6685-4855-9502-BF894723FEDA}" dt="2022-06-24T07:22:04.614" v="2214" actId="478"/>
          <ac:spMkLst>
            <pc:docMk/>
            <pc:sldMk cId="1613916818" sldId="705"/>
            <ac:spMk id="140" creationId="{554A407A-3F17-4C2C-A159-9E04603D581F}"/>
          </ac:spMkLst>
        </pc:spChg>
        <pc:spChg chg="mod">
          <ac:chgData name="THOMY Philippe" userId="9df777e5-71f9-47e3-9421-f7a221646164" providerId="ADAL" clId="{B3E2BD99-6685-4855-9502-BF894723FEDA}" dt="2022-06-24T14:10:59.769" v="5762" actId="20577"/>
          <ac:spMkLst>
            <pc:docMk/>
            <pc:sldMk cId="1613916818" sldId="705"/>
            <ac:spMk id="141" creationId="{7DBA4258-BCC8-40D9-8CEF-EFB3636C848A}"/>
          </ac:spMkLst>
        </pc:spChg>
        <pc:spChg chg="mod">
          <ac:chgData name="THOMY Philippe" userId="9df777e5-71f9-47e3-9421-f7a221646164" providerId="ADAL" clId="{B3E2BD99-6685-4855-9502-BF894723FEDA}" dt="2022-06-24T14:12:18.060" v="5897" actId="1035"/>
          <ac:spMkLst>
            <pc:docMk/>
            <pc:sldMk cId="1613916818" sldId="705"/>
            <ac:spMk id="143" creationId="{4E9A07DC-581A-4961-86B4-695A279A5AD1}"/>
          </ac:spMkLst>
        </pc:spChg>
        <pc:spChg chg="mod">
          <ac:chgData name="THOMY Philippe" userId="9df777e5-71f9-47e3-9421-f7a221646164" providerId="ADAL" clId="{B3E2BD99-6685-4855-9502-BF894723FEDA}" dt="2022-06-24T14:12:18.060" v="5897" actId="1035"/>
          <ac:spMkLst>
            <pc:docMk/>
            <pc:sldMk cId="1613916818" sldId="705"/>
            <ac:spMk id="144" creationId="{F40C6C76-471C-4263-9B47-AAE6A0CCC07E}"/>
          </ac:spMkLst>
        </pc:spChg>
        <pc:spChg chg="del">
          <ac:chgData name="THOMY Philippe" userId="9df777e5-71f9-47e3-9421-f7a221646164" providerId="ADAL" clId="{B3E2BD99-6685-4855-9502-BF894723FEDA}" dt="2022-06-24T07:22:04.614" v="2214" actId="478"/>
          <ac:spMkLst>
            <pc:docMk/>
            <pc:sldMk cId="1613916818" sldId="705"/>
            <ac:spMk id="145" creationId="{72D860E1-49C4-44D7-A324-80FBEA666E5D}"/>
          </ac:spMkLst>
        </pc:spChg>
        <pc:spChg chg="del">
          <ac:chgData name="THOMY Philippe" userId="9df777e5-71f9-47e3-9421-f7a221646164" providerId="ADAL" clId="{B3E2BD99-6685-4855-9502-BF894723FEDA}" dt="2022-06-24T07:22:04.614" v="2214" actId="478"/>
          <ac:spMkLst>
            <pc:docMk/>
            <pc:sldMk cId="1613916818" sldId="705"/>
            <ac:spMk id="146" creationId="{1E5F4E3E-5161-481F-8164-4B63E81D5DB1}"/>
          </ac:spMkLst>
        </pc:spChg>
        <pc:spChg chg="del">
          <ac:chgData name="THOMY Philippe" userId="9df777e5-71f9-47e3-9421-f7a221646164" providerId="ADAL" clId="{B3E2BD99-6685-4855-9502-BF894723FEDA}" dt="2022-06-24T07:22:04.614" v="2214" actId="478"/>
          <ac:spMkLst>
            <pc:docMk/>
            <pc:sldMk cId="1613916818" sldId="705"/>
            <ac:spMk id="147" creationId="{A4A6F628-4D5A-4855-B669-86E8861DB796}"/>
          </ac:spMkLst>
        </pc:spChg>
        <pc:spChg chg="del">
          <ac:chgData name="THOMY Philippe" userId="9df777e5-71f9-47e3-9421-f7a221646164" providerId="ADAL" clId="{B3E2BD99-6685-4855-9502-BF894723FEDA}" dt="2022-06-24T07:22:04.614" v="2214" actId="478"/>
          <ac:spMkLst>
            <pc:docMk/>
            <pc:sldMk cId="1613916818" sldId="705"/>
            <ac:spMk id="148" creationId="{67B69872-9B51-4E69-9C89-9D02008685EF}"/>
          </ac:spMkLst>
        </pc:spChg>
        <pc:spChg chg="mod">
          <ac:chgData name="THOMY Philippe" userId="9df777e5-71f9-47e3-9421-f7a221646164" providerId="ADAL" clId="{B3E2BD99-6685-4855-9502-BF894723FEDA}" dt="2022-06-24T14:12:18.060" v="5897" actId="1035"/>
          <ac:spMkLst>
            <pc:docMk/>
            <pc:sldMk cId="1613916818" sldId="705"/>
            <ac:spMk id="149" creationId="{55AFE5DD-CED4-4077-BC04-D92E4795612D}"/>
          </ac:spMkLst>
        </pc:spChg>
        <pc:spChg chg="del">
          <ac:chgData name="THOMY Philippe" userId="9df777e5-71f9-47e3-9421-f7a221646164" providerId="ADAL" clId="{B3E2BD99-6685-4855-9502-BF894723FEDA}" dt="2022-06-24T07:22:04.614" v="2214" actId="478"/>
          <ac:spMkLst>
            <pc:docMk/>
            <pc:sldMk cId="1613916818" sldId="705"/>
            <ac:spMk id="150" creationId="{2086C842-004B-4CBF-9839-7ABF556098E1}"/>
          </ac:spMkLst>
        </pc:spChg>
        <pc:spChg chg="add mod">
          <ac:chgData name="THOMY Philippe" userId="9df777e5-71f9-47e3-9421-f7a221646164" providerId="ADAL" clId="{B3E2BD99-6685-4855-9502-BF894723FEDA}" dt="2022-06-24T14:12:03.281" v="5884" actId="1036"/>
          <ac:spMkLst>
            <pc:docMk/>
            <pc:sldMk cId="1613916818" sldId="705"/>
            <ac:spMk id="153" creationId="{06EDEA1E-49AF-4AED-B49D-B21A18F72D11}"/>
          </ac:spMkLst>
        </pc:spChg>
        <pc:spChg chg="add mod">
          <ac:chgData name="THOMY Philippe" userId="9df777e5-71f9-47e3-9421-f7a221646164" providerId="ADAL" clId="{B3E2BD99-6685-4855-9502-BF894723FEDA}" dt="2022-06-24T14:12:03.281" v="5884" actId="1036"/>
          <ac:spMkLst>
            <pc:docMk/>
            <pc:sldMk cId="1613916818" sldId="705"/>
            <ac:spMk id="154" creationId="{F2847BF0-878A-4519-902A-1CFD73BD22BD}"/>
          </ac:spMkLst>
        </pc:spChg>
        <pc:spChg chg="add mod">
          <ac:chgData name="THOMY Philippe" userId="9df777e5-71f9-47e3-9421-f7a221646164" providerId="ADAL" clId="{B3E2BD99-6685-4855-9502-BF894723FEDA}" dt="2022-06-24T14:12:03.281" v="5884" actId="1036"/>
          <ac:spMkLst>
            <pc:docMk/>
            <pc:sldMk cId="1613916818" sldId="705"/>
            <ac:spMk id="155" creationId="{928D81D0-5178-4A5A-BCF8-216EB2A8CBE7}"/>
          </ac:spMkLst>
        </pc:spChg>
        <pc:spChg chg="add mod">
          <ac:chgData name="THOMY Philippe" userId="9df777e5-71f9-47e3-9421-f7a221646164" providerId="ADAL" clId="{B3E2BD99-6685-4855-9502-BF894723FEDA}" dt="2022-06-24T14:12:03.281" v="5884" actId="1036"/>
          <ac:spMkLst>
            <pc:docMk/>
            <pc:sldMk cId="1613916818" sldId="705"/>
            <ac:spMk id="160" creationId="{35B16AAB-F9FA-4E2C-BBA5-875ED212AD0B}"/>
          </ac:spMkLst>
        </pc:spChg>
        <pc:spChg chg="add mod">
          <ac:chgData name="THOMY Philippe" userId="9df777e5-71f9-47e3-9421-f7a221646164" providerId="ADAL" clId="{B3E2BD99-6685-4855-9502-BF894723FEDA}" dt="2022-06-24T14:12:03.281" v="5884" actId="1036"/>
          <ac:spMkLst>
            <pc:docMk/>
            <pc:sldMk cId="1613916818" sldId="705"/>
            <ac:spMk id="161" creationId="{8C502614-E333-44B0-AE9E-5AEE96BDBFEA}"/>
          </ac:spMkLst>
        </pc:spChg>
        <pc:spChg chg="add mod">
          <ac:chgData name="THOMY Philippe" userId="9df777e5-71f9-47e3-9421-f7a221646164" providerId="ADAL" clId="{B3E2BD99-6685-4855-9502-BF894723FEDA}" dt="2022-06-24T14:12:03.281" v="5884" actId="1036"/>
          <ac:spMkLst>
            <pc:docMk/>
            <pc:sldMk cId="1613916818" sldId="705"/>
            <ac:spMk id="162" creationId="{F2FF91D1-DC72-49BD-834F-36A62244596D}"/>
          </ac:spMkLst>
        </pc:spChg>
        <pc:spChg chg="add mod">
          <ac:chgData name="THOMY Philippe" userId="9df777e5-71f9-47e3-9421-f7a221646164" providerId="ADAL" clId="{B3E2BD99-6685-4855-9502-BF894723FEDA}" dt="2022-06-24T14:12:03.281" v="5884" actId="1036"/>
          <ac:spMkLst>
            <pc:docMk/>
            <pc:sldMk cId="1613916818" sldId="705"/>
            <ac:spMk id="163" creationId="{7ACD6DB1-86F8-443A-8646-EA7DBA8DBD33}"/>
          </ac:spMkLst>
        </pc:spChg>
        <pc:spChg chg="add mod">
          <ac:chgData name="THOMY Philippe" userId="9df777e5-71f9-47e3-9421-f7a221646164" providerId="ADAL" clId="{B3E2BD99-6685-4855-9502-BF894723FEDA}" dt="2022-06-24T09:46:12.407" v="4063" actId="1076"/>
          <ac:spMkLst>
            <pc:docMk/>
            <pc:sldMk cId="1613916818" sldId="705"/>
            <ac:spMk id="164" creationId="{F99D1454-848E-4AA8-8411-53514E4BE3DB}"/>
          </ac:spMkLst>
        </pc:spChg>
        <pc:spChg chg="add mod">
          <ac:chgData name="THOMY Philippe" userId="9df777e5-71f9-47e3-9421-f7a221646164" providerId="ADAL" clId="{B3E2BD99-6685-4855-9502-BF894723FEDA}" dt="2022-06-24T14:11:22.604" v="5803" actId="14100"/>
          <ac:spMkLst>
            <pc:docMk/>
            <pc:sldMk cId="1613916818" sldId="705"/>
            <ac:spMk id="165" creationId="{2931E9A0-B7F8-4F1D-A55A-5A44C9F35DD9}"/>
          </ac:spMkLst>
        </pc:spChg>
        <pc:graphicFrameChg chg="mod">
          <ac:chgData name="THOMY Philippe" userId="9df777e5-71f9-47e3-9421-f7a221646164" providerId="ADAL" clId="{B3E2BD99-6685-4855-9502-BF894723FEDA}" dt="2022-06-24T14:12:18.060" v="5897" actId="1035"/>
          <ac:graphicFrameMkLst>
            <pc:docMk/>
            <pc:sldMk cId="1613916818" sldId="705"/>
            <ac:graphicFrameMk id="70" creationId="{80618A06-145D-413C-A684-763696A406C2}"/>
          </ac:graphicFrameMkLst>
        </pc:graphicFrameChg>
        <pc:graphicFrameChg chg="mod">
          <ac:chgData name="THOMY Philippe" userId="9df777e5-71f9-47e3-9421-f7a221646164" providerId="ADAL" clId="{B3E2BD99-6685-4855-9502-BF894723FEDA}" dt="2022-06-24T14:12:18.060" v="5897" actId="1035"/>
          <ac:graphicFrameMkLst>
            <pc:docMk/>
            <pc:sldMk cId="1613916818" sldId="705"/>
            <ac:graphicFrameMk id="72" creationId="{9AED13DC-8774-478C-A9C2-AEBCC335B77E}"/>
          </ac:graphicFrameMkLst>
        </pc:graphicFrameChg>
        <pc:graphicFrameChg chg="mod">
          <ac:chgData name="THOMY Philippe" userId="9df777e5-71f9-47e3-9421-f7a221646164" providerId="ADAL" clId="{B3E2BD99-6685-4855-9502-BF894723FEDA}" dt="2022-06-24T14:12:18.060" v="5897" actId="1035"/>
          <ac:graphicFrameMkLst>
            <pc:docMk/>
            <pc:sldMk cId="1613916818" sldId="705"/>
            <ac:graphicFrameMk id="78" creationId="{77AAB096-677E-4D6B-A06F-0CA14936B9D4}"/>
          </ac:graphicFrameMkLst>
        </pc:graphicFrameChg>
        <pc:graphicFrameChg chg="mod">
          <ac:chgData name="THOMY Philippe" userId="9df777e5-71f9-47e3-9421-f7a221646164" providerId="ADAL" clId="{B3E2BD99-6685-4855-9502-BF894723FEDA}" dt="2022-06-24T14:12:18.060" v="5897" actId="1035"/>
          <ac:graphicFrameMkLst>
            <pc:docMk/>
            <pc:sldMk cId="1613916818" sldId="705"/>
            <ac:graphicFrameMk id="79" creationId="{DDF04187-37A4-471F-94B2-ABFFD8C30252}"/>
          </ac:graphicFrameMkLst>
        </pc:graphicFrameChg>
        <pc:graphicFrameChg chg="mod">
          <ac:chgData name="THOMY Philippe" userId="9df777e5-71f9-47e3-9421-f7a221646164" providerId="ADAL" clId="{B3E2BD99-6685-4855-9502-BF894723FEDA}" dt="2022-06-24T14:12:18.060" v="5897" actId="1035"/>
          <ac:graphicFrameMkLst>
            <pc:docMk/>
            <pc:sldMk cId="1613916818" sldId="705"/>
            <ac:graphicFrameMk id="90" creationId="{E18F0DBF-0F4E-4663-9ED7-CE102411CC92}"/>
          </ac:graphicFrameMkLst>
        </pc:graphicFrameChg>
        <pc:graphicFrameChg chg="mod">
          <ac:chgData name="THOMY Philippe" userId="9df777e5-71f9-47e3-9421-f7a221646164" providerId="ADAL" clId="{B3E2BD99-6685-4855-9502-BF894723FEDA}" dt="2022-06-24T14:12:18.060" v="5897" actId="1035"/>
          <ac:graphicFrameMkLst>
            <pc:docMk/>
            <pc:sldMk cId="1613916818" sldId="705"/>
            <ac:graphicFrameMk id="91" creationId="{C620CCC0-B02E-40C5-BFF1-2B792E72480B}"/>
          </ac:graphicFrameMkLst>
        </pc:graphicFrameChg>
        <pc:graphicFrameChg chg="add mod">
          <ac:chgData name="THOMY Philippe" userId="9df777e5-71f9-47e3-9421-f7a221646164" providerId="ADAL" clId="{B3E2BD99-6685-4855-9502-BF894723FEDA}" dt="2022-06-24T14:12:03.281" v="5884" actId="1036"/>
          <ac:graphicFrameMkLst>
            <pc:docMk/>
            <pc:sldMk cId="1613916818" sldId="705"/>
            <ac:graphicFrameMk id="110" creationId="{41EBAB22-08BE-456C-A47F-5E7890A1618C}"/>
          </ac:graphicFrameMkLst>
        </pc:graphicFrameChg>
        <pc:graphicFrameChg chg="add mod modGraphic">
          <ac:chgData name="THOMY Philippe" userId="9df777e5-71f9-47e3-9421-f7a221646164" providerId="ADAL" clId="{B3E2BD99-6685-4855-9502-BF894723FEDA}" dt="2022-06-24T14:12:03.281" v="5884" actId="1036"/>
          <ac:graphicFrameMkLst>
            <pc:docMk/>
            <pc:sldMk cId="1613916818" sldId="705"/>
            <ac:graphicFrameMk id="111" creationId="{20B4C107-21B4-433B-A5F3-FC73958A701C}"/>
          </ac:graphicFrameMkLst>
        </pc:graphicFrameChg>
        <pc:graphicFrameChg chg="del">
          <ac:chgData name="THOMY Philippe" userId="9df777e5-71f9-47e3-9421-f7a221646164" providerId="ADAL" clId="{B3E2BD99-6685-4855-9502-BF894723FEDA}" dt="2022-06-24T07:22:04.614" v="2214" actId="478"/>
          <ac:graphicFrameMkLst>
            <pc:docMk/>
            <pc:sldMk cId="1613916818" sldId="705"/>
            <ac:graphicFrameMk id="117" creationId="{5AEF31EE-E35C-41FC-B295-FC44810ED9E0}"/>
          </ac:graphicFrameMkLst>
        </pc:graphicFrameChg>
        <pc:graphicFrameChg chg="del">
          <ac:chgData name="THOMY Philippe" userId="9df777e5-71f9-47e3-9421-f7a221646164" providerId="ADAL" clId="{B3E2BD99-6685-4855-9502-BF894723FEDA}" dt="2022-06-24T07:22:04.614" v="2214" actId="478"/>
          <ac:graphicFrameMkLst>
            <pc:docMk/>
            <pc:sldMk cId="1613916818" sldId="705"/>
            <ac:graphicFrameMk id="118" creationId="{390820CA-DA6C-4D53-BC39-90A9C865F41B}"/>
          </ac:graphicFrameMkLst>
        </pc:graphicFrameChg>
        <pc:graphicFrameChg chg="del">
          <ac:chgData name="THOMY Philippe" userId="9df777e5-71f9-47e3-9421-f7a221646164" providerId="ADAL" clId="{B3E2BD99-6685-4855-9502-BF894723FEDA}" dt="2022-06-24T07:22:04.614" v="2214" actId="478"/>
          <ac:graphicFrameMkLst>
            <pc:docMk/>
            <pc:sldMk cId="1613916818" sldId="705"/>
            <ac:graphicFrameMk id="126" creationId="{9C5B16D3-649D-4A72-B45B-BA7443E1F2A9}"/>
          </ac:graphicFrameMkLst>
        </pc:graphicFrameChg>
        <pc:graphicFrameChg chg="del">
          <ac:chgData name="THOMY Philippe" userId="9df777e5-71f9-47e3-9421-f7a221646164" providerId="ADAL" clId="{B3E2BD99-6685-4855-9502-BF894723FEDA}" dt="2022-06-24T07:22:04.614" v="2214" actId="478"/>
          <ac:graphicFrameMkLst>
            <pc:docMk/>
            <pc:sldMk cId="1613916818" sldId="705"/>
            <ac:graphicFrameMk id="127" creationId="{6AAB8F63-C8E7-44BB-B75B-BDDB9677DEBA}"/>
          </ac:graphicFrameMkLst>
        </pc:graphicFrameChg>
        <pc:graphicFrameChg chg="add mod">
          <ac:chgData name="THOMY Philippe" userId="9df777e5-71f9-47e3-9421-f7a221646164" providerId="ADAL" clId="{B3E2BD99-6685-4855-9502-BF894723FEDA}" dt="2022-06-24T14:12:03.281" v="5884" actId="1036"/>
          <ac:graphicFrameMkLst>
            <pc:docMk/>
            <pc:sldMk cId="1613916818" sldId="705"/>
            <ac:graphicFrameMk id="128" creationId="{66648BEE-9513-459B-80F9-E98630A2DF50}"/>
          </ac:graphicFrameMkLst>
        </pc:graphicFrameChg>
        <pc:graphicFrameChg chg="del">
          <ac:chgData name="THOMY Philippe" userId="9df777e5-71f9-47e3-9421-f7a221646164" providerId="ADAL" clId="{B3E2BD99-6685-4855-9502-BF894723FEDA}" dt="2022-06-24T07:22:04.614" v="2214" actId="478"/>
          <ac:graphicFrameMkLst>
            <pc:docMk/>
            <pc:sldMk cId="1613916818" sldId="705"/>
            <ac:graphicFrameMk id="135" creationId="{7F429A4D-6471-4C9E-B549-B1FD714131D4}"/>
          </ac:graphicFrameMkLst>
        </pc:graphicFrameChg>
        <pc:graphicFrameChg chg="del">
          <ac:chgData name="THOMY Philippe" userId="9df777e5-71f9-47e3-9421-f7a221646164" providerId="ADAL" clId="{B3E2BD99-6685-4855-9502-BF894723FEDA}" dt="2022-06-24T07:22:04.614" v="2214" actId="478"/>
          <ac:graphicFrameMkLst>
            <pc:docMk/>
            <pc:sldMk cId="1613916818" sldId="705"/>
            <ac:graphicFrameMk id="136" creationId="{A21518D4-F384-4302-8354-8FC02232FAB5}"/>
          </ac:graphicFrameMkLst>
        </pc:graphicFrameChg>
        <pc:graphicFrameChg chg="add mod">
          <ac:chgData name="THOMY Philippe" userId="9df777e5-71f9-47e3-9421-f7a221646164" providerId="ADAL" clId="{B3E2BD99-6685-4855-9502-BF894723FEDA}" dt="2022-06-24T14:12:03.281" v="5884" actId="1036"/>
          <ac:graphicFrameMkLst>
            <pc:docMk/>
            <pc:sldMk cId="1613916818" sldId="705"/>
            <ac:graphicFrameMk id="151" creationId="{5E63D077-A27A-4AE7-83AE-C57728DC7A03}"/>
          </ac:graphicFrameMkLst>
        </pc:graphicFrameChg>
        <pc:graphicFrameChg chg="add mod">
          <ac:chgData name="THOMY Philippe" userId="9df777e5-71f9-47e3-9421-f7a221646164" providerId="ADAL" clId="{B3E2BD99-6685-4855-9502-BF894723FEDA}" dt="2022-06-24T14:12:03.281" v="5884" actId="1036"/>
          <ac:graphicFrameMkLst>
            <pc:docMk/>
            <pc:sldMk cId="1613916818" sldId="705"/>
            <ac:graphicFrameMk id="152" creationId="{2C3750D4-F9E5-40D3-97E6-2C4DBAB165B0}"/>
          </ac:graphicFrameMkLst>
        </pc:graphicFrameChg>
        <pc:graphicFrameChg chg="add mod modGraphic">
          <ac:chgData name="THOMY Philippe" userId="9df777e5-71f9-47e3-9421-f7a221646164" providerId="ADAL" clId="{B3E2BD99-6685-4855-9502-BF894723FEDA}" dt="2022-06-24T14:12:03.281" v="5884" actId="1036"/>
          <ac:graphicFrameMkLst>
            <pc:docMk/>
            <pc:sldMk cId="1613916818" sldId="705"/>
            <ac:graphicFrameMk id="157" creationId="{7FCA1EA9-C279-4144-83AE-4634809173D6}"/>
          </ac:graphicFrameMkLst>
        </pc:graphicFrameChg>
        <pc:graphicFrameChg chg="add mod modGraphic">
          <ac:chgData name="THOMY Philippe" userId="9df777e5-71f9-47e3-9421-f7a221646164" providerId="ADAL" clId="{B3E2BD99-6685-4855-9502-BF894723FEDA}" dt="2022-06-24T14:12:03.281" v="5884" actId="1036"/>
          <ac:graphicFrameMkLst>
            <pc:docMk/>
            <pc:sldMk cId="1613916818" sldId="705"/>
            <ac:graphicFrameMk id="159" creationId="{41154FC1-05B7-4B2B-AE5B-E6B42EC08BFF}"/>
          </ac:graphicFrameMkLst>
        </pc:graphicFrameChg>
        <pc:cxnChg chg="add mod">
          <ac:chgData name="THOMY Philippe" userId="9df777e5-71f9-47e3-9421-f7a221646164" providerId="ADAL" clId="{B3E2BD99-6685-4855-9502-BF894723FEDA}" dt="2022-06-24T14:12:03.281" v="5884" actId="1036"/>
          <ac:cxnSpMkLst>
            <pc:docMk/>
            <pc:sldMk cId="1613916818" sldId="705"/>
            <ac:cxnSpMk id="71" creationId="{FD87C556-09F7-4255-9A2F-0EFD5F438350}"/>
          </ac:cxnSpMkLst>
        </pc:cxnChg>
        <pc:cxnChg chg="mod">
          <ac:chgData name="THOMY Philippe" userId="9df777e5-71f9-47e3-9421-f7a221646164" providerId="ADAL" clId="{B3E2BD99-6685-4855-9502-BF894723FEDA}" dt="2022-06-24T14:12:18.060" v="5897" actId="1035"/>
          <ac:cxnSpMkLst>
            <pc:docMk/>
            <pc:sldMk cId="1613916818" sldId="705"/>
            <ac:cxnSpMk id="73" creationId="{AD1C64A6-B642-4ED4-975C-6C22B307B7AB}"/>
          </ac:cxnSpMkLst>
        </pc:cxnChg>
        <pc:cxnChg chg="mod">
          <ac:chgData name="THOMY Philippe" userId="9df777e5-71f9-47e3-9421-f7a221646164" providerId="ADAL" clId="{B3E2BD99-6685-4855-9502-BF894723FEDA}" dt="2022-06-24T14:12:18.060" v="5897" actId="1035"/>
          <ac:cxnSpMkLst>
            <pc:docMk/>
            <pc:sldMk cId="1613916818" sldId="705"/>
            <ac:cxnSpMk id="74" creationId="{7CCD812C-2065-47B7-98F7-4D1374D7B4AF}"/>
          </ac:cxnSpMkLst>
        </pc:cxnChg>
        <pc:cxnChg chg="mod">
          <ac:chgData name="THOMY Philippe" userId="9df777e5-71f9-47e3-9421-f7a221646164" providerId="ADAL" clId="{B3E2BD99-6685-4855-9502-BF894723FEDA}" dt="2022-06-24T14:12:18.060" v="5897" actId="1035"/>
          <ac:cxnSpMkLst>
            <pc:docMk/>
            <pc:sldMk cId="1613916818" sldId="705"/>
            <ac:cxnSpMk id="75" creationId="{FF91771C-DDC0-49A7-A79D-CA4402D4A76C}"/>
          </ac:cxnSpMkLst>
        </pc:cxnChg>
        <pc:cxnChg chg="mod">
          <ac:chgData name="THOMY Philippe" userId="9df777e5-71f9-47e3-9421-f7a221646164" providerId="ADAL" clId="{B3E2BD99-6685-4855-9502-BF894723FEDA}" dt="2022-06-24T14:12:18.060" v="5897" actId="1035"/>
          <ac:cxnSpMkLst>
            <pc:docMk/>
            <pc:sldMk cId="1613916818" sldId="705"/>
            <ac:cxnSpMk id="77" creationId="{03251321-BA05-41C0-80EC-D718EB0F2458}"/>
          </ac:cxnSpMkLst>
        </pc:cxnChg>
        <pc:cxnChg chg="mod">
          <ac:chgData name="THOMY Philippe" userId="9df777e5-71f9-47e3-9421-f7a221646164" providerId="ADAL" clId="{B3E2BD99-6685-4855-9502-BF894723FEDA}" dt="2022-06-24T14:12:18.060" v="5897" actId="1035"/>
          <ac:cxnSpMkLst>
            <pc:docMk/>
            <pc:sldMk cId="1613916818" sldId="705"/>
            <ac:cxnSpMk id="80" creationId="{72921264-EF0C-4DDC-8DB4-7DB03C51D8B5}"/>
          </ac:cxnSpMkLst>
        </pc:cxnChg>
        <pc:cxnChg chg="mod">
          <ac:chgData name="THOMY Philippe" userId="9df777e5-71f9-47e3-9421-f7a221646164" providerId="ADAL" clId="{B3E2BD99-6685-4855-9502-BF894723FEDA}" dt="2022-06-24T14:12:18.060" v="5897" actId="1035"/>
          <ac:cxnSpMkLst>
            <pc:docMk/>
            <pc:sldMk cId="1613916818" sldId="705"/>
            <ac:cxnSpMk id="81" creationId="{8497EEF1-9C32-432A-8143-C8F2F8BBEA95}"/>
          </ac:cxnSpMkLst>
        </pc:cxnChg>
        <pc:cxnChg chg="mod">
          <ac:chgData name="THOMY Philippe" userId="9df777e5-71f9-47e3-9421-f7a221646164" providerId="ADAL" clId="{B3E2BD99-6685-4855-9502-BF894723FEDA}" dt="2022-06-24T14:12:18.060" v="5897" actId="1035"/>
          <ac:cxnSpMkLst>
            <pc:docMk/>
            <pc:sldMk cId="1613916818" sldId="705"/>
            <ac:cxnSpMk id="82" creationId="{063C28CD-72D4-4FC8-A9D5-5D532BDEA462}"/>
          </ac:cxnSpMkLst>
        </pc:cxnChg>
        <pc:cxnChg chg="add mod">
          <ac:chgData name="THOMY Philippe" userId="9df777e5-71f9-47e3-9421-f7a221646164" providerId="ADAL" clId="{B3E2BD99-6685-4855-9502-BF894723FEDA}" dt="2022-06-24T14:12:03.281" v="5884" actId="1036"/>
          <ac:cxnSpMkLst>
            <pc:docMk/>
            <pc:sldMk cId="1613916818" sldId="705"/>
            <ac:cxnSpMk id="83" creationId="{3A144B43-E0E1-4E80-AB25-6D8F8D3FDBD7}"/>
          </ac:cxnSpMkLst>
        </pc:cxnChg>
        <pc:cxnChg chg="add mod">
          <ac:chgData name="THOMY Philippe" userId="9df777e5-71f9-47e3-9421-f7a221646164" providerId="ADAL" clId="{B3E2BD99-6685-4855-9502-BF894723FEDA}" dt="2022-06-24T14:12:03.281" v="5884" actId="1036"/>
          <ac:cxnSpMkLst>
            <pc:docMk/>
            <pc:sldMk cId="1613916818" sldId="705"/>
            <ac:cxnSpMk id="84" creationId="{474C88F8-562C-4EAA-AC23-F9BB4B74CFD9}"/>
          </ac:cxnSpMkLst>
        </pc:cxnChg>
        <pc:cxnChg chg="add mod">
          <ac:chgData name="THOMY Philippe" userId="9df777e5-71f9-47e3-9421-f7a221646164" providerId="ADAL" clId="{B3E2BD99-6685-4855-9502-BF894723FEDA}" dt="2022-06-24T14:12:03.281" v="5884" actId="1036"/>
          <ac:cxnSpMkLst>
            <pc:docMk/>
            <pc:sldMk cId="1613916818" sldId="705"/>
            <ac:cxnSpMk id="85" creationId="{03DFD175-65E4-471A-BCA5-B1C3CED09045}"/>
          </ac:cxnSpMkLst>
        </pc:cxnChg>
        <pc:cxnChg chg="add mod">
          <ac:chgData name="THOMY Philippe" userId="9df777e5-71f9-47e3-9421-f7a221646164" providerId="ADAL" clId="{B3E2BD99-6685-4855-9502-BF894723FEDA}" dt="2022-06-24T14:12:03.281" v="5884" actId="1036"/>
          <ac:cxnSpMkLst>
            <pc:docMk/>
            <pc:sldMk cId="1613916818" sldId="705"/>
            <ac:cxnSpMk id="86" creationId="{FD162F1F-D0F1-4E9E-BDEA-5F678C918410}"/>
          </ac:cxnSpMkLst>
        </pc:cxnChg>
        <pc:cxnChg chg="add mod">
          <ac:chgData name="THOMY Philippe" userId="9df777e5-71f9-47e3-9421-f7a221646164" providerId="ADAL" clId="{B3E2BD99-6685-4855-9502-BF894723FEDA}" dt="2022-06-24T14:12:03.281" v="5884" actId="1036"/>
          <ac:cxnSpMkLst>
            <pc:docMk/>
            <pc:sldMk cId="1613916818" sldId="705"/>
            <ac:cxnSpMk id="87" creationId="{BA4260D7-BEB0-4161-9B43-C49E8BFCAD15}"/>
          </ac:cxnSpMkLst>
        </pc:cxnChg>
        <pc:cxnChg chg="add mod">
          <ac:chgData name="THOMY Philippe" userId="9df777e5-71f9-47e3-9421-f7a221646164" providerId="ADAL" clId="{B3E2BD99-6685-4855-9502-BF894723FEDA}" dt="2022-06-24T14:12:03.281" v="5884" actId="1036"/>
          <ac:cxnSpMkLst>
            <pc:docMk/>
            <pc:sldMk cId="1613916818" sldId="705"/>
            <ac:cxnSpMk id="88" creationId="{BB8F8BDF-B8C5-4B82-8A21-FBFACF596D61}"/>
          </ac:cxnSpMkLst>
        </pc:cxnChg>
        <pc:cxnChg chg="mod">
          <ac:chgData name="THOMY Philippe" userId="9df777e5-71f9-47e3-9421-f7a221646164" providerId="ADAL" clId="{B3E2BD99-6685-4855-9502-BF894723FEDA}" dt="2022-06-24T14:12:18.060" v="5897" actId="1035"/>
          <ac:cxnSpMkLst>
            <pc:docMk/>
            <pc:sldMk cId="1613916818" sldId="705"/>
            <ac:cxnSpMk id="89" creationId="{300723BD-8CF9-4037-9F1E-D1CADBD4144D}"/>
          </ac:cxnSpMkLst>
        </pc:cxnChg>
        <pc:cxnChg chg="mod">
          <ac:chgData name="THOMY Philippe" userId="9df777e5-71f9-47e3-9421-f7a221646164" providerId="ADAL" clId="{B3E2BD99-6685-4855-9502-BF894723FEDA}" dt="2022-06-24T14:12:18.060" v="5897" actId="1035"/>
          <ac:cxnSpMkLst>
            <pc:docMk/>
            <pc:sldMk cId="1613916818" sldId="705"/>
            <ac:cxnSpMk id="92" creationId="{DD138417-B853-47EB-B084-1F1E74070CF8}"/>
          </ac:cxnSpMkLst>
        </pc:cxnChg>
        <pc:cxnChg chg="mod">
          <ac:chgData name="THOMY Philippe" userId="9df777e5-71f9-47e3-9421-f7a221646164" providerId="ADAL" clId="{B3E2BD99-6685-4855-9502-BF894723FEDA}" dt="2022-06-24T14:12:18.060" v="5897" actId="1035"/>
          <ac:cxnSpMkLst>
            <pc:docMk/>
            <pc:sldMk cId="1613916818" sldId="705"/>
            <ac:cxnSpMk id="93" creationId="{4AAE7562-0F54-4CA4-943C-1D5B0F254CC0}"/>
          </ac:cxnSpMkLst>
        </pc:cxnChg>
        <pc:cxnChg chg="mod">
          <ac:chgData name="THOMY Philippe" userId="9df777e5-71f9-47e3-9421-f7a221646164" providerId="ADAL" clId="{B3E2BD99-6685-4855-9502-BF894723FEDA}" dt="2022-06-24T14:12:18.060" v="5897" actId="1035"/>
          <ac:cxnSpMkLst>
            <pc:docMk/>
            <pc:sldMk cId="1613916818" sldId="705"/>
            <ac:cxnSpMk id="94" creationId="{47954061-974A-4D60-A821-C893C90D9B6E}"/>
          </ac:cxnSpMkLst>
        </pc:cxnChg>
        <pc:cxnChg chg="mod">
          <ac:chgData name="THOMY Philippe" userId="9df777e5-71f9-47e3-9421-f7a221646164" providerId="ADAL" clId="{B3E2BD99-6685-4855-9502-BF894723FEDA}" dt="2022-06-24T14:12:18.060" v="5897" actId="1035"/>
          <ac:cxnSpMkLst>
            <pc:docMk/>
            <pc:sldMk cId="1613916818" sldId="705"/>
            <ac:cxnSpMk id="95" creationId="{65770986-C7C5-4310-B067-F0F0EFB6CFC5}"/>
          </ac:cxnSpMkLst>
        </pc:cxnChg>
        <pc:cxnChg chg="del">
          <ac:chgData name="THOMY Philippe" userId="9df777e5-71f9-47e3-9421-f7a221646164" providerId="ADAL" clId="{B3E2BD99-6685-4855-9502-BF894723FEDA}" dt="2022-06-24T07:22:04.614" v="2214" actId="478"/>
          <ac:cxnSpMkLst>
            <pc:docMk/>
            <pc:sldMk cId="1613916818" sldId="705"/>
            <ac:cxnSpMk id="103" creationId="{00C97F91-4B32-46B4-B905-060BD3E1EED5}"/>
          </ac:cxnSpMkLst>
        </pc:cxnChg>
        <pc:cxnChg chg="del">
          <ac:chgData name="THOMY Philippe" userId="9df777e5-71f9-47e3-9421-f7a221646164" providerId="ADAL" clId="{B3E2BD99-6685-4855-9502-BF894723FEDA}" dt="2022-06-24T07:22:04.614" v="2214" actId="478"/>
          <ac:cxnSpMkLst>
            <pc:docMk/>
            <pc:sldMk cId="1613916818" sldId="705"/>
            <ac:cxnSpMk id="104" creationId="{A18F8EF0-3B04-49E6-8A5D-D07423C5BC64}"/>
          </ac:cxnSpMkLst>
        </pc:cxnChg>
        <pc:cxnChg chg="del">
          <ac:chgData name="THOMY Philippe" userId="9df777e5-71f9-47e3-9421-f7a221646164" providerId="ADAL" clId="{B3E2BD99-6685-4855-9502-BF894723FEDA}" dt="2022-06-24T07:22:04.614" v="2214" actId="478"/>
          <ac:cxnSpMkLst>
            <pc:docMk/>
            <pc:sldMk cId="1613916818" sldId="705"/>
            <ac:cxnSpMk id="106" creationId="{144A63A6-D052-40FC-8262-EEB31D345E81}"/>
          </ac:cxnSpMkLst>
        </pc:cxnChg>
        <pc:cxnChg chg="add mod">
          <ac:chgData name="THOMY Philippe" userId="9df777e5-71f9-47e3-9421-f7a221646164" providerId="ADAL" clId="{B3E2BD99-6685-4855-9502-BF894723FEDA}" dt="2022-06-24T14:12:03.281" v="5884" actId="1036"/>
          <ac:cxnSpMkLst>
            <pc:docMk/>
            <pc:sldMk cId="1613916818" sldId="705"/>
            <ac:cxnSpMk id="107" creationId="{B12AA1F0-1C4A-400E-8D9A-57D2F884EF8F}"/>
          </ac:cxnSpMkLst>
        </pc:cxnChg>
        <pc:cxnChg chg="add mod">
          <ac:chgData name="THOMY Philippe" userId="9df777e5-71f9-47e3-9421-f7a221646164" providerId="ADAL" clId="{B3E2BD99-6685-4855-9502-BF894723FEDA}" dt="2022-06-24T14:12:03.281" v="5884" actId="1036"/>
          <ac:cxnSpMkLst>
            <pc:docMk/>
            <pc:sldMk cId="1613916818" sldId="705"/>
            <ac:cxnSpMk id="108" creationId="{F72DAF26-F63F-4DD8-AECB-5B5204745666}"/>
          </ac:cxnSpMkLst>
        </pc:cxnChg>
        <pc:cxnChg chg="add mod">
          <ac:chgData name="THOMY Philippe" userId="9df777e5-71f9-47e3-9421-f7a221646164" providerId="ADAL" clId="{B3E2BD99-6685-4855-9502-BF894723FEDA}" dt="2022-06-24T14:12:03.281" v="5884" actId="1036"/>
          <ac:cxnSpMkLst>
            <pc:docMk/>
            <pc:sldMk cId="1613916818" sldId="705"/>
            <ac:cxnSpMk id="109" creationId="{2737EEAC-D70A-407F-BE89-D918B15A058E}"/>
          </ac:cxnSpMkLst>
        </pc:cxnChg>
        <pc:cxnChg chg="add mod">
          <ac:chgData name="THOMY Philippe" userId="9df777e5-71f9-47e3-9421-f7a221646164" providerId="ADAL" clId="{B3E2BD99-6685-4855-9502-BF894723FEDA}" dt="2022-06-24T14:12:03.281" v="5884" actId="1036"/>
          <ac:cxnSpMkLst>
            <pc:docMk/>
            <pc:sldMk cId="1613916818" sldId="705"/>
            <ac:cxnSpMk id="112" creationId="{7466ED42-E962-4CC3-B1DB-23660182AB62}"/>
          </ac:cxnSpMkLst>
        </pc:cxnChg>
        <pc:cxnChg chg="add mod">
          <ac:chgData name="THOMY Philippe" userId="9df777e5-71f9-47e3-9421-f7a221646164" providerId="ADAL" clId="{B3E2BD99-6685-4855-9502-BF894723FEDA}" dt="2022-06-24T14:12:03.281" v="5884" actId="1036"/>
          <ac:cxnSpMkLst>
            <pc:docMk/>
            <pc:sldMk cId="1613916818" sldId="705"/>
            <ac:cxnSpMk id="113" creationId="{0E905A7C-C56E-4713-A9E4-71E35FB91306}"/>
          </ac:cxnSpMkLst>
        </pc:cxnChg>
        <pc:cxnChg chg="add mod">
          <ac:chgData name="THOMY Philippe" userId="9df777e5-71f9-47e3-9421-f7a221646164" providerId="ADAL" clId="{B3E2BD99-6685-4855-9502-BF894723FEDA}" dt="2022-06-24T14:12:03.281" v="5884" actId="1036"/>
          <ac:cxnSpMkLst>
            <pc:docMk/>
            <pc:sldMk cId="1613916818" sldId="705"/>
            <ac:cxnSpMk id="114" creationId="{DDBE7601-989C-4686-82D8-319408AB9599}"/>
          </ac:cxnSpMkLst>
        </pc:cxnChg>
        <pc:cxnChg chg="del">
          <ac:chgData name="THOMY Philippe" userId="9df777e5-71f9-47e3-9421-f7a221646164" providerId="ADAL" clId="{B3E2BD99-6685-4855-9502-BF894723FEDA}" dt="2022-06-24T07:22:04.614" v="2214" actId="478"/>
          <ac:cxnSpMkLst>
            <pc:docMk/>
            <pc:sldMk cId="1613916818" sldId="705"/>
            <ac:cxnSpMk id="115" creationId="{5C8C8F6C-4F05-49CC-8E54-54EA5802F390}"/>
          </ac:cxnSpMkLst>
        </pc:cxnChg>
        <pc:cxnChg chg="del">
          <ac:chgData name="THOMY Philippe" userId="9df777e5-71f9-47e3-9421-f7a221646164" providerId="ADAL" clId="{B3E2BD99-6685-4855-9502-BF894723FEDA}" dt="2022-06-24T07:22:04.614" v="2214" actId="478"/>
          <ac:cxnSpMkLst>
            <pc:docMk/>
            <pc:sldMk cId="1613916818" sldId="705"/>
            <ac:cxnSpMk id="116" creationId="{D4F1EB7D-4D44-4557-869C-BA5395B1CFAE}"/>
          </ac:cxnSpMkLst>
        </pc:cxnChg>
        <pc:cxnChg chg="add mod">
          <ac:chgData name="THOMY Philippe" userId="9df777e5-71f9-47e3-9421-f7a221646164" providerId="ADAL" clId="{B3E2BD99-6685-4855-9502-BF894723FEDA}" dt="2022-06-24T14:12:03.281" v="5884" actId="1036"/>
          <ac:cxnSpMkLst>
            <pc:docMk/>
            <pc:sldMk cId="1613916818" sldId="705"/>
            <ac:cxnSpMk id="119" creationId="{D22058DE-D986-411F-9854-39EDD73ACD30}"/>
          </ac:cxnSpMkLst>
        </pc:cxnChg>
        <pc:cxnChg chg="del">
          <ac:chgData name="THOMY Philippe" userId="9df777e5-71f9-47e3-9421-f7a221646164" providerId="ADAL" clId="{B3E2BD99-6685-4855-9502-BF894723FEDA}" dt="2022-06-24T07:22:04.614" v="2214" actId="478"/>
          <ac:cxnSpMkLst>
            <pc:docMk/>
            <pc:sldMk cId="1613916818" sldId="705"/>
            <ac:cxnSpMk id="120" creationId="{8D808E5C-C1B4-488B-91D6-A2AE664AE175}"/>
          </ac:cxnSpMkLst>
        </pc:cxnChg>
        <pc:cxnChg chg="del">
          <ac:chgData name="THOMY Philippe" userId="9df777e5-71f9-47e3-9421-f7a221646164" providerId="ADAL" clId="{B3E2BD99-6685-4855-9502-BF894723FEDA}" dt="2022-06-24T07:22:04.614" v="2214" actId="478"/>
          <ac:cxnSpMkLst>
            <pc:docMk/>
            <pc:sldMk cId="1613916818" sldId="705"/>
            <ac:cxnSpMk id="122" creationId="{3CA60373-B804-4C87-A25F-958784D5AE27}"/>
          </ac:cxnSpMkLst>
        </pc:cxnChg>
        <pc:cxnChg chg="del">
          <ac:chgData name="THOMY Philippe" userId="9df777e5-71f9-47e3-9421-f7a221646164" providerId="ADAL" clId="{B3E2BD99-6685-4855-9502-BF894723FEDA}" dt="2022-06-24T07:22:04.614" v="2214" actId="478"/>
          <ac:cxnSpMkLst>
            <pc:docMk/>
            <pc:sldMk cId="1613916818" sldId="705"/>
            <ac:cxnSpMk id="123" creationId="{3B3A813A-9AA2-4531-A9A4-6BBE20C6FE71}"/>
          </ac:cxnSpMkLst>
        </pc:cxnChg>
        <pc:cxnChg chg="del">
          <ac:chgData name="THOMY Philippe" userId="9df777e5-71f9-47e3-9421-f7a221646164" providerId="ADAL" clId="{B3E2BD99-6685-4855-9502-BF894723FEDA}" dt="2022-06-24T07:22:04.614" v="2214" actId="478"/>
          <ac:cxnSpMkLst>
            <pc:docMk/>
            <pc:sldMk cId="1613916818" sldId="705"/>
            <ac:cxnSpMk id="124" creationId="{F1EB5857-8DDB-4B98-9718-F81FCD466357}"/>
          </ac:cxnSpMkLst>
        </pc:cxnChg>
        <pc:cxnChg chg="del">
          <ac:chgData name="THOMY Philippe" userId="9df777e5-71f9-47e3-9421-f7a221646164" providerId="ADAL" clId="{B3E2BD99-6685-4855-9502-BF894723FEDA}" dt="2022-06-24T07:22:04.614" v="2214" actId="478"/>
          <ac:cxnSpMkLst>
            <pc:docMk/>
            <pc:sldMk cId="1613916818" sldId="705"/>
            <ac:cxnSpMk id="125" creationId="{C4A0B286-9535-4C06-8A70-AAE234521827}"/>
          </ac:cxnSpMkLst>
        </pc:cxnChg>
        <pc:cxnChg chg="add mod">
          <ac:chgData name="THOMY Philippe" userId="9df777e5-71f9-47e3-9421-f7a221646164" providerId="ADAL" clId="{B3E2BD99-6685-4855-9502-BF894723FEDA}" dt="2022-06-24T14:12:03.281" v="5884" actId="1036"/>
          <ac:cxnSpMkLst>
            <pc:docMk/>
            <pc:sldMk cId="1613916818" sldId="705"/>
            <ac:cxnSpMk id="129" creationId="{8AC77CD3-1E95-4B7C-9E66-9C2F13A0A8C3}"/>
          </ac:cxnSpMkLst>
        </pc:cxnChg>
        <pc:cxnChg chg="del">
          <ac:chgData name="THOMY Philippe" userId="9df777e5-71f9-47e3-9421-f7a221646164" providerId="ADAL" clId="{B3E2BD99-6685-4855-9502-BF894723FEDA}" dt="2022-06-24T07:22:04.614" v="2214" actId="478"/>
          <ac:cxnSpMkLst>
            <pc:docMk/>
            <pc:sldMk cId="1613916818" sldId="705"/>
            <ac:cxnSpMk id="130" creationId="{B29D0155-DF7A-4847-9F55-05349C632EA3}"/>
          </ac:cxnSpMkLst>
        </pc:cxnChg>
        <pc:cxnChg chg="add mod">
          <ac:chgData name="THOMY Philippe" userId="9df777e5-71f9-47e3-9421-f7a221646164" providerId="ADAL" clId="{B3E2BD99-6685-4855-9502-BF894723FEDA}" dt="2022-06-24T14:12:03.281" v="5884" actId="1036"/>
          <ac:cxnSpMkLst>
            <pc:docMk/>
            <pc:sldMk cId="1613916818" sldId="705"/>
            <ac:cxnSpMk id="132" creationId="{8F65EBA1-B3C9-4D5A-AE9E-AD3D1D395A11}"/>
          </ac:cxnSpMkLst>
        </pc:cxnChg>
        <pc:cxnChg chg="del">
          <ac:chgData name="THOMY Philippe" userId="9df777e5-71f9-47e3-9421-f7a221646164" providerId="ADAL" clId="{B3E2BD99-6685-4855-9502-BF894723FEDA}" dt="2022-06-24T07:22:04.614" v="2214" actId="478"/>
          <ac:cxnSpMkLst>
            <pc:docMk/>
            <pc:sldMk cId="1613916818" sldId="705"/>
            <ac:cxnSpMk id="133" creationId="{D809269B-E7F2-4928-BB3A-96D5F70BD7C0}"/>
          </ac:cxnSpMkLst>
        </pc:cxnChg>
        <pc:cxnChg chg="del">
          <ac:chgData name="THOMY Philippe" userId="9df777e5-71f9-47e3-9421-f7a221646164" providerId="ADAL" clId="{B3E2BD99-6685-4855-9502-BF894723FEDA}" dt="2022-06-24T07:22:04.614" v="2214" actId="478"/>
          <ac:cxnSpMkLst>
            <pc:docMk/>
            <pc:sldMk cId="1613916818" sldId="705"/>
            <ac:cxnSpMk id="134" creationId="{BF0F5970-8959-41A0-AC78-DBE96E86B931}"/>
          </ac:cxnSpMkLst>
        </pc:cxnChg>
        <pc:cxnChg chg="add mod">
          <ac:chgData name="THOMY Philippe" userId="9df777e5-71f9-47e3-9421-f7a221646164" providerId="ADAL" clId="{B3E2BD99-6685-4855-9502-BF894723FEDA}" dt="2022-06-24T14:12:03.281" v="5884" actId="1036"/>
          <ac:cxnSpMkLst>
            <pc:docMk/>
            <pc:sldMk cId="1613916818" sldId="705"/>
            <ac:cxnSpMk id="139" creationId="{00CBD18A-314C-4BE3-9982-0A6BD6E6F5B6}"/>
          </ac:cxnSpMkLst>
        </pc:cxnChg>
        <pc:cxnChg chg="add mod">
          <ac:chgData name="THOMY Philippe" userId="9df777e5-71f9-47e3-9421-f7a221646164" providerId="ADAL" clId="{B3E2BD99-6685-4855-9502-BF894723FEDA}" dt="2022-06-24T14:12:03.281" v="5884" actId="1036"/>
          <ac:cxnSpMkLst>
            <pc:docMk/>
            <pc:sldMk cId="1613916818" sldId="705"/>
            <ac:cxnSpMk id="142" creationId="{EF4B6C46-CDEA-4257-BAE3-47482263D3B2}"/>
          </ac:cxnSpMkLst>
        </pc:cxnChg>
        <pc:cxnChg chg="add mod">
          <ac:chgData name="THOMY Philippe" userId="9df777e5-71f9-47e3-9421-f7a221646164" providerId="ADAL" clId="{B3E2BD99-6685-4855-9502-BF894723FEDA}" dt="2022-06-24T14:12:03.281" v="5884" actId="1036"/>
          <ac:cxnSpMkLst>
            <pc:docMk/>
            <pc:sldMk cId="1613916818" sldId="705"/>
            <ac:cxnSpMk id="156" creationId="{8713EDDC-97B7-45E7-B950-0465012C4C49}"/>
          </ac:cxnSpMkLst>
        </pc:cxnChg>
        <pc:cxnChg chg="add mod">
          <ac:chgData name="THOMY Philippe" userId="9df777e5-71f9-47e3-9421-f7a221646164" providerId="ADAL" clId="{B3E2BD99-6685-4855-9502-BF894723FEDA}" dt="2022-06-24T14:12:03.281" v="5884" actId="1036"/>
          <ac:cxnSpMkLst>
            <pc:docMk/>
            <pc:sldMk cId="1613916818" sldId="705"/>
            <ac:cxnSpMk id="158" creationId="{8081F4C1-EF01-409A-8162-CB3AFC9D53EA}"/>
          </ac:cxnSpMkLst>
        </pc:cxnChg>
      </pc:sldChg>
      <pc:sldChg chg="addSp modSp add mod">
        <pc:chgData name="THOMY Philippe" userId="9df777e5-71f9-47e3-9421-f7a221646164" providerId="ADAL" clId="{B3E2BD99-6685-4855-9502-BF894723FEDA}" dt="2022-06-25T19:31:11.141" v="7123" actId="20577"/>
        <pc:sldMkLst>
          <pc:docMk/>
          <pc:sldMk cId="1439986745" sldId="706"/>
        </pc:sldMkLst>
        <pc:spChg chg="mod">
          <ac:chgData name="THOMY Philippe" userId="9df777e5-71f9-47e3-9421-f7a221646164" providerId="ADAL" clId="{B3E2BD99-6685-4855-9502-BF894723FEDA}" dt="2022-06-24T08:59:09.526" v="3665" actId="27636"/>
          <ac:spMkLst>
            <pc:docMk/>
            <pc:sldMk cId="1439986745" sldId="706"/>
            <ac:spMk id="2" creationId="{D6C7D3E3-FBB7-4773-AB0C-371A5A277B6E}"/>
          </ac:spMkLst>
        </pc:spChg>
        <pc:spChg chg="add mod ord">
          <ac:chgData name="THOMY Philippe" userId="9df777e5-71f9-47e3-9421-f7a221646164" providerId="ADAL" clId="{B3E2BD99-6685-4855-9502-BF894723FEDA}" dt="2022-06-24T12:43:24.374" v="4537" actId="1037"/>
          <ac:spMkLst>
            <pc:docMk/>
            <pc:sldMk cId="1439986745" sldId="706"/>
            <ac:spMk id="25" creationId="{AE99D599-F3A9-47D3-893F-99AE12ADE475}"/>
          </ac:spMkLst>
        </pc:spChg>
        <pc:spChg chg="add mod">
          <ac:chgData name="THOMY Philippe" userId="9df777e5-71f9-47e3-9421-f7a221646164" providerId="ADAL" clId="{B3E2BD99-6685-4855-9502-BF894723FEDA}" dt="2022-06-24T12:43:24.374" v="4537" actId="1037"/>
          <ac:spMkLst>
            <pc:docMk/>
            <pc:sldMk cId="1439986745" sldId="706"/>
            <ac:spMk id="26" creationId="{9227E8A2-6A95-4023-8CF5-61476A2B6F3C}"/>
          </ac:spMkLst>
        </pc:spChg>
        <pc:spChg chg="mod">
          <ac:chgData name="THOMY Philippe" userId="9df777e5-71f9-47e3-9421-f7a221646164" providerId="ADAL" clId="{B3E2BD99-6685-4855-9502-BF894723FEDA}" dt="2022-06-24T12:56:18.862" v="4800" actId="20577"/>
          <ac:spMkLst>
            <pc:docMk/>
            <pc:sldMk cId="1439986745" sldId="706"/>
            <ac:spMk id="30" creationId="{1B1BB891-0AA9-48D0-82C0-4E434CD34A77}"/>
          </ac:spMkLst>
        </pc:spChg>
        <pc:spChg chg="mod">
          <ac:chgData name="THOMY Philippe" userId="9df777e5-71f9-47e3-9421-f7a221646164" providerId="ADAL" clId="{B3E2BD99-6685-4855-9502-BF894723FEDA}" dt="2022-06-24T12:58:36.463" v="4852" actId="20577"/>
          <ac:spMkLst>
            <pc:docMk/>
            <pc:sldMk cId="1439986745" sldId="706"/>
            <ac:spMk id="31" creationId="{6F2715E0-C774-426C-98E2-ED28EE1FFABD}"/>
          </ac:spMkLst>
        </pc:spChg>
        <pc:spChg chg="add mod">
          <ac:chgData name="THOMY Philippe" userId="9df777e5-71f9-47e3-9421-f7a221646164" providerId="ADAL" clId="{B3E2BD99-6685-4855-9502-BF894723FEDA}" dt="2022-06-24T12:42:58.798" v="4528" actId="1037"/>
          <ac:spMkLst>
            <pc:docMk/>
            <pc:sldMk cId="1439986745" sldId="706"/>
            <ac:spMk id="32" creationId="{57892031-02C5-4C3B-9A66-6F22D3310D8E}"/>
          </ac:spMkLst>
        </pc:spChg>
        <pc:spChg chg="add mod">
          <ac:chgData name="THOMY Philippe" userId="9df777e5-71f9-47e3-9421-f7a221646164" providerId="ADAL" clId="{B3E2BD99-6685-4855-9502-BF894723FEDA}" dt="2022-06-24T12:44:00.412" v="4556" actId="20577"/>
          <ac:spMkLst>
            <pc:docMk/>
            <pc:sldMk cId="1439986745" sldId="706"/>
            <ac:spMk id="33" creationId="{5C2C1EEC-93AB-4076-83F7-00A108AC4EBE}"/>
          </ac:spMkLst>
        </pc:spChg>
        <pc:spChg chg="add mod">
          <ac:chgData name="THOMY Philippe" userId="9df777e5-71f9-47e3-9421-f7a221646164" providerId="ADAL" clId="{B3E2BD99-6685-4855-9502-BF894723FEDA}" dt="2022-06-24T12:44:31.505" v="4577" actId="20577"/>
          <ac:spMkLst>
            <pc:docMk/>
            <pc:sldMk cId="1439986745" sldId="706"/>
            <ac:spMk id="34" creationId="{C4E2B6CB-BB5C-477A-8EC7-9CBBBB0F1725}"/>
          </ac:spMkLst>
        </pc:spChg>
        <pc:spChg chg="mod">
          <ac:chgData name="THOMY Philippe" userId="9df777e5-71f9-47e3-9421-f7a221646164" providerId="ADAL" clId="{B3E2BD99-6685-4855-9502-BF894723FEDA}" dt="2022-06-24T09:32:29.587" v="3921" actId="20577"/>
          <ac:spMkLst>
            <pc:docMk/>
            <pc:sldMk cId="1439986745" sldId="706"/>
            <ac:spMk id="55" creationId="{7ADF0A9D-7CCE-4281-9559-18591A10DD4C}"/>
          </ac:spMkLst>
        </pc:spChg>
        <pc:spChg chg="mod">
          <ac:chgData name="THOMY Philippe" userId="9df777e5-71f9-47e3-9421-f7a221646164" providerId="ADAL" clId="{B3E2BD99-6685-4855-9502-BF894723FEDA}" dt="2022-06-24T12:53:11.187" v="4764"/>
          <ac:spMkLst>
            <pc:docMk/>
            <pc:sldMk cId="1439986745" sldId="706"/>
            <ac:spMk id="56" creationId="{BF824760-CF21-4FF2-B637-C5FB90C18984}"/>
          </ac:spMkLst>
        </pc:spChg>
        <pc:spChg chg="mod">
          <ac:chgData name="THOMY Philippe" userId="9df777e5-71f9-47e3-9421-f7a221646164" providerId="ADAL" clId="{B3E2BD99-6685-4855-9502-BF894723FEDA}" dt="2022-06-24T12:39:20.069" v="4476" actId="14100"/>
          <ac:spMkLst>
            <pc:docMk/>
            <pc:sldMk cId="1439986745" sldId="706"/>
            <ac:spMk id="57" creationId="{345E88EF-2DAF-41B1-9781-F1A23636AC4C}"/>
          </ac:spMkLst>
        </pc:spChg>
        <pc:spChg chg="mod">
          <ac:chgData name="THOMY Philippe" userId="9df777e5-71f9-47e3-9421-f7a221646164" providerId="ADAL" clId="{B3E2BD99-6685-4855-9502-BF894723FEDA}" dt="2022-06-24T12:43:07.423" v="4533" actId="1037"/>
          <ac:spMkLst>
            <pc:docMk/>
            <pc:sldMk cId="1439986745" sldId="706"/>
            <ac:spMk id="58" creationId="{03ED6A2E-6176-4326-8D96-E2EB999E6E6C}"/>
          </ac:spMkLst>
        </pc:spChg>
        <pc:spChg chg="mod">
          <ac:chgData name="THOMY Philippe" userId="9df777e5-71f9-47e3-9421-f7a221646164" providerId="ADAL" clId="{B3E2BD99-6685-4855-9502-BF894723FEDA}" dt="2022-06-24T12:41:46.359" v="4507" actId="113"/>
          <ac:spMkLst>
            <pc:docMk/>
            <pc:sldMk cId="1439986745" sldId="706"/>
            <ac:spMk id="59" creationId="{A2EDAF59-C92E-4541-B160-ED1F87C13972}"/>
          </ac:spMkLst>
        </pc:spChg>
        <pc:spChg chg="mod">
          <ac:chgData name="THOMY Philippe" userId="9df777e5-71f9-47e3-9421-f7a221646164" providerId="ADAL" clId="{B3E2BD99-6685-4855-9502-BF894723FEDA}" dt="2022-06-24T12:42:58.798" v="4528" actId="1037"/>
          <ac:spMkLst>
            <pc:docMk/>
            <pc:sldMk cId="1439986745" sldId="706"/>
            <ac:spMk id="61" creationId="{88FDE13D-9472-4D43-AAC1-810B9B79ACDF}"/>
          </ac:spMkLst>
        </pc:spChg>
        <pc:spChg chg="mod">
          <ac:chgData name="THOMY Philippe" userId="9df777e5-71f9-47e3-9421-f7a221646164" providerId="ADAL" clId="{B3E2BD99-6685-4855-9502-BF894723FEDA}" dt="2022-06-24T12:42:03.385" v="4512" actId="1038"/>
          <ac:spMkLst>
            <pc:docMk/>
            <pc:sldMk cId="1439986745" sldId="706"/>
            <ac:spMk id="62" creationId="{FDC349C6-A795-4561-9DCB-0EF97F43CF94}"/>
          </ac:spMkLst>
        </pc:spChg>
        <pc:spChg chg="mod">
          <ac:chgData name="THOMY Philippe" userId="9df777e5-71f9-47e3-9421-f7a221646164" providerId="ADAL" clId="{B3E2BD99-6685-4855-9502-BF894723FEDA}" dt="2022-06-24T12:41:38.027" v="4506" actId="113"/>
          <ac:spMkLst>
            <pc:docMk/>
            <pc:sldMk cId="1439986745" sldId="706"/>
            <ac:spMk id="63" creationId="{810AD6FC-BD06-4CC1-84ED-977236633E44}"/>
          </ac:spMkLst>
        </pc:spChg>
        <pc:spChg chg="mod">
          <ac:chgData name="THOMY Philippe" userId="9df777e5-71f9-47e3-9421-f7a221646164" providerId="ADAL" clId="{B3E2BD99-6685-4855-9502-BF894723FEDA}" dt="2022-06-24T12:43:24.374" v="4537" actId="1037"/>
          <ac:spMkLst>
            <pc:docMk/>
            <pc:sldMk cId="1439986745" sldId="706"/>
            <ac:spMk id="64" creationId="{9CB21D16-D236-4542-AF57-F4AD410B2770}"/>
          </ac:spMkLst>
        </pc:spChg>
        <pc:spChg chg="mod">
          <ac:chgData name="THOMY Philippe" userId="9df777e5-71f9-47e3-9421-f7a221646164" providerId="ADAL" clId="{B3E2BD99-6685-4855-9502-BF894723FEDA}" dt="2022-06-24T12:42:03.385" v="4512" actId="1038"/>
          <ac:spMkLst>
            <pc:docMk/>
            <pc:sldMk cId="1439986745" sldId="706"/>
            <ac:spMk id="65" creationId="{856FBEA1-B507-4C60-A68F-FA47E69B58CC}"/>
          </ac:spMkLst>
        </pc:spChg>
        <pc:spChg chg="mod">
          <ac:chgData name="THOMY Philippe" userId="9df777e5-71f9-47e3-9421-f7a221646164" providerId="ADAL" clId="{B3E2BD99-6685-4855-9502-BF894723FEDA}" dt="2022-06-24T13:00:24.828" v="4866" actId="20577"/>
          <ac:spMkLst>
            <pc:docMk/>
            <pc:sldMk cId="1439986745" sldId="706"/>
            <ac:spMk id="79" creationId="{F10DC5C9-CAD1-4032-839C-67BA1E526576}"/>
          </ac:spMkLst>
        </pc:spChg>
        <pc:spChg chg="mod">
          <ac:chgData name="THOMY Philippe" userId="9df777e5-71f9-47e3-9421-f7a221646164" providerId="ADAL" clId="{B3E2BD99-6685-4855-9502-BF894723FEDA}" dt="2022-06-24T12:54:36.948" v="4784" actId="20577"/>
          <ac:spMkLst>
            <pc:docMk/>
            <pc:sldMk cId="1439986745" sldId="706"/>
            <ac:spMk id="82" creationId="{572CCA09-4535-48C0-B334-D9EB7DA343C8}"/>
          </ac:spMkLst>
        </pc:spChg>
        <pc:spChg chg="mod">
          <ac:chgData name="THOMY Philippe" userId="9df777e5-71f9-47e3-9421-f7a221646164" providerId="ADAL" clId="{B3E2BD99-6685-4855-9502-BF894723FEDA}" dt="2022-06-24T13:00:58.132" v="4869" actId="20577"/>
          <ac:spMkLst>
            <pc:docMk/>
            <pc:sldMk cId="1439986745" sldId="706"/>
            <ac:spMk id="107" creationId="{8F047C42-AE06-42A2-98D9-D07EEA59A489}"/>
          </ac:spMkLst>
        </pc:spChg>
        <pc:spChg chg="mod">
          <ac:chgData name="THOMY Philippe" userId="9df777e5-71f9-47e3-9421-f7a221646164" providerId="ADAL" clId="{B3E2BD99-6685-4855-9502-BF894723FEDA}" dt="2022-06-25T19:31:11.141" v="7123" actId="20577"/>
          <ac:spMkLst>
            <pc:docMk/>
            <pc:sldMk cId="1439986745" sldId="706"/>
            <ac:spMk id="108" creationId="{0275F765-8E76-430C-87A1-9D71036F8750}"/>
          </ac:spMkLst>
        </pc:spChg>
        <pc:spChg chg="mod">
          <ac:chgData name="THOMY Philippe" userId="9df777e5-71f9-47e3-9421-f7a221646164" providerId="ADAL" clId="{B3E2BD99-6685-4855-9502-BF894723FEDA}" dt="2022-06-24T12:51:56.810" v="4743" actId="1036"/>
          <ac:spMkLst>
            <pc:docMk/>
            <pc:sldMk cId="1439986745" sldId="706"/>
            <ac:spMk id="110" creationId="{14403925-4563-4DD4-B83C-B214E594FF86}"/>
          </ac:spMkLst>
        </pc:spChg>
        <pc:spChg chg="mod">
          <ac:chgData name="THOMY Philippe" userId="9df777e5-71f9-47e3-9421-f7a221646164" providerId="ADAL" clId="{B3E2BD99-6685-4855-9502-BF894723FEDA}" dt="2022-06-24T12:55:48.699" v="4792" actId="20577"/>
          <ac:spMkLst>
            <pc:docMk/>
            <pc:sldMk cId="1439986745" sldId="706"/>
            <ac:spMk id="111" creationId="{570A1EBE-8DD1-4682-91D8-D1B949167A54}"/>
          </ac:spMkLst>
        </pc:spChg>
        <pc:cxnChg chg="add mod">
          <ac:chgData name="THOMY Philippe" userId="9df777e5-71f9-47e3-9421-f7a221646164" providerId="ADAL" clId="{B3E2BD99-6685-4855-9502-BF894723FEDA}" dt="2022-06-24T12:43:35.788" v="4539" actId="14100"/>
          <ac:cxnSpMkLst>
            <pc:docMk/>
            <pc:sldMk cId="1439986745" sldId="706"/>
            <ac:cxnSpMk id="27" creationId="{2EEB5AD9-9438-4B4D-8040-620D58AE5B84}"/>
          </ac:cxnSpMkLst>
        </pc:cxnChg>
        <pc:cxnChg chg="add mod">
          <ac:chgData name="THOMY Philippe" userId="9df777e5-71f9-47e3-9421-f7a221646164" providerId="ADAL" clId="{B3E2BD99-6685-4855-9502-BF894723FEDA}" dt="2022-06-24T12:42:58.798" v="4528" actId="1037"/>
          <ac:cxnSpMkLst>
            <pc:docMk/>
            <pc:sldMk cId="1439986745" sldId="706"/>
            <ac:cxnSpMk id="38" creationId="{5011E8F1-9A61-4806-83A4-1F1B1A0B955F}"/>
          </ac:cxnSpMkLst>
        </pc:cxnChg>
        <pc:cxnChg chg="mod">
          <ac:chgData name="THOMY Philippe" userId="9df777e5-71f9-47e3-9421-f7a221646164" providerId="ADAL" clId="{B3E2BD99-6685-4855-9502-BF894723FEDA}" dt="2022-06-24T12:43:07.423" v="4533" actId="1037"/>
          <ac:cxnSpMkLst>
            <pc:docMk/>
            <pc:sldMk cId="1439986745" sldId="706"/>
            <ac:cxnSpMk id="68" creationId="{2829DEA5-2086-4AD8-9A5A-3DCC278F8B93}"/>
          </ac:cxnSpMkLst>
        </pc:cxnChg>
      </pc:sldChg>
      <pc:sldChg chg="addSp delSp modSp add mod">
        <pc:chgData name="THOMY Philippe" userId="9df777e5-71f9-47e3-9421-f7a221646164" providerId="ADAL" clId="{B3E2BD99-6685-4855-9502-BF894723FEDA}" dt="2022-06-29T14:34:30.901" v="12767" actId="27636"/>
        <pc:sldMkLst>
          <pc:docMk/>
          <pc:sldMk cId="2583662454" sldId="707"/>
        </pc:sldMkLst>
        <pc:spChg chg="mod">
          <ac:chgData name="THOMY Philippe" userId="9df777e5-71f9-47e3-9421-f7a221646164" providerId="ADAL" clId="{B3E2BD99-6685-4855-9502-BF894723FEDA}" dt="2022-06-29T14:34:30.901" v="12767" actId="27636"/>
          <ac:spMkLst>
            <pc:docMk/>
            <pc:sldMk cId="2583662454" sldId="707"/>
            <ac:spMk id="2" creationId="{D6C7D3E3-FBB7-4773-AB0C-371A5A277B6E}"/>
          </ac:spMkLst>
        </pc:spChg>
        <pc:spChg chg="mod">
          <ac:chgData name="THOMY Philippe" userId="9df777e5-71f9-47e3-9421-f7a221646164" providerId="ADAL" clId="{B3E2BD99-6685-4855-9502-BF894723FEDA}" dt="2022-06-24T13:59:40.011" v="5412" actId="1038"/>
          <ac:spMkLst>
            <pc:docMk/>
            <pc:sldMk cId="2583662454" sldId="707"/>
            <ac:spMk id="4" creationId="{F9A57BA8-6405-4AB0-B846-1E7D56B62DBB}"/>
          </ac:spMkLst>
        </pc:spChg>
        <pc:spChg chg="mod">
          <ac:chgData name="THOMY Philippe" userId="9df777e5-71f9-47e3-9421-f7a221646164" providerId="ADAL" clId="{B3E2BD99-6685-4855-9502-BF894723FEDA}" dt="2022-06-24T13:59:40.011" v="5412" actId="1038"/>
          <ac:spMkLst>
            <pc:docMk/>
            <pc:sldMk cId="2583662454" sldId="707"/>
            <ac:spMk id="5" creationId="{0448615E-AE63-4248-A734-642869ED1F8C}"/>
          </ac:spMkLst>
        </pc:spChg>
        <pc:spChg chg="mod">
          <ac:chgData name="THOMY Philippe" userId="9df777e5-71f9-47e3-9421-f7a221646164" providerId="ADAL" clId="{B3E2BD99-6685-4855-9502-BF894723FEDA}" dt="2022-06-24T13:59:40.011" v="5412" actId="1038"/>
          <ac:spMkLst>
            <pc:docMk/>
            <pc:sldMk cId="2583662454" sldId="707"/>
            <ac:spMk id="6" creationId="{3FC2C026-EAD9-46C5-B95C-71A8797E0E80}"/>
          </ac:spMkLst>
        </pc:spChg>
        <pc:spChg chg="mod">
          <ac:chgData name="THOMY Philippe" userId="9df777e5-71f9-47e3-9421-f7a221646164" providerId="ADAL" clId="{B3E2BD99-6685-4855-9502-BF894723FEDA}" dt="2022-06-24T13:59:40.011" v="5412" actId="1038"/>
          <ac:spMkLst>
            <pc:docMk/>
            <pc:sldMk cId="2583662454" sldId="707"/>
            <ac:spMk id="7" creationId="{E1693CDC-780C-476D-9BAC-1D41C801A207}"/>
          </ac:spMkLst>
        </pc:spChg>
        <pc:spChg chg="mod">
          <ac:chgData name="THOMY Philippe" userId="9df777e5-71f9-47e3-9421-f7a221646164" providerId="ADAL" clId="{B3E2BD99-6685-4855-9502-BF894723FEDA}" dt="2022-06-29T08:05:34.752" v="8444" actId="20577"/>
          <ac:spMkLst>
            <pc:docMk/>
            <pc:sldMk cId="2583662454" sldId="707"/>
            <ac:spMk id="8" creationId="{10CC49DF-F46F-43EC-8A71-C0D1AD99B5DE}"/>
          </ac:spMkLst>
        </pc:spChg>
        <pc:spChg chg="mod">
          <ac:chgData name="THOMY Philippe" userId="9df777e5-71f9-47e3-9421-f7a221646164" providerId="ADAL" clId="{B3E2BD99-6685-4855-9502-BF894723FEDA}" dt="2022-06-24T14:03:46.704" v="5566" actId="1037"/>
          <ac:spMkLst>
            <pc:docMk/>
            <pc:sldMk cId="2583662454" sldId="707"/>
            <ac:spMk id="9" creationId="{91FB496F-C212-4BCD-8055-73A1A5C502FD}"/>
          </ac:spMkLst>
        </pc:spChg>
        <pc:spChg chg="mod">
          <ac:chgData name="THOMY Philippe" userId="9df777e5-71f9-47e3-9421-f7a221646164" providerId="ADAL" clId="{B3E2BD99-6685-4855-9502-BF894723FEDA}" dt="2022-06-24T14:03:46.704" v="5566" actId="1037"/>
          <ac:spMkLst>
            <pc:docMk/>
            <pc:sldMk cId="2583662454" sldId="707"/>
            <ac:spMk id="10" creationId="{A028843F-CA33-4270-9BDC-53635964FD07}"/>
          </ac:spMkLst>
        </pc:spChg>
        <pc:spChg chg="del">
          <ac:chgData name="THOMY Philippe" userId="9df777e5-71f9-47e3-9421-f7a221646164" providerId="ADAL" clId="{B3E2BD99-6685-4855-9502-BF894723FEDA}" dt="2022-06-24T09:51:10.912" v="4078" actId="478"/>
          <ac:spMkLst>
            <pc:docMk/>
            <pc:sldMk cId="2583662454" sldId="707"/>
            <ac:spMk id="11" creationId="{C3FFC0F1-EC57-4DDF-99E2-9AEADB8DF414}"/>
          </ac:spMkLst>
        </pc:spChg>
        <pc:spChg chg="del">
          <ac:chgData name="THOMY Philippe" userId="9df777e5-71f9-47e3-9421-f7a221646164" providerId="ADAL" clId="{B3E2BD99-6685-4855-9502-BF894723FEDA}" dt="2022-06-24T09:51:10.912" v="4078" actId="478"/>
          <ac:spMkLst>
            <pc:docMk/>
            <pc:sldMk cId="2583662454" sldId="707"/>
            <ac:spMk id="13" creationId="{2A2C4D4F-93EF-49BE-A5D5-0F9F53550987}"/>
          </ac:spMkLst>
        </pc:spChg>
        <pc:spChg chg="del">
          <ac:chgData name="THOMY Philippe" userId="9df777e5-71f9-47e3-9421-f7a221646164" providerId="ADAL" clId="{B3E2BD99-6685-4855-9502-BF894723FEDA}" dt="2022-06-24T09:51:10.912" v="4078" actId="478"/>
          <ac:spMkLst>
            <pc:docMk/>
            <pc:sldMk cId="2583662454" sldId="707"/>
            <ac:spMk id="15" creationId="{CA6D1FCA-1EF2-4821-886E-9144B16F63FF}"/>
          </ac:spMkLst>
        </pc:spChg>
        <pc:spChg chg="mod">
          <ac:chgData name="THOMY Philippe" userId="9df777e5-71f9-47e3-9421-f7a221646164" providerId="ADAL" clId="{B3E2BD99-6685-4855-9502-BF894723FEDA}" dt="2022-06-24T14:03:46.704" v="5566" actId="1037"/>
          <ac:spMkLst>
            <pc:docMk/>
            <pc:sldMk cId="2583662454" sldId="707"/>
            <ac:spMk id="16" creationId="{16C3CDF9-94A2-427A-8DAE-B1B6219EF06E}"/>
          </ac:spMkLst>
        </pc:spChg>
        <pc:spChg chg="mod">
          <ac:chgData name="THOMY Philippe" userId="9df777e5-71f9-47e3-9421-f7a221646164" providerId="ADAL" clId="{B3E2BD99-6685-4855-9502-BF894723FEDA}" dt="2022-06-24T14:03:46.704" v="5566" actId="1037"/>
          <ac:spMkLst>
            <pc:docMk/>
            <pc:sldMk cId="2583662454" sldId="707"/>
            <ac:spMk id="17" creationId="{E509920F-87E8-4F54-B6A3-E6D629F2444C}"/>
          </ac:spMkLst>
        </pc:spChg>
        <pc:spChg chg="mod">
          <ac:chgData name="THOMY Philippe" userId="9df777e5-71f9-47e3-9421-f7a221646164" providerId="ADAL" clId="{B3E2BD99-6685-4855-9502-BF894723FEDA}" dt="2022-06-24T14:03:46.704" v="5566" actId="1037"/>
          <ac:spMkLst>
            <pc:docMk/>
            <pc:sldMk cId="2583662454" sldId="707"/>
            <ac:spMk id="20" creationId="{091B84FC-FA85-4B01-8CCE-EE4A69EB874D}"/>
          </ac:spMkLst>
        </pc:spChg>
        <pc:spChg chg="mod">
          <ac:chgData name="THOMY Philippe" userId="9df777e5-71f9-47e3-9421-f7a221646164" providerId="ADAL" clId="{B3E2BD99-6685-4855-9502-BF894723FEDA}" dt="2022-06-24T14:03:46.704" v="5566" actId="1037"/>
          <ac:spMkLst>
            <pc:docMk/>
            <pc:sldMk cId="2583662454" sldId="707"/>
            <ac:spMk id="21" creationId="{7A7D200A-DB9F-4BB1-AE4F-47CDB1E19579}"/>
          </ac:spMkLst>
        </pc:spChg>
        <pc:spChg chg="add mod">
          <ac:chgData name="THOMY Philippe" userId="9df777e5-71f9-47e3-9421-f7a221646164" providerId="ADAL" clId="{B3E2BD99-6685-4855-9502-BF894723FEDA}" dt="2022-06-25T12:13:39.996" v="7106" actId="1076"/>
          <ac:spMkLst>
            <pc:docMk/>
            <pc:sldMk cId="2583662454" sldId="707"/>
            <ac:spMk id="27" creationId="{3C9651F5-D366-4219-843E-F766561AACF5}"/>
          </ac:spMkLst>
        </pc:spChg>
        <pc:spChg chg="mod">
          <ac:chgData name="THOMY Philippe" userId="9df777e5-71f9-47e3-9421-f7a221646164" providerId="ADAL" clId="{B3E2BD99-6685-4855-9502-BF894723FEDA}" dt="2022-06-24T14:03:46.704" v="5566" actId="1037"/>
          <ac:spMkLst>
            <pc:docMk/>
            <pc:sldMk cId="2583662454" sldId="707"/>
            <ac:spMk id="32" creationId="{29D59719-FF17-41CC-95E0-0F464342B296}"/>
          </ac:spMkLst>
        </pc:spChg>
        <pc:spChg chg="mod">
          <ac:chgData name="THOMY Philippe" userId="9df777e5-71f9-47e3-9421-f7a221646164" providerId="ADAL" clId="{B3E2BD99-6685-4855-9502-BF894723FEDA}" dt="2022-06-24T14:04:02.568" v="5622" actId="1037"/>
          <ac:spMkLst>
            <pc:docMk/>
            <pc:sldMk cId="2583662454" sldId="707"/>
            <ac:spMk id="46" creationId="{B7A76793-2DA7-4CBD-B940-53A58ED16753}"/>
          </ac:spMkLst>
        </pc:spChg>
        <pc:spChg chg="mod">
          <ac:chgData name="THOMY Philippe" userId="9df777e5-71f9-47e3-9421-f7a221646164" providerId="ADAL" clId="{B3E2BD99-6685-4855-9502-BF894723FEDA}" dt="2022-06-24T14:03:46.704" v="5566" actId="1037"/>
          <ac:spMkLst>
            <pc:docMk/>
            <pc:sldMk cId="2583662454" sldId="707"/>
            <ac:spMk id="53" creationId="{F07F4492-BC3C-4572-85F7-E7475FFAE258}"/>
          </ac:spMkLst>
        </pc:spChg>
        <pc:spChg chg="mod">
          <ac:chgData name="THOMY Philippe" userId="9df777e5-71f9-47e3-9421-f7a221646164" providerId="ADAL" clId="{B3E2BD99-6685-4855-9502-BF894723FEDA}" dt="2022-06-24T14:03:46.704" v="5566" actId="1037"/>
          <ac:spMkLst>
            <pc:docMk/>
            <pc:sldMk cId="2583662454" sldId="707"/>
            <ac:spMk id="55" creationId="{C5C06230-9108-44DD-B72F-87E2BC7EE293}"/>
          </ac:spMkLst>
        </pc:spChg>
        <pc:spChg chg="mod">
          <ac:chgData name="THOMY Philippe" userId="9df777e5-71f9-47e3-9421-f7a221646164" providerId="ADAL" clId="{B3E2BD99-6685-4855-9502-BF894723FEDA}" dt="2022-06-24T14:03:46.704" v="5566" actId="1037"/>
          <ac:spMkLst>
            <pc:docMk/>
            <pc:sldMk cId="2583662454" sldId="707"/>
            <ac:spMk id="61" creationId="{3A3B8AAF-93EB-4898-B3E6-0D23D8FD4930}"/>
          </ac:spMkLst>
        </pc:spChg>
        <pc:spChg chg="mod">
          <ac:chgData name="THOMY Philippe" userId="9df777e5-71f9-47e3-9421-f7a221646164" providerId="ADAL" clId="{B3E2BD99-6685-4855-9502-BF894723FEDA}" dt="2022-06-24T14:03:46.704" v="5566" actId="1037"/>
          <ac:spMkLst>
            <pc:docMk/>
            <pc:sldMk cId="2583662454" sldId="707"/>
            <ac:spMk id="62" creationId="{A8704D15-9524-419E-8F28-41B76AAADB64}"/>
          </ac:spMkLst>
        </pc:spChg>
        <pc:spChg chg="mod">
          <ac:chgData name="THOMY Philippe" userId="9df777e5-71f9-47e3-9421-f7a221646164" providerId="ADAL" clId="{B3E2BD99-6685-4855-9502-BF894723FEDA}" dt="2022-06-24T14:03:46.704" v="5566" actId="1037"/>
          <ac:spMkLst>
            <pc:docMk/>
            <pc:sldMk cId="2583662454" sldId="707"/>
            <ac:spMk id="63" creationId="{90D4C427-6BDC-4A5A-A6F9-3AF7218391D5}"/>
          </ac:spMkLst>
        </pc:spChg>
        <pc:spChg chg="mod">
          <ac:chgData name="THOMY Philippe" userId="9df777e5-71f9-47e3-9421-f7a221646164" providerId="ADAL" clId="{B3E2BD99-6685-4855-9502-BF894723FEDA}" dt="2022-06-24T14:03:46.704" v="5566" actId="1037"/>
          <ac:spMkLst>
            <pc:docMk/>
            <pc:sldMk cId="2583662454" sldId="707"/>
            <ac:spMk id="64" creationId="{4043DAA3-312E-49DB-902E-4C2710A050FD}"/>
          </ac:spMkLst>
        </pc:spChg>
        <pc:spChg chg="del mod">
          <ac:chgData name="THOMY Philippe" userId="9df777e5-71f9-47e3-9421-f7a221646164" providerId="ADAL" clId="{B3E2BD99-6685-4855-9502-BF894723FEDA}" dt="2022-06-24T12:07:14.155" v="4080" actId="478"/>
          <ac:spMkLst>
            <pc:docMk/>
            <pc:sldMk cId="2583662454" sldId="707"/>
            <ac:spMk id="66" creationId="{5F42C119-4453-467D-9365-2315470CA5C1}"/>
          </ac:spMkLst>
        </pc:spChg>
        <pc:spChg chg="add mod">
          <ac:chgData name="THOMY Philippe" userId="9df777e5-71f9-47e3-9421-f7a221646164" providerId="ADAL" clId="{B3E2BD99-6685-4855-9502-BF894723FEDA}" dt="2022-06-24T14:03:46.704" v="5566" actId="1037"/>
          <ac:spMkLst>
            <pc:docMk/>
            <pc:sldMk cId="2583662454" sldId="707"/>
            <ac:spMk id="67" creationId="{17851566-98C5-40DC-A40D-881F014C9129}"/>
          </ac:spMkLst>
        </pc:spChg>
        <pc:spChg chg="mod">
          <ac:chgData name="THOMY Philippe" userId="9df777e5-71f9-47e3-9421-f7a221646164" providerId="ADAL" clId="{B3E2BD99-6685-4855-9502-BF894723FEDA}" dt="2022-06-24T14:04:09.953" v="5623" actId="14100"/>
          <ac:spMkLst>
            <pc:docMk/>
            <pc:sldMk cId="2583662454" sldId="707"/>
            <ac:spMk id="68" creationId="{D075F488-C09E-47AE-B037-E8AC9B97EECB}"/>
          </ac:spMkLst>
        </pc:spChg>
        <pc:spChg chg="add mod">
          <ac:chgData name="THOMY Philippe" userId="9df777e5-71f9-47e3-9421-f7a221646164" providerId="ADAL" clId="{B3E2BD99-6685-4855-9502-BF894723FEDA}" dt="2022-06-24T14:01:38.343" v="5454" actId="14100"/>
          <ac:spMkLst>
            <pc:docMk/>
            <pc:sldMk cId="2583662454" sldId="707"/>
            <ac:spMk id="69" creationId="{8EDECE1A-EB39-44AB-948C-0248F7637554}"/>
          </ac:spMkLst>
        </pc:spChg>
        <pc:spChg chg="mod">
          <ac:chgData name="THOMY Philippe" userId="9df777e5-71f9-47e3-9421-f7a221646164" providerId="ADAL" clId="{B3E2BD99-6685-4855-9502-BF894723FEDA}" dt="2022-06-24T14:03:46.704" v="5566" actId="1037"/>
          <ac:spMkLst>
            <pc:docMk/>
            <pc:sldMk cId="2583662454" sldId="707"/>
            <ac:spMk id="70" creationId="{4A275BD3-931A-4D28-A39A-552CF8065750}"/>
          </ac:spMkLst>
        </pc:spChg>
        <pc:spChg chg="add mod">
          <ac:chgData name="THOMY Philippe" userId="9df777e5-71f9-47e3-9421-f7a221646164" providerId="ADAL" clId="{B3E2BD99-6685-4855-9502-BF894723FEDA}" dt="2022-06-24T14:03:46.704" v="5566" actId="1037"/>
          <ac:spMkLst>
            <pc:docMk/>
            <pc:sldMk cId="2583662454" sldId="707"/>
            <ac:spMk id="71" creationId="{14460E29-CA61-49CD-A0FD-0DD07954851C}"/>
          </ac:spMkLst>
        </pc:spChg>
        <pc:spChg chg="add mod">
          <ac:chgData name="THOMY Philippe" userId="9df777e5-71f9-47e3-9421-f7a221646164" providerId="ADAL" clId="{B3E2BD99-6685-4855-9502-BF894723FEDA}" dt="2022-06-24T14:03:46.704" v="5566" actId="1037"/>
          <ac:spMkLst>
            <pc:docMk/>
            <pc:sldMk cId="2583662454" sldId="707"/>
            <ac:spMk id="72" creationId="{B0B8C2B6-4075-4F85-BB32-14C05514C484}"/>
          </ac:spMkLst>
        </pc:spChg>
        <pc:spChg chg="add mod">
          <ac:chgData name="THOMY Philippe" userId="9df777e5-71f9-47e3-9421-f7a221646164" providerId="ADAL" clId="{B3E2BD99-6685-4855-9502-BF894723FEDA}" dt="2022-06-24T14:03:46.704" v="5566" actId="1037"/>
          <ac:spMkLst>
            <pc:docMk/>
            <pc:sldMk cId="2583662454" sldId="707"/>
            <ac:spMk id="73" creationId="{43FA2A20-ACC1-4673-922E-4F9B8CFEF31B}"/>
          </ac:spMkLst>
        </pc:spChg>
        <pc:spChg chg="add mod">
          <ac:chgData name="THOMY Philippe" userId="9df777e5-71f9-47e3-9421-f7a221646164" providerId="ADAL" clId="{B3E2BD99-6685-4855-9502-BF894723FEDA}" dt="2022-06-24T14:07:36.126" v="5659" actId="20577"/>
          <ac:spMkLst>
            <pc:docMk/>
            <pc:sldMk cId="2583662454" sldId="707"/>
            <ac:spMk id="74" creationId="{A4E1195A-DE52-49FD-9A96-08BA1DF9741E}"/>
          </ac:spMkLst>
        </pc:spChg>
        <pc:spChg chg="add mod">
          <ac:chgData name="THOMY Philippe" userId="9df777e5-71f9-47e3-9421-f7a221646164" providerId="ADAL" clId="{B3E2BD99-6685-4855-9502-BF894723FEDA}" dt="2022-06-24T14:03:46.704" v="5566" actId="1037"/>
          <ac:spMkLst>
            <pc:docMk/>
            <pc:sldMk cId="2583662454" sldId="707"/>
            <ac:spMk id="75" creationId="{37E2E824-6DEE-4EBB-BDAE-6CAA25480207}"/>
          </ac:spMkLst>
        </pc:spChg>
        <pc:spChg chg="add mod">
          <ac:chgData name="THOMY Philippe" userId="9df777e5-71f9-47e3-9421-f7a221646164" providerId="ADAL" clId="{B3E2BD99-6685-4855-9502-BF894723FEDA}" dt="2022-06-24T14:07:44.970" v="5678" actId="20577"/>
          <ac:spMkLst>
            <pc:docMk/>
            <pc:sldMk cId="2583662454" sldId="707"/>
            <ac:spMk id="76" creationId="{89B8AC31-367E-413C-BE6E-AB68773D23DD}"/>
          </ac:spMkLst>
        </pc:spChg>
        <pc:spChg chg="add mod">
          <ac:chgData name="THOMY Philippe" userId="9df777e5-71f9-47e3-9421-f7a221646164" providerId="ADAL" clId="{B3E2BD99-6685-4855-9502-BF894723FEDA}" dt="2022-06-24T14:03:46.704" v="5566" actId="1037"/>
          <ac:spMkLst>
            <pc:docMk/>
            <pc:sldMk cId="2583662454" sldId="707"/>
            <ac:spMk id="77" creationId="{CAEBB601-2A01-462E-BFAE-AE8752825BBE}"/>
          </ac:spMkLst>
        </pc:spChg>
        <pc:spChg chg="add mod">
          <ac:chgData name="THOMY Philippe" userId="9df777e5-71f9-47e3-9421-f7a221646164" providerId="ADAL" clId="{B3E2BD99-6685-4855-9502-BF894723FEDA}" dt="2022-06-24T14:07:55.183" v="5679" actId="114"/>
          <ac:spMkLst>
            <pc:docMk/>
            <pc:sldMk cId="2583662454" sldId="707"/>
            <ac:spMk id="78" creationId="{7591E636-4BCD-4C7D-B721-EF633F6BF945}"/>
          </ac:spMkLst>
        </pc:spChg>
        <pc:spChg chg="add mod">
          <ac:chgData name="THOMY Philippe" userId="9df777e5-71f9-47e3-9421-f7a221646164" providerId="ADAL" clId="{B3E2BD99-6685-4855-9502-BF894723FEDA}" dt="2022-06-24T14:04:16.857" v="5624" actId="1076"/>
          <ac:spMkLst>
            <pc:docMk/>
            <pc:sldMk cId="2583662454" sldId="707"/>
            <ac:spMk id="79" creationId="{416569E1-2DE6-44CA-AD36-B1469C047056}"/>
          </ac:spMkLst>
        </pc:spChg>
        <pc:spChg chg="add mod">
          <ac:chgData name="THOMY Philippe" userId="9df777e5-71f9-47e3-9421-f7a221646164" providerId="ADAL" clId="{B3E2BD99-6685-4855-9502-BF894723FEDA}" dt="2022-06-24T14:04:16.857" v="5624" actId="1076"/>
          <ac:spMkLst>
            <pc:docMk/>
            <pc:sldMk cId="2583662454" sldId="707"/>
            <ac:spMk id="80" creationId="{57C8D65F-B5E2-4C7F-B47B-5F4444BC0439}"/>
          </ac:spMkLst>
        </pc:spChg>
        <pc:spChg chg="add mod">
          <ac:chgData name="THOMY Philippe" userId="9df777e5-71f9-47e3-9421-f7a221646164" providerId="ADAL" clId="{B3E2BD99-6685-4855-9502-BF894723FEDA}" dt="2022-06-24T14:04:16.857" v="5624" actId="1076"/>
          <ac:spMkLst>
            <pc:docMk/>
            <pc:sldMk cId="2583662454" sldId="707"/>
            <ac:spMk id="81" creationId="{BD1D7B8E-27BC-4A69-A411-FCB3CD6E6082}"/>
          </ac:spMkLst>
        </pc:spChg>
        <pc:spChg chg="add mod">
          <ac:chgData name="THOMY Philippe" userId="9df777e5-71f9-47e3-9421-f7a221646164" providerId="ADAL" clId="{B3E2BD99-6685-4855-9502-BF894723FEDA}" dt="2022-06-25T12:14:07.928" v="7110" actId="20577"/>
          <ac:spMkLst>
            <pc:docMk/>
            <pc:sldMk cId="2583662454" sldId="707"/>
            <ac:spMk id="82" creationId="{CF072A3F-362E-45B5-8160-E4C7709DBDC5}"/>
          </ac:spMkLst>
        </pc:spChg>
        <pc:graphicFrameChg chg="mod modGraphic">
          <ac:chgData name="THOMY Philippe" userId="9df777e5-71f9-47e3-9421-f7a221646164" providerId="ADAL" clId="{B3E2BD99-6685-4855-9502-BF894723FEDA}" dt="2022-06-29T08:04:38.351" v="8437" actId="1035"/>
          <ac:graphicFrameMkLst>
            <pc:docMk/>
            <pc:sldMk cId="2583662454" sldId="707"/>
            <ac:graphicFrameMk id="3" creationId="{0A5586FB-F3D0-4E9F-8195-A2DAFA3D3D35}"/>
          </ac:graphicFrameMkLst>
        </pc:graphicFrameChg>
        <pc:graphicFrameChg chg="mod">
          <ac:chgData name="THOMY Philippe" userId="9df777e5-71f9-47e3-9421-f7a221646164" providerId="ADAL" clId="{B3E2BD99-6685-4855-9502-BF894723FEDA}" dt="2022-06-24T14:03:46.704" v="5566" actId="1037"/>
          <ac:graphicFrameMkLst>
            <pc:docMk/>
            <pc:sldMk cId="2583662454" sldId="707"/>
            <ac:graphicFrameMk id="18" creationId="{8E8ED636-4EB7-4CA9-93DD-99D71957DCFF}"/>
          </ac:graphicFrameMkLst>
        </pc:graphicFrameChg>
        <pc:graphicFrameChg chg="mod modGraphic">
          <ac:chgData name="THOMY Philippe" userId="9df777e5-71f9-47e3-9421-f7a221646164" providerId="ADAL" clId="{B3E2BD99-6685-4855-9502-BF894723FEDA}" dt="2022-06-29T08:04:38.351" v="8437" actId="1035"/>
          <ac:graphicFrameMkLst>
            <pc:docMk/>
            <pc:sldMk cId="2583662454" sldId="707"/>
            <ac:graphicFrameMk id="22" creationId="{7435BE0A-E525-43BE-9D90-C79A5A491F47}"/>
          </ac:graphicFrameMkLst>
        </pc:graphicFrameChg>
        <pc:graphicFrameChg chg="mod">
          <ac:chgData name="THOMY Philippe" userId="9df777e5-71f9-47e3-9421-f7a221646164" providerId="ADAL" clId="{B3E2BD99-6685-4855-9502-BF894723FEDA}" dt="2022-06-24T14:03:46.704" v="5566" actId="1037"/>
          <ac:graphicFrameMkLst>
            <pc:docMk/>
            <pc:sldMk cId="2583662454" sldId="707"/>
            <ac:graphicFrameMk id="34" creationId="{439719BC-0363-4D53-9E94-E85E1C1AA461}"/>
          </ac:graphicFrameMkLst>
        </pc:graphicFrameChg>
        <pc:graphicFrameChg chg="mod">
          <ac:chgData name="THOMY Philippe" userId="9df777e5-71f9-47e3-9421-f7a221646164" providerId="ADAL" clId="{B3E2BD99-6685-4855-9502-BF894723FEDA}" dt="2022-06-24T14:03:46.704" v="5566" actId="1037"/>
          <ac:graphicFrameMkLst>
            <pc:docMk/>
            <pc:sldMk cId="2583662454" sldId="707"/>
            <ac:graphicFrameMk id="35" creationId="{473025EE-392D-46B5-BACC-627A4D7E649B}"/>
          </ac:graphicFrameMkLst>
        </pc:graphicFrameChg>
        <pc:graphicFrameChg chg="mod">
          <ac:chgData name="THOMY Philippe" userId="9df777e5-71f9-47e3-9421-f7a221646164" providerId="ADAL" clId="{B3E2BD99-6685-4855-9502-BF894723FEDA}" dt="2022-06-24T14:03:46.704" v="5566" actId="1037"/>
          <ac:graphicFrameMkLst>
            <pc:docMk/>
            <pc:sldMk cId="2583662454" sldId="707"/>
            <ac:graphicFrameMk id="47" creationId="{0A591929-BE7F-47AA-9F40-C5B8CE2B40D1}"/>
          </ac:graphicFrameMkLst>
        </pc:graphicFrameChg>
        <pc:graphicFrameChg chg="mod">
          <ac:chgData name="THOMY Philippe" userId="9df777e5-71f9-47e3-9421-f7a221646164" providerId="ADAL" clId="{B3E2BD99-6685-4855-9502-BF894723FEDA}" dt="2022-06-24T14:03:46.704" v="5566" actId="1037"/>
          <ac:graphicFrameMkLst>
            <pc:docMk/>
            <pc:sldMk cId="2583662454" sldId="707"/>
            <ac:graphicFrameMk id="52" creationId="{E8130467-4332-4C41-87E4-138A48A5E725}"/>
          </ac:graphicFrameMkLst>
        </pc:graphicFrameChg>
        <pc:graphicFrameChg chg="mod">
          <ac:chgData name="THOMY Philippe" userId="9df777e5-71f9-47e3-9421-f7a221646164" providerId="ADAL" clId="{B3E2BD99-6685-4855-9502-BF894723FEDA}" dt="2022-06-24T14:03:46.704" v="5566" actId="1037"/>
          <ac:graphicFrameMkLst>
            <pc:docMk/>
            <pc:sldMk cId="2583662454" sldId="707"/>
            <ac:graphicFrameMk id="56" creationId="{C5AD431E-1021-4B0D-B91D-EBB16211A4D7}"/>
          </ac:graphicFrameMkLst>
        </pc:graphicFrameChg>
        <pc:cxnChg chg="mod">
          <ac:chgData name="THOMY Philippe" userId="9df777e5-71f9-47e3-9421-f7a221646164" providerId="ADAL" clId="{B3E2BD99-6685-4855-9502-BF894723FEDA}" dt="2022-06-29T08:04:38.351" v="8437" actId="1035"/>
          <ac:cxnSpMkLst>
            <pc:docMk/>
            <pc:sldMk cId="2583662454" sldId="707"/>
            <ac:cxnSpMk id="24" creationId="{4AD2A215-4237-4C1C-8009-4CE1E7F70B9D}"/>
          </ac:cxnSpMkLst>
        </pc:cxnChg>
        <pc:cxnChg chg="mod">
          <ac:chgData name="THOMY Philippe" userId="9df777e5-71f9-47e3-9421-f7a221646164" providerId="ADAL" clId="{B3E2BD99-6685-4855-9502-BF894723FEDA}" dt="2022-06-29T08:04:38.351" v="8437" actId="1035"/>
          <ac:cxnSpMkLst>
            <pc:docMk/>
            <pc:sldMk cId="2583662454" sldId="707"/>
            <ac:cxnSpMk id="25" creationId="{4B1E6991-B0BB-43AF-AA94-7D797A047E95}"/>
          </ac:cxnSpMkLst>
        </pc:cxnChg>
        <pc:cxnChg chg="mod">
          <ac:chgData name="THOMY Philippe" userId="9df777e5-71f9-47e3-9421-f7a221646164" providerId="ADAL" clId="{B3E2BD99-6685-4855-9502-BF894723FEDA}" dt="2022-06-29T08:04:38.351" v="8437" actId="1035"/>
          <ac:cxnSpMkLst>
            <pc:docMk/>
            <pc:sldMk cId="2583662454" sldId="707"/>
            <ac:cxnSpMk id="26" creationId="{13319068-5B96-4B40-8BEB-BFC3204BE9EC}"/>
          </ac:cxnSpMkLst>
        </pc:cxnChg>
        <pc:cxnChg chg="mod">
          <ac:chgData name="THOMY Philippe" userId="9df777e5-71f9-47e3-9421-f7a221646164" providerId="ADAL" clId="{B3E2BD99-6685-4855-9502-BF894723FEDA}" dt="2022-06-29T08:04:38.351" v="8437" actId="1035"/>
          <ac:cxnSpMkLst>
            <pc:docMk/>
            <pc:sldMk cId="2583662454" sldId="707"/>
            <ac:cxnSpMk id="33" creationId="{12D495C0-CC12-4994-B1ED-D8D2768EA94B}"/>
          </ac:cxnSpMkLst>
        </pc:cxnChg>
        <pc:cxnChg chg="mod">
          <ac:chgData name="THOMY Philippe" userId="9df777e5-71f9-47e3-9421-f7a221646164" providerId="ADAL" clId="{B3E2BD99-6685-4855-9502-BF894723FEDA}" dt="2022-06-24T14:03:46.704" v="5566" actId="1037"/>
          <ac:cxnSpMkLst>
            <pc:docMk/>
            <pc:sldMk cId="2583662454" sldId="707"/>
            <ac:cxnSpMk id="36" creationId="{C808F880-4A10-4935-95DC-999AFC958D9F}"/>
          </ac:cxnSpMkLst>
        </pc:cxnChg>
        <pc:cxnChg chg="mod">
          <ac:chgData name="THOMY Philippe" userId="9df777e5-71f9-47e3-9421-f7a221646164" providerId="ADAL" clId="{B3E2BD99-6685-4855-9502-BF894723FEDA}" dt="2022-06-24T14:03:46.704" v="5566" actId="1037"/>
          <ac:cxnSpMkLst>
            <pc:docMk/>
            <pc:sldMk cId="2583662454" sldId="707"/>
            <ac:cxnSpMk id="37" creationId="{E0A3FD91-3409-424D-B546-EB6388179789}"/>
          </ac:cxnSpMkLst>
        </pc:cxnChg>
        <pc:cxnChg chg="mod">
          <ac:chgData name="THOMY Philippe" userId="9df777e5-71f9-47e3-9421-f7a221646164" providerId="ADAL" clId="{B3E2BD99-6685-4855-9502-BF894723FEDA}" dt="2022-06-24T14:03:46.704" v="5566" actId="1037"/>
          <ac:cxnSpMkLst>
            <pc:docMk/>
            <pc:sldMk cId="2583662454" sldId="707"/>
            <ac:cxnSpMk id="38" creationId="{8E4FF085-8BD4-4B64-99B6-6466FABB7D99}"/>
          </ac:cxnSpMkLst>
        </pc:cxnChg>
        <pc:cxnChg chg="mod">
          <ac:chgData name="THOMY Philippe" userId="9df777e5-71f9-47e3-9421-f7a221646164" providerId="ADAL" clId="{B3E2BD99-6685-4855-9502-BF894723FEDA}" dt="2022-06-24T14:03:46.704" v="5566" actId="1037"/>
          <ac:cxnSpMkLst>
            <pc:docMk/>
            <pc:sldMk cId="2583662454" sldId="707"/>
            <ac:cxnSpMk id="39" creationId="{8909E0C3-FFDD-4292-84BC-790D7BC75E8D}"/>
          </ac:cxnSpMkLst>
        </pc:cxnChg>
        <pc:cxnChg chg="mod">
          <ac:chgData name="THOMY Philippe" userId="9df777e5-71f9-47e3-9421-f7a221646164" providerId="ADAL" clId="{B3E2BD99-6685-4855-9502-BF894723FEDA}" dt="2022-06-24T14:03:46.704" v="5566" actId="1037"/>
          <ac:cxnSpMkLst>
            <pc:docMk/>
            <pc:sldMk cId="2583662454" sldId="707"/>
            <ac:cxnSpMk id="48" creationId="{83191B1A-422D-4457-AC1A-3387CD9E6452}"/>
          </ac:cxnSpMkLst>
        </pc:cxnChg>
        <pc:cxnChg chg="mod">
          <ac:chgData name="THOMY Philippe" userId="9df777e5-71f9-47e3-9421-f7a221646164" providerId="ADAL" clId="{B3E2BD99-6685-4855-9502-BF894723FEDA}" dt="2022-06-24T14:03:46.704" v="5566" actId="1037"/>
          <ac:cxnSpMkLst>
            <pc:docMk/>
            <pc:sldMk cId="2583662454" sldId="707"/>
            <ac:cxnSpMk id="49" creationId="{0B6EE973-6605-4983-B1C2-03DE3AEBC5DA}"/>
          </ac:cxnSpMkLst>
        </pc:cxnChg>
        <pc:cxnChg chg="mod">
          <ac:chgData name="THOMY Philippe" userId="9df777e5-71f9-47e3-9421-f7a221646164" providerId="ADAL" clId="{B3E2BD99-6685-4855-9502-BF894723FEDA}" dt="2022-06-24T14:03:46.704" v="5566" actId="1037"/>
          <ac:cxnSpMkLst>
            <pc:docMk/>
            <pc:sldMk cId="2583662454" sldId="707"/>
            <ac:cxnSpMk id="50" creationId="{567C116C-EE4A-4CFD-9078-5F79D790582A}"/>
          </ac:cxnSpMkLst>
        </pc:cxnChg>
        <pc:cxnChg chg="mod">
          <ac:chgData name="THOMY Philippe" userId="9df777e5-71f9-47e3-9421-f7a221646164" providerId="ADAL" clId="{B3E2BD99-6685-4855-9502-BF894723FEDA}" dt="2022-06-24T14:03:46.704" v="5566" actId="1037"/>
          <ac:cxnSpMkLst>
            <pc:docMk/>
            <pc:sldMk cId="2583662454" sldId="707"/>
            <ac:cxnSpMk id="51" creationId="{C90A6B43-FD34-46BC-8FCD-7CB62717629E}"/>
          </ac:cxnSpMkLst>
        </pc:cxnChg>
        <pc:cxnChg chg="mod">
          <ac:chgData name="THOMY Philippe" userId="9df777e5-71f9-47e3-9421-f7a221646164" providerId="ADAL" clId="{B3E2BD99-6685-4855-9502-BF894723FEDA}" dt="2022-06-24T14:03:46.704" v="5566" actId="1037"/>
          <ac:cxnSpMkLst>
            <pc:docMk/>
            <pc:sldMk cId="2583662454" sldId="707"/>
            <ac:cxnSpMk id="54" creationId="{ECE85239-744C-408D-AE63-1026352EFBFC}"/>
          </ac:cxnSpMkLst>
        </pc:cxnChg>
        <pc:cxnChg chg="mod">
          <ac:chgData name="THOMY Philippe" userId="9df777e5-71f9-47e3-9421-f7a221646164" providerId="ADAL" clId="{B3E2BD99-6685-4855-9502-BF894723FEDA}" dt="2022-06-24T14:03:46.704" v="5566" actId="1037"/>
          <ac:cxnSpMkLst>
            <pc:docMk/>
            <pc:sldMk cId="2583662454" sldId="707"/>
            <ac:cxnSpMk id="57" creationId="{EF1974B7-7E61-4CA4-8461-8C226671788E}"/>
          </ac:cxnSpMkLst>
        </pc:cxnChg>
        <pc:cxnChg chg="mod">
          <ac:chgData name="THOMY Philippe" userId="9df777e5-71f9-47e3-9421-f7a221646164" providerId="ADAL" clId="{B3E2BD99-6685-4855-9502-BF894723FEDA}" dt="2022-06-24T14:03:46.704" v="5566" actId="1037"/>
          <ac:cxnSpMkLst>
            <pc:docMk/>
            <pc:sldMk cId="2583662454" sldId="707"/>
            <ac:cxnSpMk id="58" creationId="{FDA877AE-768C-47AC-94D9-309296472294}"/>
          </ac:cxnSpMkLst>
        </pc:cxnChg>
        <pc:cxnChg chg="mod">
          <ac:chgData name="THOMY Philippe" userId="9df777e5-71f9-47e3-9421-f7a221646164" providerId="ADAL" clId="{B3E2BD99-6685-4855-9502-BF894723FEDA}" dt="2022-06-24T14:03:46.704" v="5566" actId="1037"/>
          <ac:cxnSpMkLst>
            <pc:docMk/>
            <pc:sldMk cId="2583662454" sldId="707"/>
            <ac:cxnSpMk id="59" creationId="{8C5B4CB2-D609-43FB-BD10-678A88125CDD}"/>
          </ac:cxnSpMkLst>
        </pc:cxnChg>
        <pc:cxnChg chg="mod">
          <ac:chgData name="THOMY Philippe" userId="9df777e5-71f9-47e3-9421-f7a221646164" providerId="ADAL" clId="{B3E2BD99-6685-4855-9502-BF894723FEDA}" dt="2022-06-24T14:03:46.704" v="5566" actId="1037"/>
          <ac:cxnSpMkLst>
            <pc:docMk/>
            <pc:sldMk cId="2583662454" sldId="707"/>
            <ac:cxnSpMk id="60" creationId="{AB27E79C-2F58-41B6-8FF7-F8992EC753CC}"/>
          </ac:cxnSpMkLst>
        </pc:cxnChg>
        <pc:cxnChg chg="mod">
          <ac:chgData name="THOMY Philippe" userId="9df777e5-71f9-47e3-9421-f7a221646164" providerId="ADAL" clId="{B3E2BD99-6685-4855-9502-BF894723FEDA}" dt="2022-06-24T14:03:46.704" v="5566" actId="1037"/>
          <ac:cxnSpMkLst>
            <pc:docMk/>
            <pc:sldMk cId="2583662454" sldId="707"/>
            <ac:cxnSpMk id="65" creationId="{4578E2D9-0B93-4CD4-A0EC-A70C04425555}"/>
          </ac:cxnSpMkLst>
        </pc:cxnChg>
      </pc:sldChg>
      <pc:sldChg chg="addSp delSp modSp new del mod ord modShow">
        <pc:chgData name="THOMY Philippe" userId="9df777e5-71f9-47e3-9421-f7a221646164" providerId="ADAL" clId="{B3E2BD99-6685-4855-9502-BF894723FEDA}" dt="2022-06-29T14:51:05.418" v="13201" actId="47"/>
        <pc:sldMkLst>
          <pc:docMk/>
          <pc:sldMk cId="1998009590" sldId="708"/>
        </pc:sldMkLst>
        <pc:spChg chg="mod">
          <ac:chgData name="THOMY Philippe" userId="9df777e5-71f9-47e3-9421-f7a221646164" providerId="ADAL" clId="{B3E2BD99-6685-4855-9502-BF894723FEDA}" dt="2022-06-24T16:50:36.996" v="6341" actId="20577"/>
          <ac:spMkLst>
            <pc:docMk/>
            <pc:sldMk cId="1998009590" sldId="708"/>
            <ac:spMk id="2" creationId="{EF05A52C-D53C-488D-90AE-6061CA84EE9E}"/>
          </ac:spMkLst>
        </pc:spChg>
        <pc:spChg chg="add del mod">
          <ac:chgData name="THOMY Philippe" userId="9df777e5-71f9-47e3-9421-f7a221646164" providerId="ADAL" clId="{B3E2BD99-6685-4855-9502-BF894723FEDA}" dt="2022-06-24T16:50:48.022" v="6344"/>
          <ac:spMkLst>
            <pc:docMk/>
            <pc:sldMk cId="1998009590" sldId="708"/>
            <ac:spMk id="3" creationId="{13052011-C755-40A0-8983-2CD265175F52}"/>
          </ac:spMkLst>
        </pc:spChg>
        <pc:spChg chg="add mod">
          <ac:chgData name="THOMY Philippe" userId="9df777e5-71f9-47e3-9421-f7a221646164" providerId="ADAL" clId="{B3E2BD99-6685-4855-9502-BF894723FEDA}" dt="2022-06-28T14:52:40.015" v="7832" actId="6549"/>
          <ac:spMkLst>
            <pc:docMk/>
            <pc:sldMk cId="1998009590" sldId="708"/>
            <ac:spMk id="4" creationId="{BA885751-7521-49FC-9C82-8D5CF6B7DC36}"/>
          </ac:spMkLst>
        </pc:spChg>
        <pc:spChg chg="add mod">
          <ac:chgData name="THOMY Philippe" userId="9df777e5-71f9-47e3-9421-f7a221646164" providerId="ADAL" clId="{B3E2BD99-6685-4855-9502-BF894723FEDA}" dt="2022-06-24T19:52:32.177" v="6760" actId="20577"/>
          <ac:spMkLst>
            <pc:docMk/>
            <pc:sldMk cId="1998009590" sldId="708"/>
            <ac:spMk id="5" creationId="{7663A09C-B482-4E58-BB46-21CC35D86822}"/>
          </ac:spMkLst>
        </pc:spChg>
        <pc:spChg chg="add mod">
          <ac:chgData name="THOMY Philippe" userId="9df777e5-71f9-47e3-9421-f7a221646164" providerId="ADAL" clId="{B3E2BD99-6685-4855-9502-BF894723FEDA}" dt="2022-06-24T20:30:16.279" v="7021" actId="20577"/>
          <ac:spMkLst>
            <pc:docMk/>
            <pc:sldMk cId="1998009590" sldId="708"/>
            <ac:spMk id="6" creationId="{B1737146-639D-40C3-B798-2962D37E5E9B}"/>
          </ac:spMkLst>
        </pc:spChg>
      </pc:sldChg>
      <pc:sldChg chg="addSp delSp modSp add del mod">
        <pc:chgData name="THOMY Philippe" userId="9df777e5-71f9-47e3-9421-f7a221646164" providerId="ADAL" clId="{B3E2BD99-6685-4855-9502-BF894723FEDA}" dt="2022-06-30T18:27:47.422" v="13286" actId="2696"/>
        <pc:sldMkLst>
          <pc:docMk/>
          <pc:sldMk cId="150593895" sldId="709"/>
        </pc:sldMkLst>
        <pc:spChg chg="mod">
          <ac:chgData name="THOMY Philippe" userId="9df777e5-71f9-47e3-9421-f7a221646164" providerId="ADAL" clId="{B3E2BD99-6685-4855-9502-BF894723FEDA}" dt="2022-06-29T14:52:37.866" v="13214" actId="20577"/>
          <ac:spMkLst>
            <pc:docMk/>
            <pc:sldMk cId="150593895" sldId="709"/>
            <ac:spMk id="2" creationId="{4C236AA3-7A5C-43BD-AEB1-A526CDFB316E}"/>
          </ac:spMkLst>
        </pc:spChg>
        <pc:spChg chg="add del mod">
          <ac:chgData name="THOMY Philippe" userId="9df777e5-71f9-47e3-9421-f7a221646164" providerId="ADAL" clId="{B3E2BD99-6685-4855-9502-BF894723FEDA}" dt="2022-06-29T07:42:36.887" v="8012" actId="478"/>
          <ac:spMkLst>
            <pc:docMk/>
            <pc:sldMk cId="150593895" sldId="709"/>
            <ac:spMk id="15" creationId="{906E3B30-ADAE-4447-8E68-5037AB8B8DC7}"/>
          </ac:spMkLst>
        </pc:spChg>
        <pc:spChg chg="add mod">
          <ac:chgData name="THOMY Philippe" userId="9df777e5-71f9-47e3-9421-f7a221646164" providerId="ADAL" clId="{B3E2BD99-6685-4855-9502-BF894723FEDA}" dt="2022-06-29T14:57:34.728" v="13274" actId="14100"/>
          <ac:spMkLst>
            <pc:docMk/>
            <pc:sldMk cId="150593895" sldId="709"/>
            <ac:spMk id="17" creationId="{FDC3F795-DFD9-4C36-8184-F1CF88C7C1A8}"/>
          </ac:spMkLst>
        </pc:spChg>
        <pc:spChg chg="add del mod">
          <ac:chgData name="THOMY Philippe" userId="9df777e5-71f9-47e3-9421-f7a221646164" providerId="ADAL" clId="{B3E2BD99-6685-4855-9502-BF894723FEDA}" dt="2022-06-29T14:52:27.989" v="13206" actId="478"/>
          <ac:spMkLst>
            <pc:docMk/>
            <pc:sldMk cId="150593895" sldId="709"/>
            <ac:spMk id="18" creationId="{F5DE381B-74BC-468C-BD53-9E3AB7251B96}"/>
          </ac:spMkLst>
        </pc:spChg>
        <pc:spChg chg="del">
          <ac:chgData name="THOMY Philippe" userId="9df777e5-71f9-47e3-9421-f7a221646164" providerId="ADAL" clId="{B3E2BD99-6685-4855-9502-BF894723FEDA}" dt="2022-06-29T07:33:57.385" v="7857" actId="478"/>
          <ac:spMkLst>
            <pc:docMk/>
            <pc:sldMk cId="150593895" sldId="709"/>
            <ac:spMk id="38" creationId="{10141883-162F-44C0-B0A2-E6398B4C9801}"/>
          </ac:spMkLst>
        </pc:spChg>
        <pc:spChg chg="del">
          <ac:chgData name="THOMY Philippe" userId="9df777e5-71f9-47e3-9421-f7a221646164" providerId="ADAL" clId="{B3E2BD99-6685-4855-9502-BF894723FEDA}" dt="2022-06-29T07:33:57.385" v="7857" actId="478"/>
          <ac:spMkLst>
            <pc:docMk/>
            <pc:sldMk cId="150593895" sldId="709"/>
            <ac:spMk id="40" creationId="{FD6FD791-CA32-4B7E-9E21-9F9F90B021C2}"/>
          </ac:spMkLst>
        </pc:spChg>
        <pc:spChg chg="del mod">
          <ac:chgData name="THOMY Philippe" userId="9df777e5-71f9-47e3-9421-f7a221646164" providerId="ADAL" clId="{B3E2BD99-6685-4855-9502-BF894723FEDA}" dt="2022-06-29T07:42:36.887" v="8012" actId="478"/>
          <ac:spMkLst>
            <pc:docMk/>
            <pc:sldMk cId="150593895" sldId="709"/>
            <ac:spMk id="41" creationId="{C3946DCA-C36F-4DE4-B929-39E0F4B23642}"/>
          </ac:spMkLst>
        </pc:spChg>
        <pc:spChg chg="del">
          <ac:chgData name="THOMY Philippe" userId="9df777e5-71f9-47e3-9421-f7a221646164" providerId="ADAL" clId="{B3E2BD99-6685-4855-9502-BF894723FEDA}" dt="2022-06-29T07:33:57.385" v="7857" actId="478"/>
          <ac:spMkLst>
            <pc:docMk/>
            <pc:sldMk cId="150593895" sldId="709"/>
            <ac:spMk id="78" creationId="{72542376-B5D2-4221-BD8A-2AD451F7E7E8}"/>
          </ac:spMkLst>
        </pc:spChg>
        <pc:spChg chg="del">
          <ac:chgData name="THOMY Philippe" userId="9df777e5-71f9-47e3-9421-f7a221646164" providerId="ADAL" clId="{B3E2BD99-6685-4855-9502-BF894723FEDA}" dt="2022-06-29T07:33:57.385" v="7857" actId="478"/>
          <ac:spMkLst>
            <pc:docMk/>
            <pc:sldMk cId="150593895" sldId="709"/>
            <ac:spMk id="79" creationId="{B80A9180-BEDC-4834-AF81-2D0A72FCB6A0}"/>
          </ac:spMkLst>
        </pc:spChg>
        <pc:spChg chg="del">
          <ac:chgData name="THOMY Philippe" userId="9df777e5-71f9-47e3-9421-f7a221646164" providerId="ADAL" clId="{B3E2BD99-6685-4855-9502-BF894723FEDA}" dt="2022-06-29T07:33:57.385" v="7857" actId="478"/>
          <ac:spMkLst>
            <pc:docMk/>
            <pc:sldMk cId="150593895" sldId="709"/>
            <ac:spMk id="80" creationId="{2B47F62E-FBC6-4BA6-86BE-42AB8411CAEF}"/>
          </ac:spMkLst>
        </pc:spChg>
        <pc:spChg chg="del">
          <ac:chgData name="THOMY Philippe" userId="9df777e5-71f9-47e3-9421-f7a221646164" providerId="ADAL" clId="{B3E2BD99-6685-4855-9502-BF894723FEDA}" dt="2022-06-29T07:33:57.385" v="7857" actId="478"/>
          <ac:spMkLst>
            <pc:docMk/>
            <pc:sldMk cId="150593895" sldId="709"/>
            <ac:spMk id="81" creationId="{C202166D-763B-4F85-B505-97A19A5AAAC1}"/>
          </ac:spMkLst>
        </pc:spChg>
        <pc:spChg chg="del">
          <ac:chgData name="THOMY Philippe" userId="9df777e5-71f9-47e3-9421-f7a221646164" providerId="ADAL" clId="{B3E2BD99-6685-4855-9502-BF894723FEDA}" dt="2022-06-29T07:33:57.385" v="7857" actId="478"/>
          <ac:spMkLst>
            <pc:docMk/>
            <pc:sldMk cId="150593895" sldId="709"/>
            <ac:spMk id="82" creationId="{A7C35CAE-7BC4-4BE0-8A9C-4D14FA20601D}"/>
          </ac:spMkLst>
        </pc:spChg>
        <pc:spChg chg="del">
          <ac:chgData name="THOMY Philippe" userId="9df777e5-71f9-47e3-9421-f7a221646164" providerId="ADAL" clId="{B3E2BD99-6685-4855-9502-BF894723FEDA}" dt="2022-06-29T07:33:57.385" v="7857" actId="478"/>
          <ac:spMkLst>
            <pc:docMk/>
            <pc:sldMk cId="150593895" sldId="709"/>
            <ac:spMk id="84" creationId="{49A9B4E3-1D2F-4041-A90E-A8A84200BAC6}"/>
          </ac:spMkLst>
        </pc:spChg>
        <pc:spChg chg="del">
          <ac:chgData name="THOMY Philippe" userId="9df777e5-71f9-47e3-9421-f7a221646164" providerId="ADAL" clId="{B3E2BD99-6685-4855-9502-BF894723FEDA}" dt="2022-06-29T07:42:36.887" v="8012" actId="478"/>
          <ac:spMkLst>
            <pc:docMk/>
            <pc:sldMk cId="150593895" sldId="709"/>
            <ac:spMk id="85" creationId="{DE042E2F-CBB3-4D34-BFD7-EB5077BDD7BE}"/>
          </ac:spMkLst>
        </pc:spChg>
        <pc:spChg chg="del">
          <ac:chgData name="THOMY Philippe" userId="9df777e5-71f9-47e3-9421-f7a221646164" providerId="ADAL" clId="{B3E2BD99-6685-4855-9502-BF894723FEDA}" dt="2022-06-29T07:33:57.385" v="7857" actId="478"/>
          <ac:spMkLst>
            <pc:docMk/>
            <pc:sldMk cId="150593895" sldId="709"/>
            <ac:spMk id="86" creationId="{1E1D1F23-2BCB-447A-A363-A304744FCBFD}"/>
          </ac:spMkLst>
        </pc:spChg>
        <pc:graphicFrameChg chg="del mod">
          <ac:chgData name="THOMY Philippe" userId="9df777e5-71f9-47e3-9421-f7a221646164" providerId="ADAL" clId="{B3E2BD99-6685-4855-9502-BF894723FEDA}" dt="2022-06-29T07:45:27.639" v="8073" actId="478"/>
          <ac:graphicFrameMkLst>
            <pc:docMk/>
            <pc:sldMk cId="150593895" sldId="709"/>
            <ac:graphicFrameMk id="83" creationId="{631F065A-3666-4F27-B634-91070997E9D5}"/>
          </ac:graphicFrameMkLst>
        </pc:graphicFrameChg>
      </pc:sldChg>
      <pc:sldChg chg="modSp add del mod">
        <pc:chgData name="THOMY Philippe" userId="9df777e5-71f9-47e3-9421-f7a221646164" providerId="ADAL" clId="{B3E2BD99-6685-4855-9502-BF894723FEDA}" dt="2022-06-27T21:08:08.696" v="7691" actId="47"/>
        <pc:sldMkLst>
          <pc:docMk/>
          <pc:sldMk cId="2748796800" sldId="709"/>
        </pc:sldMkLst>
        <pc:spChg chg="mod">
          <ac:chgData name="THOMY Philippe" userId="9df777e5-71f9-47e3-9421-f7a221646164" providerId="ADAL" clId="{B3E2BD99-6685-4855-9502-BF894723FEDA}" dt="2022-06-27T20:23:10.055" v="7361" actId="20577"/>
          <ac:spMkLst>
            <pc:docMk/>
            <pc:sldMk cId="2748796800" sldId="709"/>
            <ac:spMk id="5" creationId="{946A1344-1752-4F30-BAE7-2A363D75689B}"/>
          </ac:spMkLst>
        </pc:spChg>
      </pc:sldChg>
      <pc:sldChg chg="addSp delSp modSp add mod">
        <pc:chgData name="THOMY Philippe" userId="9df777e5-71f9-47e3-9421-f7a221646164" providerId="ADAL" clId="{B3E2BD99-6685-4855-9502-BF894723FEDA}" dt="2022-06-30T19:19:33.892" v="14091" actId="20577"/>
        <pc:sldMkLst>
          <pc:docMk/>
          <pc:sldMk cId="3034781253" sldId="710"/>
        </pc:sldMkLst>
        <pc:spChg chg="mod">
          <ac:chgData name="THOMY Philippe" userId="9df777e5-71f9-47e3-9421-f7a221646164" providerId="ADAL" clId="{B3E2BD99-6685-4855-9502-BF894723FEDA}" dt="2022-06-30T19:17:04.689" v="14032" actId="1037"/>
          <ac:spMkLst>
            <pc:docMk/>
            <pc:sldMk cId="3034781253" sldId="710"/>
            <ac:spMk id="2" creationId="{4C236AA3-7A5C-43BD-AEB1-A526CDFB316E}"/>
          </ac:spMkLst>
        </pc:spChg>
        <pc:spChg chg="add mod">
          <ac:chgData name="THOMY Philippe" userId="9df777e5-71f9-47e3-9421-f7a221646164" providerId="ADAL" clId="{B3E2BD99-6685-4855-9502-BF894723FEDA}" dt="2022-06-30T19:17:24.082" v="14069" actId="1036"/>
          <ac:spMkLst>
            <pc:docMk/>
            <pc:sldMk cId="3034781253" sldId="710"/>
            <ac:spMk id="6" creationId="{14ED82DD-5797-487B-A3CB-123100603B7E}"/>
          </ac:spMkLst>
        </pc:spChg>
        <pc:spChg chg="add mod">
          <ac:chgData name="THOMY Philippe" userId="9df777e5-71f9-47e3-9421-f7a221646164" providerId="ADAL" clId="{B3E2BD99-6685-4855-9502-BF894723FEDA}" dt="2022-06-30T19:17:24.082" v="14069" actId="1036"/>
          <ac:spMkLst>
            <pc:docMk/>
            <pc:sldMk cId="3034781253" sldId="710"/>
            <ac:spMk id="12" creationId="{550C8F86-EC12-4114-9418-7BE94A04AB9F}"/>
          </ac:spMkLst>
        </pc:spChg>
        <pc:spChg chg="add del">
          <ac:chgData name="THOMY Philippe" userId="9df777e5-71f9-47e3-9421-f7a221646164" providerId="ADAL" clId="{B3E2BD99-6685-4855-9502-BF894723FEDA}" dt="2022-06-29T08:06:31.715" v="8455" actId="478"/>
          <ac:spMkLst>
            <pc:docMk/>
            <pc:sldMk cId="3034781253" sldId="710"/>
            <ac:spMk id="13" creationId="{2484A7F2-868E-4231-9DE4-A945ECC6886B}"/>
          </ac:spMkLst>
        </pc:spChg>
        <pc:spChg chg="add del">
          <ac:chgData name="THOMY Philippe" userId="9df777e5-71f9-47e3-9421-f7a221646164" providerId="ADAL" clId="{B3E2BD99-6685-4855-9502-BF894723FEDA}" dt="2022-06-29T08:06:43.765" v="8458" actId="478"/>
          <ac:spMkLst>
            <pc:docMk/>
            <pc:sldMk cId="3034781253" sldId="710"/>
            <ac:spMk id="15" creationId="{B953E3C2-2155-41DC-AF68-5C62E4CAD35A}"/>
          </ac:spMkLst>
        </pc:spChg>
        <pc:spChg chg="mod">
          <ac:chgData name="THOMY Philippe" userId="9df777e5-71f9-47e3-9421-f7a221646164" providerId="ADAL" clId="{B3E2BD99-6685-4855-9502-BF894723FEDA}" dt="2022-06-29T08:55:29.804" v="9279" actId="1076"/>
          <ac:spMkLst>
            <pc:docMk/>
            <pc:sldMk cId="3034781253" sldId="710"/>
            <ac:spMk id="17" creationId="{FDC3F795-DFD9-4C36-8184-F1CF88C7C1A8}"/>
          </ac:spMkLst>
        </pc:spChg>
        <pc:spChg chg="del">
          <ac:chgData name="THOMY Philippe" userId="9df777e5-71f9-47e3-9421-f7a221646164" providerId="ADAL" clId="{B3E2BD99-6685-4855-9502-BF894723FEDA}" dt="2022-06-29T08:00:08.910" v="8404" actId="478"/>
          <ac:spMkLst>
            <pc:docMk/>
            <pc:sldMk cId="3034781253" sldId="710"/>
            <ac:spMk id="18" creationId="{F5DE381B-74BC-468C-BD53-9E3AB7251B96}"/>
          </ac:spMkLst>
        </pc:spChg>
        <pc:spChg chg="add mod">
          <ac:chgData name="THOMY Philippe" userId="9df777e5-71f9-47e3-9421-f7a221646164" providerId="ADAL" clId="{B3E2BD99-6685-4855-9502-BF894723FEDA}" dt="2022-06-30T19:17:24.082" v="14069" actId="1036"/>
          <ac:spMkLst>
            <pc:docMk/>
            <pc:sldMk cId="3034781253" sldId="710"/>
            <ac:spMk id="19" creationId="{1C20A88F-A3E3-4DF8-A954-737AD6CDF0EB}"/>
          </ac:spMkLst>
        </pc:spChg>
        <pc:spChg chg="add mod">
          <ac:chgData name="THOMY Philippe" userId="9df777e5-71f9-47e3-9421-f7a221646164" providerId="ADAL" clId="{B3E2BD99-6685-4855-9502-BF894723FEDA}" dt="2022-06-30T19:17:24.082" v="14069" actId="1036"/>
          <ac:spMkLst>
            <pc:docMk/>
            <pc:sldMk cId="3034781253" sldId="710"/>
            <ac:spMk id="25" creationId="{7E5CEC8A-C35B-410A-91F8-C520D956D057}"/>
          </ac:spMkLst>
        </pc:spChg>
        <pc:spChg chg="add mod">
          <ac:chgData name="THOMY Philippe" userId="9df777e5-71f9-47e3-9421-f7a221646164" providerId="ADAL" clId="{B3E2BD99-6685-4855-9502-BF894723FEDA}" dt="2022-06-30T19:17:24.082" v="14069" actId="1036"/>
          <ac:spMkLst>
            <pc:docMk/>
            <pc:sldMk cId="3034781253" sldId="710"/>
            <ac:spMk id="27" creationId="{8EC505BE-69E9-4B52-8BBD-84343593EE69}"/>
          </ac:spMkLst>
        </pc:spChg>
        <pc:spChg chg="add mod">
          <ac:chgData name="THOMY Philippe" userId="9df777e5-71f9-47e3-9421-f7a221646164" providerId="ADAL" clId="{B3E2BD99-6685-4855-9502-BF894723FEDA}" dt="2022-06-30T19:17:24.082" v="14069" actId="1036"/>
          <ac:spMkLst>
            <pc:docMk/>
            <pc:sldMk cId="3034781253" sldId="710"/>
            <ac:spMk id="28" creationId="{B4C2D6B6-A0A3-4BEB-9E06-DF003BA17DE7}"/>
          </ac:spMkLst>
        </pc:spChg>
        <pc:spChg chg="add mod">
          <ac:chgData name="THOMY Philippe" userId="9df777e5-71f9-47e3-9421-f7a221646164" providerId="ADAL" clId="{B3E2BD99-6685-4855-9502-BF894723FEDA}" dt="2022-06-30T19:17:24.082" v="14069" actId="1036"/>
          <ac:spMkLst>
            <pc:docMk/>
            <pc:sldMk cId="3034781253" sldId="710"/>
            <ac:spMk id="36" creationId="{807DE1A5-AEFC-4AFC-A3EB-F2FC7BD32080}"/>
          </ac:spMkLst>
        </pc:spChg>
        <pc:spChg chg="add mod">
          <ac:chgData name="THOMY Philippe" userId="9df777e5-71f9-47e3-9421-f7a221646164" providerId="ADAL" clId="{B3E2BD99-6685-4855-9502-BF894723FEDA}" dt="2022-06-30T19:17:24.082" v="14069" actId="1036"/>
          <ac:spMkLst>
            <pc:docMk/>
            <pc:sldMk cId="3034781253" sldId="710"/>
            <ac:spMk id="38" creationId="{9DCD165C-5420-4BDB-9A93-92028A369FDB}"/>
          </ac:spMkLst>
        </pc:spChg>
        <pc:spChg chg="add mod">
          <ac:chgData name="THOMY Philippe" userId="9df777e5-71f9-47e3-9421-f7a221646164" providerId="ADAL" clId="{B3E2BD99-6685-4855-9502-BF894723FEDA}" dt="2022-06-30T19:17:24.082" v="14069" actId="1036"/>
          <ac:spMkLst>
            <pc:docMk/>
            <pc:sldMk cId="3034781253" sldId="710"/>
            <ac:spMk id="39" creationId="{424E8AFA-65A8-4C14-866E-1E9CDE0CB2D9}"/>
          </ac:spMkLst>
        </pc:spChg>
        <pc:spChg chg="add mod">
          <ac:chgData name="THOMY Philippe" userId="9df777e5-71f9-47e3-9421-f7a221646164" providerId="ADAL" clId="{B3E2BD99-6685-4855-9502-BF894723FEDA}" dt="2022-06-30T19:17:24.082" v="14069" actId="1036"/>
          <ac:spMkLst>
            <pc:docMk/>
            <pc:sldMk cId="3034781253" sldId="710"/>
            <ac:spMk id="53" creationId="{2E45C9DD-C5FC-4C96-9A39-9758A935D478}"/>
          </ac:spMkLst>
        </pc:spChg>
        <pc:spChg chg="add mod">
          <ac:chgData name="THOMY Philippe" userId="9df777e5-71f9-47e3-9421-f7a221646164" providerId="ADAL" clId="{B3E2BD99-6685-4855-9502-BF894723FEDA}" dt="2022-06-30T19:17:24.082" v="14069" actId="1036"/>
          <ac:spMkLst>
            <pc:docMk/>
            <pc:sldMk cId="3034781253" sldId="710"/>
            <ac:spMk id="55" creationId="{BC483490-E3B2-4B25-9AE7-ED45183ACF78}"/>
          </ac:spMkLst>
        </pc:spChg>
        <pc:spChg chg="add mod">
          <ac:chgData name="THOMY Philippe" userId="9df777e5-71f9-47e3-9421-f7a221646164" providerId="ADAL" clId="{B3E2BD99-6685-4855-9502-BF894723FEDA}" dt="2022-06-30T19:17:24.082" v="14069" actId="1036"/>
          <ac:spMkLst>
            <pc:docMk/>
            <pc:sldMk cId="3034781253" sldId="710"/>
            <ac:spMk id="56" creationId="{0D116ABA-577C-4839-BEEC-6A56AA85F9BD}"/>
          </ac:spMkLst>
        </pc:spChg>
        <pc:spChg chg="add mod">
          <ac:chgData name="THOMY Philippe" userId="9df777e5-71f9-47e3-9421-f7a221646164" providerId="ADAL" clId="{B3E2BD99-6685-4855-9502-BF894723FEDA}" dt="2022-06-30T19:17:24.082" v="14069" actId="1036"/>
          <ac:spMkLst>
            <pc:docMk/>
            <pc:sldMk cId="3034781253" sldId="710"/>
            <ac:spMk id="62" creationId="{C7F0ABEA-0DCE-48D0-93B8-677A78F7DBA0}"/>
          </ac:spMkLst>
        </pc:spChg>
        <pc:spChg chg="add mod">
          <ac:chgData name="THOMY Philippe" userId="9df777e5-71f9-47e3-9421-f7a221646164" providerId="ADAL" clId="{B3E2BD99-6685-4855-9502-BF894723FEDA}" dt="2022-06-30T19:17:24.082" v="14069" actId="1036"/>
          <ac:spMkLst>
            <pc:docMk/>
            <pc:sldMk cId="3034781253" sldId="710"/>
            <ac:spMk id="63" creationId="{5C93685A-9013-4E02-9331-422B2EAF44E9}"/>
          </ac:spMkLst>
        </pc:spChg>
        <pc:spChg chg="add mod">
          <ac:chgData name="THOMY Philippe" userId="9df777e5-71f9-47e3-9421-f7a221646164" providerId="ADAL" clId="{B3E2BD99-6685-4855-9502-BF894723FEDA}" dt="2022-06-30T19:17:24.082" v="14069" actId="1036"/>
          <ac:spMkLst>
            <pc:docMk/>
            <pc:sldMk cId="3034781253" sldId="710"/>
            <ac:spMk id="64" creationId="{C282C12C-D0F4-485B-8B34-CAF9BD7D2B18}"/>
          </ac:spMkLst>
        </pc:spChg>
        <pc:spChg chg="add mod">
          <ac:chgData name="THOMY Philippe" userId="9df777e5-71f9-47e3-9421-f7a221646164" providerId="ADAL" clId="{B3E2BD99-6685-4855-9502-BF894723FEDA}" dt="2022-06-30T19:17:24.082" v="14069" actId="1036"/>
          <ac:spMkLst>
            <pc:docMk/>
            <pc:sldMk cId="3034781253" sldId="710"/>
            <ac:spMk id="65" creationId="{9A586C90-363F-4B47-8626-8333D05347FC}"/>
          </ac:spMkLst>
        </pc:spChg>
        <pc:spChg chg="add del mod">
          <ac:chgData name="THOMY Philippe" userId="9df777e5-71f9-47e3-9421-f7a221646164" providerId="ADAL" clId="{B3E2BD99-6685-4855-9502-BF894723FEDA}" dt="2022-06-29T08:21:53.532" v="8754" actId="478"/>
          <ac:spMkLst>
            <pc:docMk/>
            <pc:sldMk cId="3034781253" sldId="710"/>
            <ac:spMk id="71" creationId="{48FD5266-3887-43A2-9A30-68833A26C1B8}"/>
          </ac:spMkLst>
        </pc:spChg>
        <pc:spChg chg="add del mod">
          <ac:chgData name="THOMY Philippe" userId="9df777e5-71f9-47e3-9421-f7a221646164" providerId="ADAL" clId="{B3E2BD99-6685-4855-9502-BF894723FEDA}" dt="2022-06-29T08:21:53.532" v="8754" actId="478"/>
          <ac:spMkLst>
            <pc:docMk/>
            <pc:sldMk cId="3034781253" sldId="710"/>
            <ac:spMk id="73" creationId="{9FD9D729-9C32-4BFF-A810-535C772BF14E}"/>
          </ac:spMkLst>
        </pc:spChg>
        <pc:spChg chg="add del mod">
          <ac:chgData name="THOMY Philippe" userId="9df777e5-71f9-47e3-9421-f7a221646164" providerId="ADAL" clId="{B3E2BD99-6685-4855-9502-BF894723FEDA}" dt="2022-06-29T08:21:53.532" v="8754" actId="478"/>
          <ac:spMkLst>
            <pc:docMk/>
            <pc:sldMk cId="3034781253" sldId="710"/>
            <ac:spMk id="74" creationId="{A031E1D8-2C54-4911-B2DC-83514975C801}"/>
          </ac:spMkLst>
        </pc:spChg>
        <pc:spChg chg="add del mod">
          <ac:chgData name="THOMY Philippe" userId="9df777e5-71f9-47e3-9421-f7a221646164" providerId="ADAL" clId="{B3E2BD99-6685-4855-9502-BF894723FEDA}" dt="2022-06-29T08:21:53.532" v="8754" actId="478"/>
          <ac:spMkLst>
            <pc:docMk/>
            <pc:sldMk cId="3034781253" sldId="710"/>
            <ac:spMk id="75" creationId="{D7F5FA77-1183-42B8-B3D3-40867D488E48}"/>
          </ac:spMkLst>
        </pc:spChg>
        <pc:spChg chg="add mod">
          <ac:chgData name="THOMY Philippe" userId="9df777e5-71f9-47e3-9421-f7a221646164" providerId="ADAL" clId="{B3E2BD99-6685-4855-9502-BF894723FEDA}" dt="2022-06-30T19:17:24.082" v="14069" actId="1036"/>
          <ac:spMkLst>
            <pc:docMk/>
            <pc:sldMk cId="3034781253" sldId="710"/>
            <ac:spMk id="81" creationId="{1BF83B94-EDB4-4160-BA38-5736821D3E03}"/>
          </ac:spMkLst>
        </pc:spChg>
        <pc:spChg chg="add mod">
          <ac:chgData name="THOMY Philippe" userId="9df777e5-71f9-47e3-9421-f7a221646164" providerId="ADAL" clId="{B3E2BD99-6685-4855-9502-BF894723FEDA}" dt="2022-06-30T19:17:24.082" v="14069" actId="1036"/>
          <ac:spMkLst>
            <pc:docMk/>
            <pc:sldMk cId="3034781253" sldId="710"/>
            <ac:spMk id="83" creationId="{39771B17-3DD9-49F9-B807-054C3F9F93E5}"/>
          </ac:spMkLst>
        </pc:spChg>
        <pc:spChg chg="add mod">
          <ac:chgData name="THOMY Philippe" userId="9df777e5-71f9-47e3-9421-f7a221646164" providerId="ADAL" clId="{B3E2BD99-6685-4855-9502-BF894723FEDA}" dt="2022-06-30T19:17:24.082" v="14069" actId="1036"/>
          <ac:spMkLst>
            <pc:docMk/>
            <pc:sldMk cId="3034781253" sldId="710"/>
            <ac:spMk id="84" creationId="{FE3F74BD-E046-4296-98AA-CA8437B14CFD}"/>
          </ac:spMkLst>
        </pc:spChg>
        <pc:spChg chg="add mod">
          <ac:chgData name="THOMY Philippe" userId="9df777e5-71f9-47e3-9421-f7a221646164" providerId="ADAL" clId="{B3E2BD99-6685-4855-9502-BF894723FEDA}" dt="2022-06-30T19:17:24.082" v="14069" actId="1036"/>
          <ac:spMkLst>
            <pc:docMk/>
            <pc:sldMk cId="3034781253" sldId="710"/>
            <ac:spMk id="85" creationId="{5241072F-8D04-4A3B-A48C-2556C4CBB3CC}"/>
          </ac:spMkLst>
        </pc:spChg>
        <pc:spChg chg="add mod">
          <ac:chgData name="THOMY Philippe" userId="9df777e5-71f9-47e3-9421-f7a221646164" providerId="ADAL" clId="{B3E2BD99-6685-4855-9502-BF894723FEDA}" dt="2022-06-30T19:17:24.082" v="14069" actId="1036"/>
          <ac:spMkLst>
            <pc:docMk/>
            <pc:sldMk cId="3034781253" sldId="710"/>
            <ac:spMk id="91" creationId="{3A56B7DC-FC35-4607-9D0E-A728BC3DB5D4}"/>
          </ac:spMkLst>
        </pc:spChg>
        <pc:spChg chg="add mod">
          <ac:chgData name="THOMY Philippe" userId="9df777e5-71f9-47e3-9421-f7a221646164" providerId="ADAL" clId="{B3E2BD99-6685-4855-9502-BF894723FEDA}" dt="2022-06-30T19:17:24.082" v="14069" actId="1036"/>
          <ac:spMkLst>
            <pc:docMk/>
            <pc:sldMk cId="3034781253" sldId="710"/>
            <ac:spMk id="93" creationId="{91202499-5B82-41E7-BD8A-282E97061C91}"/>
          </ac:spMkLst>
        </pc:spChg>
        <pc:spChg chg="add mod">
          <ac:chgData name="THOMY Philippe" userId="9df777e5-71f9-47e3-9421-f7a221646164" providerId="ADAL" clId="{B3E2BD99-6685-4855-9502-BF894723FEDA}" dt="2022-06-30T19:17:24.082" v="14069" actId="1036"/>
          <ac:spMkLst>
            <pc:docMk/>
            <pc:sldMk cId="3034781253" sldId="710"/>
            <ac:spMk id="94" creationId="{E23DEBBB-FCA6-4782-B26B-8EDDF6F10A0A}"/>
          </ac:spMkLst>
        </pc:spChg>
        <pc:spChg chg="add mod">
          <ac:chgData name="THOMY Philippe" userId="9df777e5-71f9-47e3-9421-f7a221646164" providerId="ADAL" clId="{B3E2BD99-6685-4855-9502-BF894723FEDA}" dt="2022-06-30T19:17:24.082" v="14069" actId="1036"/>
          <ac:spMkLst>
            <pc:docMk/>
            <pc:sldMk cId="3034781253" sldId="710"/>
            <ac:spMk id="95" creationId="{A4692393-13D2-470F-9350-022008528C05}"/>
          </ac:spMkLst>
        </pc:spChg>
        <pc:spChg chg="add mod">
          <ac:chgData name="THOMY Philippe" userId="9df777e5-71f9-47e3-9421-f7a221646164" providerId="ADAL" clId="{B3E2BD99-6685-4855-9502-BF894723FEDA}" dt="2022-06-30T19:17:24.082" v="14069" actId="1036"/>
          <ac:spMkLst>
            <pc:docMk/>
            <pc:sldMk cId="3034781253" sldId="710"/>
            <ac:spMk id="101" creationId="{8B1232EF-7DB7-4264-8BB7-19A6726DF578}"/>
          </ac:spMkLst>
        </pc:spChg>
        <pc:spChg chg="add mod">
          <ac:chgData name="THOMY Philippe" userId="9df777e5-71f9-47e3-9421-f7a221646164" providerId="ADAL" clId="{B3E2BD99-6685-4855-9502-BF894723FEDA}" dt="2022-06-30T19:17:24.082" v="14069" actId="1036"/>
          <ac:spMkLst>
            <pc:docMk/>
            <pc:sldMk cId="3034781253" sldId="710"/>
            <ac:spMk id="107" creationId="{A1EC8DF0-EC9B-4540-B2FA-7D198AC6255D}"/>
          </ac:spMkLst>
        </pc:spChg>
        <pc:spChg chg="add mod">
          <ac:chgData name="THOMY Philippe" userId="9df777e5-71f9-47e3-9421-f7a221646164" providerId="ADAL" clId="{B3E2BD99-6685-4855-9502-BF894723FEDA}" dt="2022-06-30T19:17:24.082" v="14069" actId="1036"/>
          <ac:spMkLst>
            <pc:docMk/>
            <pc:sldMk cId="3034781253" sldId="710"/>
            <ac:spMk id="109" creationId="{CA9B85FF-1F9A-4785-8666-B7A2697807C4}"/>
          </ac:spMkLst>
        </pc:spChg>
        <pc:spChg chg="add mod">
          <ac:chgData name="THOMY Philippe" userId="9df777e5-71f9-47e3-9421-f7a221646164" providerId="ADAL" clId="{B3E2BD99-6685-4855-9502-BF894723FEDA}" dt="2022-06-30T19:17:24.082" v="14069" actId="1036"/>
          <ac:spMkLst>
            <pc:docMk/>
            <pc:sldMk cId="3034781253" sldId="710"/>
            <ac:spMk id="110" creationId="{A0579154-ADA6-4F87-8B91-9F73A31B62F2}"/>
          </ac:spMkLst>
        </pc:spChg>
        <pc:spChg chg="add mod">
          <ac:chgData name="THOMY Philippe" userId="9df777e5-71f9-47e3-9421-f7a221646164" providerId="ADAL" clId="{B3E2BD99-6685-4855-9502-BF894723FEDA}" dt="2022-06-30T19:17:24.082" v="14069" actId="1036"/>
          <ac:spMkLst>
            <pc:docMk/>
            <pc:sldMk cId="3034781253" sldId="710"/>
            <ac:spMk id="111" creationId="{38E71C59-0F79-402F-AB02-3A4D3AB6C768}"/>
          </ac:spMkLst>
        </pc:spChg>
        <pc:spChg chg="add mod">
          <ac:chgData name="THOMY Philippe" userId="9df777e5-71f9-47e3-9421-f7a221646164" providerId="ADAL" clId="{B3E2BD99-6685-4855-9502-BF894723FEDA}" dt="2022-06-30T19:17:24.082" v="14069" actId="1036"/>
          <ac:spMkLst>
            <pc:docMk/>
            <pc:sldMk cId="3034781253" sldId="710"/>
            <ac:spMk id="112" creationId="{BB9461C9-1C0A-4C1D-AE26-62A63E81D115}"/>
          </ac:spMkLst>
        </pc:spChg>
        <pc:spChg chg="add mod">
          <ac:chgData name="THOMY Philippe" userId="9df777e5-71f9-47e3-9421-f7a221646164" providerId="ADAL" clId="{B3E2BD99-6685-4855-9502-BF894723FEDA}" dt="2022-06-30T19:17:24.082" v="14069" actId="1036"/>
          <ac:spMkLst>
            <pc:docMk/>
            <pc:sldMk cId="3034781253" sldId="710"/>
            <ac:spMk id="124" creationId="{9F494ECF-2AF3-44C2-BBC3-5EC853316AEA}"/>
          </ac:spMkLst>
        </pc:spChg>
        <pc:spChg chg="add mod">
          <ac:chgData name="THOMY Philippe" userId="9df777e5-71f9-47e3-9421-f7a221646164" providerId="ADAL" clId="{B3E2BD99-6685-4855-9502-BF894723FEDA}" dt="2022-06-30T19:17:24.082" v="14069" actId="1036"/>
          <ac:spMkLst>
            <pc:docMk/>
            <pc:sldMk cId="3034781253" sldId="710"/>
            <ac:spMk id="126" creationId="{55442F14-6325-453C-B744-0DB4FFB057F2}"/>
          </ac:spMkLst>
        </pc:spChg>
        <pc:spChg chg="add mod">
          <ac:chgData name="THOMY Philippe" userId="9df777e5-71f9-47e3-9421-f7a221646164" providerId="ADAL" clId="{B3E2BD99-6685-4855-9502-BF894723FEDA}" dt="2022-06-30T19:17:24.082" v="14069" actId="1036"/>
          <ac:spMkLst>
            <pc:docMk/>
            <pc:sldMk cId="3034781253" sldId="710"/>
            <ac:spMk id="127" creationId="{FC53A867-52CD-44D4-AE30-7E82D40927CB}"/>
          </ac:spMkLst>
        </pc:spChg>
        <pc:spChg chg="add mod">
          <ac:chgData name="THOMY Philippe" userId="9df777e5-71f9-47e3-9421-f7a221646164" providerId="ADAL" clId="{B3E2BD99-6685-4855-9502-BF894723FEDA}" dt="2022-06-30T19:17:24.082" v="14069" actId="1036"/>
          <ac:spMkLst>
            <pc:docMk/>
            <pc:sldMk cId="3034781253" sldId="710"/>
            <ac:spMk id="128" creationId="{D3994446-F6ED-4748-A857-4C1564A8E6BC}"/>
          </ac:spMkLst>
        </pc:spChg>
        <pc:spChg chg="add mod">
          <ac:chgData name="THOMY Philippe" userId="9df777e5-71f9-47e3-9421-f7a221646164" providerId="ADAL" clId="{B3E2BD99-6685-4855-9502-BF894723FEDA}" dt="2022-06-30T19:17:24.082" v="14069" actId="1036"/>
          <ac:spMkLst>
            <pc:docMk/>
            <pc:sldMk cId="3034781253" sldId="710"/>
            <ac:spMk id="129" creationId="{B7EE68FC-0825-4734-B588-D7417961B766}"/>
          </ac:spMkLst>
        </pc:spChg>
        <pc:spChg chg="add mod ord">
          <ac:chgData name="THOMY Philippe" userId="9df777e5-71f9-47e3-9421-f7a221646164" providerId="ADAL" clId="{B3E2BD99-6685-4855-9502-BF894723FEDA}" dt="2022-06-30T19:17:24.082" v="14069" actId="1036"/>
          <ac:spMkLst>
            <pc:docMk/>
            <pc:sldMk cId="3034781253" sldId="710"/>
            <ac:spMk id="134" creationId="{0E0921D9-EC36-4888-9B03-3CB8881EFEE6}"/>
          </ac:spMkLst>
        </pc:spChg>
        <pc:spChg chg="mod topLvl">
          <ac:chgData name="THOMY Philippe" userId="9df777e5-71f9-47e3-9421-f7a221646164" providerId="ADAL" clId="{B3E2BD99-6685-4855-9502-BF894723FEDA}" dt="2022-06-29T08:54:38.730" v="9255" actId="1076"/>
          <ac:spMkLst>
            <pc:docMk/>
            <pc:sldMk cId="3034781253" sldId="710"/>
            <ac:spMk id="136" creationId="{6D4173E1-E1B1-4404-AE18-C8C5366EA9B5}"/>
          </ac:spMkLst>
        </pc:spChg>
        <pc:spChg chg="mod topLvl">
          <ac:chgData name="THOMY Philippe" userId="9df777e5-71f9-47e3-9421-f7a221646164" providerId="ADAL" clId="{B3E2BD99-6685-4855-9502-BF894723FEDA}" dt="2022-06-29T08:54:38.730" v="9255" actId="1076"/>
          <ac:spMkLst>
            <pc:docMk/>
            <pc:sldMk cId="3034781253" sldId="710"/>
            <ac:spMk id="137" creationId="{331A212F-3F72-46A2-B77B-53A816B9FEAE}"/>
          </ac:spMkLst>
        </pc:spChg>
        <pc:spChg chg="mod topLvl">
          <ac:chgData name="THOMY Philippe" userId="9df777e5-71f9-47e3-9421-f7a221646164" providerId="ADAL" clId="{B3E2BD99-6685-4855-9502-BF894723FEDA}" dt="2022-06-29T08:54:38.730" v="9255" actId="1076"/>
          <ac:spMkLst>
            <pc:docMk/>
            <pc:sldMk cId="3034781253" sldId="710"/>
            <ac:spMk id="138" creationId="{7561DE60-D89B-48F4-9227-1037D2C67595}"/>
          </ac:spMkLst>
        </pc:spChg>
        <pc:spChg chg="mod topLvl">
          <ac:chgData name="THOMY Philippe" userId="9df777e5-71f9-47e3-9421-f7a221646164" providerId="ADAL" clId="{B3E2BD99-6685-4855-9502-BF894723FEDA}" dt="2022-06-29T08:54:38.730" v="9255" actId="1076"/>
          <ac:spMkLst>
            <pc:docMk/>
            <pc:sldMk cId="3034781253" sldId="710"/>
            <ac:spMk id="142" creationId="{58E4ED27-70EF-4136-9A4C-BF1277B784E3}"/>
          </ac:spMkLst>
        </pc:spChg>
        <pc:spChg chg="mod topLvl">
          <ac:chgData name="THOMY Philippe" userId="9df777e5-71f9-47e3-9421-f7a221646164" providerId="ADAL" clId="{B3E2BD99-6685-4855-9502-BF894723FEDA}" dt="2022-06-29T08:54:38.730" v="9255" actId="1076"/>
          <ac:spMkLst>
            <pc:docMk/>
            <pc:sldMk cId="3034781253" sldId="710"/>
            <ac:spMk id="143" creationId="{DC896D3A-0ACA-4683-A3FA-77367C18D45F}"/>
          </ac:spMkLst>
        </pc:spChg>
        <pc:spChg chg="mod topLvl">
          <ac:chgData name="THOMY Philippe" userId="9df777e5-71f9-47e3-9421-f7a221646164" providerId="ADAL" clId="{B3E2BD99-6685-4855-9502-BF894723FEDA}" dt="2022-06-29T08:54:38.730" v="9255" actId="1076"/>
          <ac:spMkLst>
            <pc:docMk/>
            <pc:sldMk cId="3034781253" sldId="710"/>
            <ac:spMk id="144" creationId="{39A4600A-631E-4628-9CCD-F4B389F29601}"/>
          </ac:spMkLst>
        </pc:spChg>
        <pc:spChg chg="mod topLvl">
          <ac:chgData name="THOMY Philippe" userId="9df777e5-71f9-47e3-9421-f7a221646164" providerId="ADAL" clId="{B3E2BD99-6685-4855-9502-BF894723FEDA}" dt="2022-06-29T08:54:38.730" v="9255" actId="1076"/>
          <ac:spMkLst>
            <pc:docMk/>
            <pc:sldMk cId="3034781253" sldId="710"/>
            <ac:spMk id="145" creationId="{887D15C5-80A3-4423-A90C-E035004E1045}"/>
          </ac:spMkLst>
        </pc:spChg>
        <pc:spChg chg="mod topLvl">
          <ac:chgData name="THOMY Philippe" userId="9df777e5-71f9-47e3-9421-f7a221646164" providerId="ADAL" clId="{B3E2BD99-6685-4855-9502-BF894723FEDA}" dt="2022-06-29T08:54:38.730" v="9255" actId="1076"/>
          <ac:spMkLst>
            <pc:docMk/>
            <pc:sldMk cId="3034781253" sldId="710"/>
            <ac:spMk id="146" creationId="{3CAE63CE-028A-48AC-8F6B-DAA4128A28B0}"/>
          </ac:spMkLst>
        </pc:spChg>
        <pc:spChg chg="mod topLvl">
          <ac:chgData name="THOMY Philippe" userId="9df777e5-71f9-47e3-9421-f7a221646164" providerId="ADAL" clId="{B3E2BD99-6685-4855-9502-BF894723FEDA}" dt="2022-06-29T08:54:38.730" v="9255" actId="1076"/>
          <ac:spMkLst>
            <pc:docMk/>
            <pc:sldMk cId="3034781253" sldId="710"/>
            <ac:spMk id="147" creationId="{49192F88-0DB4-4414-9587-2D756AEF787E}"/>
          </ac:spMkLst>
        </pc:spChg>
        <pc:spChg chg="mod topLvl">
          <ac:chgData name="THOMY Philippe" userId="9df777e5-71f9-47e3-9421-f7a221646164" providerId="ADAL" clId="{B3E2BD99-6685-4855-9502-BF894723FEDA}" dt="2022-06-29T08:54:38.730" v="9255" actId="1076"/>
          <ac:spMkLst>
            <pc:docMk/>
            <pc:sldMk cId="3034781253" sldId="710"/>
            <ac:spMk id="152" creationId="{227CCD9A-0AD1-41CB-8E48-474E7D60FD68}"/>
          </ac:spMkLst>
        </pc:spChg>
        <pc:spChg chg="mod topLvl">
          <ac:chgData name="THOMY Philippe" userId="9df777e5-71f9-47e3-9421-f7a221646164" providerId="ADAL" clId="{B3E2BD99-6685-4855-9502-BF894723FEDA}" dt="2022-06-29T08:54:38.730" v="9255" actId="1076"/>
          <ac:spMkLst>
            <pc:docMk/>
            <pc:sldMk cId="3034781253" sldId="710"/>
            <ac:spMk id="153" creationId="{B0ED851D-1F7A-4C02-A575-96253184A921}"/>
          </ac:spMkLst>
        </pc:spChg>
        <pc:spChg chg="mod topLvl">
          <ac:chgData name="THOMY Philippe" userId="9df777e5-71f9-47e3-9421-f7a221646164" providerId="ADAL" clId="{B3E2BD99-6685-4855-9502-BF894723FEDA}" dt="2022-06-29T08:54:38.730" v="9255" actId="1076"/>
          <ac:spMkLst>
            <pc:docMk/>
            <pc:sldMk cId="3034781253" sldId="710"/>
            <ac:spMk id="154" creationId="{815C870A-4534-4C61-A4B5-7F2459EF9600}"/>
          </ac:spMkLst>
        </pc:spChg>
        <pc:spChg chg="mod topLvl">
          <ac:chgData name="THOMY Philippe" userId="9df777e5-71f9-47e3-9421-f7a221646164" providerId="ADAL" clId="{B3E2BD99-6685-4855-9502-BF894723FEDA}" dt="2022-06-29T08:54:38.730" v="9255" actId="1076"/>
          <ac:spMkLst>
            <pc:docMk/>
            <pc:sldMk cId="3034781253" sldId="710"/>
            <ac:spMk id="155" creationId="{E3A89CC8-5F6E-4E4B-A86B-0062EE111268}"/>
          </ac:spMkLst>
        </pc:spChg>
        <pc:spChg chg="mod topLvl">
          <ac:chgData name="THOMY Philippe" userId="9df777e5-71f9-47e3-9421-f7a221646164" providerId="ADAL" clId="{B3E2BD99-6685-4855-9502-BF894723FEDA}" dt="2022-06-29T08:54:38.730" v="9255" actId="1076"/>
          <ac:spMkLst>
            <pc:docMk/>
            <pc:sldMk cId="3034781253" sldId="710"/>
            <ac:spMk id="156" creationId="{C5907137-E531-49D6-9EA5-DCCC80769932}"/>
          </ac:spMkLst>
        </pc:spChg>
        <pc:spChg chg="mod topLvl">
          <ac:chgData name="THOMY Philippe" userId="9df777e5-71f9-47e3-9421-f7a221646164" providerId="ADAL" clId="{B3E2BD99-6685-4855-9502-BF894723FEDA}" dt="2022-06-29T08:54:38.730" v="9255" actId="1076"/>
          <ac:spMkLst>
            <pc:docMk/>
            <pc:sldMk cId="3034781253" sldId="710"/>
            <ac:spMk id="157" creationId="{22D31688-BB20-4743-B85E-D634316692EB}"/>
          </ac:spMkLst>
        </pc:spChg>
        <pc:spChg chg="mod topLvl">
          <ac:chgData name="THOMY Philippe" userId="9df777e5-71f9-47e3-9421-f7a221646164" providerId="ADAL" clId="{B3E2BD99-6685-4855-9502-BF894723FEDA}" dt="2022-06-29T08:54:38.730" v="9255" actId="1076"/>
          <ac:spMkLst>
            <pc:docMk/>
            <pc:sldMk cId="3034781253" sldId="710"/>
            <ac:spMk id="158" creationId="{2DE1CE6D-D163-49AD-BD32-DBB41BEC60A9}"/>
          </ac:spMkLst>
        </pc:spChg>
        <pc:spChg chg="mod topLvl">
          <ac:chgData name="THOMY Philippe" userId="9df777e5-71f9-47e3-9421-f7a221646164" providerId="ADAL" clId="{B3E2BD99-6685-4855-9502-BF894723FEDA}" dt="2022-06-29T08:54:38.730" v="9255" actId="1076"/>
          <ac:spMkLst>
            <pc:docMk/>
            <pc:sldMk cId="3034781253" sldId="710"/>
            <ac:spMk id="159" creationId="{51E9B78E-3CBB-4DB7-A8C2-B0A3681ABB37}"/>
          </ac:spMkLst>
        </pc:spChg>
        <pc:spChg chg="mod topLvl">
          <ac:chgData name="THOMY Philippe" userId="9df777e5-71f9-47e3-9421-f7a221646164" providerId="ADAL" clId="{B3E2BD99-6685-4855-9502-BF894723FEDA}" dt="2022-06-29T08:54:38.730" v="9255" actId="1076"/>
          <ac:spMkLst>
            <pc:docMk/>
            <pc:sldMk cId="3034781253" sldId="710"/>
            <ac:spMk id="160" creationId="{E0386285-D8AB-4D81-89B4-F4DCACA9E7D3}"/>
          </ac:spMkLst>
        </pc:spChg>
        <pc:spChg chg="mod topLvl">
          <ac:chgData name="THOMY Philippe" userId="9df777e5-71f9-47e3-9421-f7a221646164" providerId="ADAL" clId="{B3E2BD99-6685-4855-9502-BF894723FEDA}" dt="2022-06-29T08:54:38.730" v="9255" actId="1076"/>
          <ac:spMkLst>
            <pc:docMk/>
            <pc:sldMk cId="3034781253" sldId="710"/>
            <ac:spMk id="161" creationId="{81B5F33D-DEFE-445B-9C72-EB9F03C6C3ED}"/>
          </ac:spMkLst>
        </pc:spChg>
        <pc:spChg chg="mod topLvl">
          <ac:chgData name="THOMY Philippe" userId="9df777e5-71f9-47e3-9421-f7a221646164" providerId="ADAL" clId="{B3E2BD99-6685-4855-9502-BF894723FEDA}" dt="2022-06-29T08:54:38.730" v="9255" actId="1076"/>
          <ac:spMkLst>
            <pc:docMk/>
            <pc:sldMk cId="3034781253" sldId="710"/>
            <ac:spMk id="162" creationId="{4591E934-5525-47A9-BEEF-1066AC50940E}"/>
          </ac:spMkLst>
        </pc:spChg>
        <pc:spChg chg="add mod">
          <ac:chgData name="THOMY Philippe" userId="9df777e5-71f9-47e3-9421-f7a221646164" providerId="ADAL" clId="{B3E2BD99-6685-4855-9502-BF894723FEDA}" dt="2022-06-30T19:17:24.082" v="14069" actId="1036"/>
          <ac:spMkLst>
            <pc:docMk/>
            <pc:sldMk cId="3034781253" sldId="710"/>
            <ac:spMk id="163" creationId="{44799370-7868-4EE6-A2EA-5A8EEFD5E2EE}"/>
          </ac:spMkLst>
        </pc:spChg>
        <pc:spChg chg="add mod ord">
          <ac:chgData name="THOMY Philippe" userId="9df777e5-71f9-47e3-9421-f7a221646164" providerId="ADAL" clId="{B3E2BD99-6685-4855-9502-BF894723FEDA}" dt="2022-06-30T19:17:24.082" v="14069" actId="1036"/>
          <ac:spMkLst>
            <pc:docMk/>
            <pc:sldMk cId="3034781253" sldId="710"/>
            <ac:spMk id="164" creationId="{1AB40AB7-898D-4264-BD40-5171BC92E1F0}"/>
          </ac:spMkLst>
        </pc:spChg>
        <pc:spChg chg="add mod ord">
          <ac:chgData name="THOMY Philippe" userId="9df777e5-71f9-47e3-9421-f7a221646164" providerId="ADAL" clId="{B3E2BD99-6685-4855-9502-BF894723FEDA}" dt="2022-06-30T19:17:24.082" v="14069" actId="1036"/>
          <ac:spMkLst>
            <pc:docMk/>
            <pc:sldMk cId="3034781253" sldId="710"/>
            <ac:spMk id="165" creationId="{247E20A6-733F-4748-92DA-1086C01FB08D}"/>
          </ac:spMkLst>
        </pc:spChg>
        <pc:spChg chg="add mod">
          <ac:chgData name="THOMY Philippe" userId="9df777e5-71f9-47e3-9421-f7a221646164" providerId="ADAL" clId="{B3E2BD99-6685-4855-9502-BF894723FEDA}" dt="2022-06-30T19:17:24.082" v="14069" actId="1036"/>
          <ac:spMkLst>
            <pc:docMk/>
            <pc:sldMk cId="3034781253" sldId="710"/>
            <ac:spMk id="166" creationId="{C2738D1B-5300-471B-A34C-E836DD4D8434}"/>
          </ac:spMkLst>
        </pc:spChg>
        <pc:spChg chg="add mod">
          <ac:chgData name="THOMY Philippe" userId="9df777e5-71f9-47e3-9421-f7a221646164" providerId="ADAL" clId="{B3E2BD99-6685-4855-9502-BF894723FEDA}" dt="2022-06-29T08:54:52.301" v="9258" actId="14100"/>
          <ac:spMkLst>
            <pc:docMk/>
            <pc:sldMk cId="3034781253" sldId="710"/>
            <ac:spMk id="167" creationId="{15E3A45B-F5D3-4FB6-A471-BA86722FA5ED}"/>
          </ac:spMkLst>
        </pc:spChg>
        <pc:spChg chg="add mod">
          <ac:chgData name="THOMY Philippe" userId="9df777e5-71f9-47e3-9421-f7a221646164" providerId="ADAL" clId="{B3E2BD99-6685-4855-9502-BF894723FEDA}" dt="2022-06-30T19:19:33.892" v="14091" actId="20577"/>
          <ac:spMkLst>
            <pc:docMk/>
            <pc:sldMk cId="3034781253" sldId="710"/>
            <ac:spMk id="170" creationId="{32C5C486-C590-47E5-9E30-00743537D038}"/>
          </ac:spMkLst>
        </pc:spChg>
        <pc:spChg chg="add mod">
          <ac:chgData name="THOMY Philippe" userId="9df777e5-71f9-47e3-9421-f7a221646164" providerId="ADAL" clId="{B3E2BD99-6685-4855-9502-BF894723FEDA}" dt="2022-06-30T19:17:24.082" v="14069" actId="1036"/>
          <ac:spMkLst>
            <pc:docMk/>
            <pc:sldMk cId="3034781253" sldId="710"/>
            <ac:spMk id="171" creationId="{795C7864-2B36-4AB4-82E5-16517A0361C4}"/>
          </ac:spMkLst>
        </pc:spChg>
        <pc:spChg chg="add mod">
          <ac:chgData name="THOMY Philippe" userId="9df777e5-71f9-47e3-9421-f7a221646164" providerId="ADAL" clId="{B3E2BD99-6685-4855-9502-BF894723FEDA}" dt="2022-06-30T19:17:24.082" v="14069" actId="1036"/>
          <ac:spMkLst>
            <pc:docMk/>
            <pc:sldMk cId="3034781253" sldId="710"/>
            <ac:spMk id="172" creationId="{F6668BD9-B99F-472B-B2A0-2FFF4CFD9A33}"/>
          </ac:spMkLst>
        </pc:spChg>
        <pc:spChg chg="add mod">
          <ac:chgData name="THOMY Philippe" userId="9df777e5-71f9-47e3-9421-f7a221646164" providerId="ADAL" clId="{B3E2BD99-6685-4855-9502-BF894723FEDA}" dt="2022-06-30T19:17:24.082" v="14069" actId="1036"/>
          <ac:spMkLst>
            <pc:docMk/>
            <pc:sldMk cId="3034781253" sldId="710"/>
            <ac:spMk id="173" creationId="{07CFF823-2858-4030-86CE-A77C467F5D33}"/>
          </ac:spMkLst>
        </pc:spChg>
        <pc:grpChg chg="add del mod">
          <ac:chgData name="THOMY Philippe" userId="9df777e5-71f9-47e3-9421-f7a221646164" providerId="ADAL" clId="{B3E2BD99-6685-4855-9502-BF894723FEDA}" dt="2022-06-29T08:53:06.799" v="9225" actId="165"/>
          <ac:grpSpMkLst>
            <pc:docMk/>
            <pc:sldMk cId="3034781253" sldId="710"/>
            <ac:grpSpMk id="135" creationId="{3CF9E117-6990-4EAE-9BB3-7B9104E2C4A3}"/>
          </ac:grpSpMkLst>
        </pc:grpChg>
        <pc:graphicFrameChg chg="add mod modGraphic">
          <ac:chgData name="THOMY Philippe" userId="9df777e5-71f9-47e3-9421-f7a221646164" providerId="ADAL" clId="{B3E2BD99-6685-4855-9502-BF894723FEDA}" dt="2022-06-30T19:17:24.082" v="14069" actId="1036"/>
          <ac:graphicFrameMkLst>
            <pc:docMk/>
            <pc:sldMk cId="3034781253" sldId="710"/>
            <ac:graphicFrameMk id="5" creationId="{914D1DA8-76AD-4622-9169-AEC3B514E4F0}"/>
          </ac:graphicFrameMkLst>
        </pc:graphicFrameChg>
        <pc:graphicFrameChg chg="add del mod modGraphic">
          <ac:chgData name="THOMY Philippe" userId="9df777e5-71f9-47e3-9421-f7a221646164" providerId="ADAL" clId="{B3E2BD99-6685-4855-9502-BF894723FEDA}" dt="2022-06-29T08:06:20.718" v="8452" actId="478"/>
          <ac:graphicFrameMkLst>
            <pc:docMk/>
            <pc:sldMk cId="3034781253" sldId="710"/>
            <ac:graphicFrameMk id="7" creationId="{0E4D10A3-4881-49C4-9CF9-8691D7A35D15}"/>
          </ac:graphicFrameMkLst>
        </pc:graphicFrameChg>
        <pc:graphicFrameChg chg="add mod">
          <ac:chgData name="THOMY Philippe" userId="9df777e5-71f9-47e3-9421-f7a221646164" providerId="ADAL" clId="{B3E2BD99-6685-4855-9502-BF894723FEDA}" dt="2022-06-30T19:17:24.082" v="14069" actId="1036"/>
          <ac:graphicFrameMkLst>
            <pc:docMk/>
            <pc:sldMk cId="3034781253" sldId="710"/>
            <ac:graphicFrameMk id="16" creationId="{230D3CB7-8981-4658-919D-8EECBE07BFDD}"/>
          </ac:graphicFrameMkLst>
        </pc:graphicFrameChg>
        <pc:graphicFrameChg chg="add mod">
          <ac:chgData name="THOMY Philippe" userId="9df777e5-71f9-47e3-9421-f7a221646164" providerId="ADAL" clId="{B3E2BD99-6685-4855-9502-BF894723FEDA}" dt="2022-06-30T19:17:24.082" v="14069" actId="1036"/>
          <ac:graphicFrameMkLst>
            <pc:docMk/>
            <pc:sldMk cId="3034781253" sldId="710"/>
            <ac:graphicFrameMk id="24" creationId="{A411AE24-3AAA-4508-A371-0B939B80C46B}"/>
          </ac:graphicFrameMkLst>
        </pc:graphicFrameChg>
        <pc:graphicFrameChg chg="add mod modGraphic">
          <ac:chgData name="THOMY Philippe" userId="9df777e5-71f9-47e3-9421-f7a221646164" providerId="ADAL" clId="{B3E2BD99-6685-4855-9502-BF894723FEDA}" dt="2022-06-30T19:17:24.082" v="14069" actId="1036"/>
          <ac:graphicFrameMkLst>
            <pc:docMk/>
            <pc:sldMk cId="3034781253" sldId="710"/>
            <ac:graphicFrameMk id="26" creationId="{B485ED86-A217-4F9A-9BE8-4DFDEAAE60C4}"/>
          </ac:graphicFrameMkLst>
        </pc:graphicFrameChg>
        <pc:graphicFrameChg chg="add mod modGraphic">
          <ac:chgData name="THOMY Philippe" userId="9df777e5-71f9-47e3-9421-f7a221646164" providerId="ADAL" clId="{B3E2BD99-6685-4855-9502-BF894723FEDA}" dt="2022-06-30T19:17:24.082" v="14069" actId="1036"/>
          <ac:graphicFrameMkLst>
            <pc:docMk/>
            <pc:sldMk cId="3034781253" sldId="710"/>
            <ac:graphicFrameMk id="35" creationId="{398E04BB-5B25-4373-9AD8-0DA07777AF36}"/>
          </ac:graphicFrameMkLst>
        </pc:graphicFrameChg>
        <pc:graphicFrameChg chg="add mod">
          <ac:chgData name="THOMY Philippe" userId="9df777e5-71f9-47e3-9421-f7a221646164" providerId="ADAL" clId="{B3E2BD99-6685-4855-9502-BF894723FEDA}" dt="2022-06-30T19:17:24.082" v="14069" actId="1036"/>
          <ac:graphicFrameMkLst>
            <pc:docMk/>
            <pc:sldMk cId="3034781253" sldId="710"/>
            <ac:graphicFrameMk id="37" creationId="{8D5E8EDB-52F3-43EC-AE9C-3110D1155D3C}"/>
          </ac:graphicFrameMkLst>
        </pc:graphicFrameChg>
        <pc:graphicFrameChg chg="add mod">
          <ac:chgData name="THOMY Philippe" userId="9df777e5-71f9-47e3-9421-f7a221646164" providerId="ADAL" clId="{B3E2BD99-6685-4855-9502-BF894723FEDA}" dt="2022-06-30T19:17:24.082" v="14069" actId="1036"/>
          <ac:graphicFrameMkLst>
            <pc:docMk/>
            <pc:sldMk cId="3034781253" sldId="710"/>
            <ac:graphicFrameMk id="52" creationId="{B3017B4E-2F65-4821-B12B-D7F6275CEA68}"/>
          </ac:graphicFrameMkLst>
        </pc:graphicFrameChg>
        <pc:graphicFrameChg chg="add mod">
          <ac:chgData name="THOMY Philippe" userId="9df777e5-71f9-47e3-9421-f7a221646164" providerId="ADAL" clId="{B3E2BD99-6685-4855-9502-BF894723FEDA}" dt="2022-06-30T19:17:24.082" v="14069" actId="1036"/>
          <ac:graphicFrameMkLst>
            <pc:docMk/>
            <pc:sldMk cId="3034781253" sldId="710"/>
            <ac:graphicFrameMk id="54" creationId="{4AD4D4A2-6569-444D-A5E4-946A604B8A72}"/>
          </ac:graphicFrameMkLst>
        </pc:graphicFrameChg>
        <pc:graphicFrameChg chg="add del mod">
          <ac:chgData name="THOMY Philippe" userId="9df777e5-71f9-47e3-9421-f7a221646164" providerId="ADAL" clId="{B3E2BD99-6685-4855-9502-BF894723FEDA}" dt="2022-06-29T08:21:53.532" v="8754" actId="478"/>
          <ac:graphicFrameMkLst>
            <pc:docMk/>
            <pc:sldMk cId="3034781253" sldId="710"/>
            <ac:graphicFrameMk id="70" creationId="{66DAB009-A517-4F12-A196-85F78B78B2D0}"/>
          </ac:graphicFrameMkLst>
        </pc:graphicFrameChg>
        <pc:graphicFrameChg chg="add del mod">
          <ac:chgData name="THOMY Philippe" userId="9df777e5-71f9-47e3-9421-f7a221646164" providerId="ADAL" clId="{B3E2BD99-6685-4855-9502-BF894723FEDA}" dt="2022-06-29T08:21:53.532" v="8754" actId="478"/>
          <ac:graphicFrameMkLst>
            <pc:docMk/>
            <pc:sldMk cId="3034781253" sldId="710"/>
            <ac:graphicFrameMk id="72" creationId="{BE29B141-5A58-4B30-9920-FFBEEFC22269}"/>
          </ac:graphicFrameMkLst>
        </pc:graphicFrameChg>
        <pc:graphicFrameChg chg="add mod">
          <ac:chgData name="THOMY Philippe" userId="9df777e5-71f9-47e3-9421-f7a221646164" providerId="ADAL" clId="{B3E2BD99-6685-4855-9502-BF894723FEDA}" dt="2022-06-30T19:17:24.082" v="14069" actId="1036"/>
          <ac:graphicFrameMkLst>
            <pc:docMk/>
            <pc:sldMk cId="3034781253" sldId="710"/>
            <ac:graphicFrameMk id="80" creationId="{E093C67A-15E7-41B9-90B4-D2B8EEDAC5F5}"/>
          </ac:graphicFrameMkLst>
        </pc:graphicFrameChg>
        <pc:graphicFrameChg chg="add mod">
          <ac:chgData name="THOMY Philippe" userId="9df777e5-71f9-47e3-9421-f7a221646164" providerId="ADAL" clId="{B3E2BD99-6685-4855-9502-BF894723FEDA}" dt="2022-06-30T19:17:24.082" v="14069" actId="1036"/>
          <ac:graphicFrameMkLst>
            <pc:docMk/>
            <pc:sldMk cId="3034781253" sldId="710"/>
            <ac:graphicFrameMk id="82" creationId="{8528412A-B704-4B2B-BA84-8D088D903DF7}"/>
          </ac:graphicFrameMkLst>
        </pc:graphicFrameChg>
        <pc:graphicFrameChg chg="add mod">
          <ac:chgData name="THOMY Philippe" userId="9df777e5-71f9-47e3-9421-f7a221646164" providerId="ADAL" clId="{B3E2BD99-6685-4855-9502-BF894723FEDA}" dt="2022-06-30T19:17:24.082" v="14069" actId="1036"/>
          <ac:graphicFrameMkLst>
            <pc:docMk/>
            <pc:sldMk cId="3034781253" sldId="710"/>
            <ac:graphicFrameMk id="90" creationId="{A83E4FEC-A63D-43CD-B7FC-A78F5BD85911}"/>
          </ac:graphicFrameMkLst>
        </pc:graphicFrameChg>
        <pc:graphicFrameChg chg="add mod">
          <ac:chgData name="THOMY Philippe" userId="9df777e5-71f9-47e3-9421-f7a221646164" providerId="ADAL" clId="{B3E2BD99-6685-4855-9502-BF894723FEDA}" dt="2022-06-30T19:17:24.082" v="14069" actId="1036"/>
          <ac:graphicFrameMkLst>
            <pc:docMk/>
            <pc:sldMk cId="3034781253" sldId="710"/>
            <ac:graphicFrameMk id="92" creationId="{6C91A09E-2710-4C7C-A463-B0AECB82C4A0}"/>
          </ac:graphicFrameMkLst>
        </pc:graphicFrameChg>
        <pc:graphicFrameChg chg="add mod modGraphic">
          <ac:chgData name="THOMY Philippe" userId="9df777e5-71f9-47e3-9421-f7a221646164" providerId="ADAL" clId="{B3E2BD99-6685-4855-9502-BF894723FEDA}" dt="2022-06-30T19:17:24.082" v="14069" actId="1036"/>
          <ac:graphicFrameMkLst>
            <pc:docMk/>
            <pc:sldMk cId="3034781253" sldId="710"/>
            <ac:graphicFrameMk id="106" creationId="{975DC02C-B1E9-4CF6-A834-44A1E297F93F}"/>
          </ac:graphicFrameMkLst>
        </pc:graphicFrameChg>
        <pc:graphicFrameChg chg="add mod">
          <ac:chgData name="THOMY Philippe" userId="9df777e5-71f9-47e3-9421-f7a221646164" providerId="ADAL" clId="{B3E2BD99-6685-4855-9502-BF894723FEDA}" dt="2022-06-30T19:17:24.082" v="14069" actId="1036"/>
          <ac:graphicFrameMkLst>
            <pc:docMk/>
            <pc:sldMk cId="3034781253" sldId="710"/>
            <ac:graphicFrameMk id="108" creationId="{D9CD8993-EC16-4B81-BD02-AA6757A8337F}"/>
          </ac:graphicFrameMkLst>
        </pc:graphicFrameChg>
        <pc:graphicFrameChg chg="add mod">
          <ac:chgData name="THOMY Philippe" userId="9df777e5-71f9-47e3-9421-f7a221646164" providerId="ADAL" clId="{B3E2BD99-6685-4855-9502-BF894723FEDA}" dt="2022-06-30T19:17:24.082" v="14069" actId="1036"/>
          <ac:graphicFrameMkLst>
            <pc:docMk/>
            <pc:sldMk cId="3034781253" sldId="710"/>
            <ac:graphicFrameMk id="123" creationId="{73A57DFC-9483-461B-97D1-55D9B9AA820A}"/>
          </ac:graphicFrameMkLst>
        </pc:graphicFrameChg>
        <pc:graphicFrameChg chg="add mod modGraphic">
          <ac:chgData name="THOMY Philippe" userId="9df777e5-71f9-47e3-9421-f7a221646164" providerId="ADAL" clId="{B3E2BD99-6685-4855-9502-BF894723FEDA}" dt="2022-06-30T19:17:24.082" v="14069" actId="1036"/>
          <ac:graphicFrameMkLst>
            <pc:docMk/>
            <pc:sldMk cId="3034781253" sldId="710"/>
            <ac:graphicFrameMk id="125" creationId="{6764BDCA-97B0-4C50-940D-96E5AEC14509}"/>
          </ac:graphicFrameMkLst>
        </pc:graphicFrameChg>
        <pc:cxnChg chg="add mod ord">
          <ac:chgData name="THOMY Philippe" userId="9df777e5-71f9-47e3-9421-f7a221646164" providerId="ADAL" clId="{B3E2BD99-6685-4855-9502-BF894723FEDA}" dt="2022-06-30T19:17:24.082" v="14069" actId="1036"/>
          <ac:cxnSpMkLst>
            <pc:docMk/>
            <pc:sldMk cId="3034781253" sldId="710"/>
            <ac:cxnSpMk id="8" creationId="{47A6E0C8-25E8-49D5-9D38-117AEDD247DC}"/>
          </ac:cxnSpMkLst>
        </pc:cxnChg>
        <pc:cxnChg chg="add mod ord">
          <ac:chgData name="THOMY Philippe" userId="9df777e5-71f9-47e3-9421-f7a221646164" providerId="ADAL" clId="{B3E2BD99-6685-4855-9502-BF894723FEDA}" dt="2022-06-30T19:17:24.082" v="14069" actId="1036"/>
          <ac:cxnSpMkLst>
            <pc:docMk/>
            <pc:sldMk cId="3034781253" sldId="710"/>
            <ac:cxnSpMk id="9" creationId="{E8885199-D303-41D9-AD6F-F529CB95D1BB}"/>
          </ac:cxnSpMkLst>
        </pc:cxnChg>
        <pc:cxnChg chg="add mod ord">
          <ac:chgData name="THOMY Philippe" userId="9df777e5-71f9-47e3-9421-f7a221646164" providerId="ADAL" clId="{B3E2BD99-6685-4855-9502-BF894723FEDA}" dt="2022-06-30T19:17:24.082" v="14069" actId="1036"/>
          <ac:cxnSpMkLst>
            <pc:docMk/>
            <pc:sldMk cId="3034781253" sldId="710"/>
            <ac:cxnSpMk id="10" creationId="{1E5A1654-1305-47A9-A44C-BDC1A7D90494}"/>
          </ac:cxnSpMkLst>
        </pc:cxnChg>
        <pc:cxnChg chg="add mod ord">
          <ac:chgData name="THOMY Philippe" userId="9df777e5-71f9-47e3-9421-f7a221646164" providerId="ADAL" clId="{B3E2BD99-6685-4855-9502-BF894723FEDA}" dt="2022-06-30T19:17:24.082" v="14069" actId="1036"/>
          <ac:cxnSpMkLst>
            <pc:docMk/>
            <pc:sldMk cId="3034781253" sldId="710"/>
            <ac:cxnSpMk id="11" creationId="{7626C81F-12A0-45C3-819F-22FDACB74CD5}"/>
          </ac:cxnSpMkLst>
        </pc:cxnChg>
        <pc:cxnChg chg="add mod">
          <ac:chgData name="THOMY Philippe" userId="9df777e5-71f9-47e3-9421-f7a221646164" providerId="ADAL" clId="{B3E2BD99-6685-4855-9502-BF894723FEDA}" dt="2022-06-30T19:17:24.082" v="14069" actId="1036"/>
          <ac:cxnSpMkLst>
            <pc:docMk/>
            <pc:sldMk cId="3034781253" sldId="710"/>
            <ac:cxnSpMk id="20" creationId="{1889CC41-0B6E-4C0E-8383-5EA7BE444237}"/>
          </ac:cxnSpMkLst>
        </pc:cxnChg>
        <pc:cxnChg chg="add mod">
          <ac:chgData name="THOMY Philippe" userId="9df777e5-71f9-47e3-9421-f7a221646164" providerId="ADAL" clId="{B3E2BD99-6685-4855-9502-BF894723FEDA}" dt="2022-06-30T19:17:24.082" v="14069" actId="1036"/>
          <ac:cxnSpMkLst>
            <pc:docMk/>
            <pc:sldMk cId="3034781253" sldId="710"/>
            <ac:cxnSpMk id="21" creationId="{73CE298D-680A-4075-BEEF-67C39CFC6946}"/>
          </ac:cxnSpMkLst>
        </pc:cxnChg>
        <pc:cxnChg chg="add mod">
          <ac:chgData name="THOMY Philippe" userId="9df777e5-71f9-47e3-9421-f7a221646164" providerId="ADAL" clId="{B3E2BD99-6685-4855-9502-BF894723FEDA}" dt="2022-06-30T19:17:24.082" v="14069" actId="1036"/>
          <ac:cxnSpMkLst>
            <pc:docMk/>
            <pc:sldMk cId="3034781253" sldId="710"/>
            <ac:cxnSpMk id="22" creationId="{1C0391E1-11E6-4610-985E-B1C965E6DEE1}"/>
          </ac:cxnSpMkLst>
        </pc:cxnChg>
        <pc:cxnChg chg="add mod">
          <ac:chgData name="THOMY Philippe" userId="9df777e5-71f9-47e3-9421-f7a221646164" providerId="ADAL" clId="{B3E2BD99-6685-4855-9502-BF894723FEDA}" dt="2022-06-30T19:17:24.082" v="14069" actId="1036"/>
          <ac:cxnSpMkLst>
            <pc:docMk/>
            <pc:sldMk cId="3034781253" sldId="710"/>
            <ac:cxnSpMk id="23" creationId="{7755222E-068A-49E3-897A-21DBE33A40A8}"/>
          </ac:cxnSpMkLst>
        </pc:cxnChg>
        <pc:cxnChg chg="add mod">
          <ac:chgData name="THOMY Philippe" userId="9df777e5-71f9-47e3-9421-f7a221646164" providerId="ADAL" clId="{B3E2BD99-6685-4855-9502-BF894723FEDA}" dt="2022-06-30T19:17:24.082" v="14069" actId="1036"/>
          <ac:cxnSpMkLst>
            <pc:docMk/>
            <pc:sldMk cId="3034781253" sldId="710"/>
            <ac:cxnSpMk id="31" creationId="{A555A244-F6DD-4B60-9D93-C807C095529F}"/>
          </ac:cxnSpMkLst>
        </pc:cxnChg>
        <pc:cxnChg chg="add mod">
          <ac:chgData name="THOMY Philippe" userId="9df777e5-71f9-47e3-9421-f7a221646164" providerId="ADAL" clId="{B3E2BD99-6685-4855-9502-BF894723FEDA}" dt="2022-06-30T19:17:24.082" v="14069" actId="1036"/>
          <ac:cxnSpMkLst>
            <pc:docMk/>
            <pc:sldMk cId="3034781253" sldId="710"/>
            <ac:cxnSpMk id="32" creationId="{A32B1D33-33CB-42DA-9BD1-3FDF2625FD51}"/>
          </ac:cxnSpMkLst>
        </pc:cxnChg>
        <pc:cxnChg chg="add mod">
          <ac:chgData name="THOMY Philippe" userId="9df777e5-71f9-47e3-9421-f7a221646164" providerId="ADAL" clId="{B3E2BD99-6685-4855-9502-BF894723FEDA}" dt="2022-06-30T19:17:24.082" v="14069" actId="1036"/>
          <ac:cxnSpMkLst>
            <pc:docMk/>
            <pc:sldMk cId="3034781253" sldId="710"/>
            <ac:cxnSpMk id="33" creationId="{45AEC8E5-E5CA-49C4-95E8-5105DF327E9D}"/>
          </ac:cxnSpMkLst>
        </pc:cxnChg>
        <pc:cxnChg chg="add mod">
          <ac:chgData name="THOMY Philippe" userId="9df777e5-71f9-47e3-9421-f7a221646164" providerId="ADAL" clId="{B3E2BD99-6685-4855-9502-BF894723FEDA}" dt="2022-06-30T19:17:24.082" v="14069" actId="1036"/>
          <ac:cxnSpMkLst>
            <pc:docMk/>
            <pc:sldMk cId="3034781253" sldId="710"/>
            <ac:cxnSpMk id="34" creationId="{0D3F84CF-EAB1-4061-B965-68D35C399039}"/>
          </ac:cxnSpMkLst>
        </pc:cxnChg>
        <pc:cxnChg chg="add mod">
          <ac:chgData name="THOMY Philippe" userId="9df777e5-71f9-47e3-9421-f7a221646164" providerId="ADAL" clId="{B3E2BD99-6685-4855-9502-BF894723FEDA}" dt="2022-06-30T19:17:24.082" v="14069" actId="1036"/>
          <ac:cxnSpMkLst>
            <pc:docMk/>
            <pc:sldMk cId="3034781253" sldId="710"/>
            <ac:cxnSpMk id="48" creationId="{E56B67E6-D420-40AB-8A3A-270FF85C62C9}"/>
          </ac:cxnSpMkLst>
        </pc:cxnChg>
        <pc:cxnChg chg="add mod">
          <ac:chgData name="THOMY Philippe" userId="9df777e5-71f9-47e3-9421-f7a221646164" providerId="ADAL" clId="{B3E2BD99-6685-4855-9502-BF894723FEDA}" dt="2022-06-30T19:17:24.082" v="14069" actId="1036"/>
          <ac:cxnSpMkLst>
            <pc:docMk/>
            <pc:sldMk cId="3034781253" sldId="710"/>
            <ac:cxnSpMk id="49" creationId="{CD607CFC-9C10-440C-A23C-3883A8066348}"/>
          </ac:cxnSpMkLst>
        </pc:cxnChg>
        <pc:cxnChg chg="add mod">
          <ac:chgData name="THOMY Philippe" userId="9df777e5-71f9-47e3-9421-f7a221646164" providerId="ADAL" clId="{B3E2BD99-6685-4855-9502-BF894723FEDA}" dt="2022-06-30T19:17:24.082" v="14069" actId="1036"/>
          <ac:cxnSpMkLst>
            <pc:docMk/>
            <pc:sldMk cId="3034781253" sldId="710"/>
            <ac:cxnSpMk id="50" creationId="{758E5FEF-89A5-4400-BDC9-C9B53554E0AA}"/>
          </ac:cxnSpMkLst>
        </pc:cxnChg>
        <pc:cxnChg chg="add mod">
          <ac:chgData name="THOMY Philippe" userId="9df777e5-71f9-47e3-9421-f7a221646164" providerId="ADAL" clId="{B3E2BD99-6685-4855-9502-BF894723FEDA}" dt="2022-06-30T19:17:24.082" v="14069" actId="1036"/>
          <ac:cxnSpMkLst>
            <pc:docMk/>
            <pc:sldMk cId="3034781253" sldId="710"/>
            <ac:cxnSpMk id="51" creationId="{1208B01B-5C86-40D7-B88F-1CB898E1300A}"/>
          </ac:cxnSpMkLst>
        </pc:cxnChg>
        <pc:cxnChg chg="add del mod">
          <ac:chgData name="THOMY Philippe" userId="9df777e5-71f9-47e3-9421-f7a221646164" providerId="ADAL" clId="{B3E2BD99-6685-4855-9502-BF894723FEDA}" dt="2022-06-29T08:21:53.532" v="8754" actId="478"/>
          <ac:cxnSpMkLst>
            <pc:docMk/>
            <pc:sldMk cId="3034781253" sldId="710"/>
            <ac:cxnSpMk id="66" creationId="{B05CCDB7-F63D-4060-9108-DCFE7AF7ACA7}"/>
          </ac:cxnSpMkLst>
        </pc:cxnChg>
        <pc:cxnChg chg="add del mod">
          <ac:chgData name="THOMY Philippe" userId="9df777e5-71f9-47e3-9421-f7a221646164" providerId="ADAL" clId="{B3E2BD99-6685-4855-9502-BF894723FEDA}" dt="2022-06-29T08:21:53.532" v="8754" actId="478"/>
          <ac:cxnSpMkLst>
            <pc:docMk/>
            <pc:sldMk cId="3034781253" sldId="710"/>
            <ac:cxnSpMk id="67" creationId="{91189050-76F7-447B-91B5-F19685ACA6B1}"/>
          </ac:cxnSpMkLst>
        </pc:cxnChg>
        <pc:cxnChg chg="add del mod">
          <ac:chgData name="THOMY Philippe" userId="9df777e5-71f9-47e3-9421-f7a221646164" providerId="ADAL" clId="{B3E2BD99-6685-4855-9502-BF894723FEDA}" dt="2022-06-29T08:21:53.532" v="8754" actId="478"/>
          <ac:cxnSpMkLst>
            <pc:docMk/>
            <pc:sldMk cId="3034781253" sldId="710"/>
            <ac:cxnSpMk id="68" creationId="{290E58B0-7AAA-4529-8892-9F39B2C21D72}"/>
          </ac:cxnSpMkLst>
        </pc:cxnChg>
        <pc:cxnChg chg="add del mod">
          <ac:chgData name="THOMY Philippe" userId="9df777e5-71f9-47e3-9421-f7a221646164" providerId="ADAL" clId="{B3E2BD99-6685-4855-9502-BF894723FEDA}" dt="2022-06-29T08:21:53.532" v="8754" actId="478"/>
          <ac:cxnSpMkLst>
            <pc:docMk/>
            <pc:sldMk cId="3034781253" sldId="710"/>
            <ac:cxnSpMk id="69" creationId="{94C39A6D-9117-42C5-85AD-A814645C9766}"/>
          </ac:cxnSpMkLst>
        </pc:cxnChg>
        <pc:cxnChg chg="add mod">
          <ac:chgData name="THOMY Philippe" userId="9df777e5-71f9-47e3-9421-f7a221646164" providerId="ADAL" clId="{B3E2BD99-6685-4855-9502-BF894723FEDA}" dt="2022-06-30T19:17:24.082" v="14069" actId="1036"/>
          <ac:cxnSpMkLst>
            <pc:docMk/>
            <pc:sldMk cId="3034781253" sldId="710"/>
            <ac:cxnSpMk id="76" creationId="{B616BB4A-659D-42E9-951E-41F881A1421A}"/>
          </ac:cxnSpMkLst>
        </pc:cxnChg>
        <pc:cxnChg chg="add mod">
          <ac:chgData name="THOMY Philippe" userId="9df777e5-71f9-47e3-9421-f7a221646164" providerId="ADAL" clId="{B3E2BD99-6685-4855-9502-BF894723FEDA}" dt="2022-06-30T19:17:24.082" v="14069" actId="1036"/>
          <ac:cxnSpMkLst>
            <pc:docMk/>
            <pc:sldMk cId="3034781253" sldId="710"/>
            <ac:cxnSpMk id="77" creationId="{34041CE0-1E77-40ED-BC45-A998114571CE}"/>
          </ac:cxnSpMkLst>
        </pc:cxnChg>
        <pc:cxnChg chg="add mod">
          <ac:chgData name="THOMY Philippe" userId="9df777e5-71f9-47e3-9421-f7a221646164" providerId="ADAL" clId="{B3E2BD99-6685-4855-9502-BF894723FEDA}" dt="2022-06-30T19:17:24.082" v="14069" actId="1036"/>
          <ac:cxnSpMkLst>
            <pc:docMk/>
            <pc:sldMk cId="3034781253" sldId="710"/>
            <ac:cxnSpMk id="78" creationId="{CD3AA7CD-88B5-4F4C-8CE8-41A9D515CB31}"/>
          </ac:cxnSpMkLst>
        </pc:cxnChg>
        <pc:cxnChg chg="add mod">
          <ac:chgData name="THOMY Philippe" userId="9df777e5-71f9-47e3-9421-f7a221646164" providerId="ADAL" clId="{B3E2BD99-6685-4855-9502-BF894723FEDA}" dt="2022-06-30T19:17:24.082" v="14069" actId="1036"/>
          <ac:cxnSpMkLst>
            <pc:docMk/>
            <pc:sldMk cId="3034781253" sldId="710"/>
            <ac:cxnSpMk id="79" creationId="{E9A4A45D-F4C5-4F39-A552-1A9815F038F3}"/>
          </ac:cxnSpMkLst>
        </pc:cxnChg>
        <pc:cxnChg chg="add mod">
          <ac:chgData name="THOMY Philippe" userId="9df777e5-71f9-47e3-9421-f7a221646164" providerId="ADAL" clId="{B3E2BD99-6685-4855-9502-BF894723FEDA}" dt="2022-06-30T19:17:24.082" v="14069" actId="1036"/>
          <ac:cxnSpMkLst>
            <pc:docMk/>
            <pc:sldMk cId="3034781253" sldId="710"/>
            <ac:cxnSpMk id="86" creationId="{C9ADD57E-E091-4A8A-93FF-1CFEC37328E8}"/>
          </ac:cxnSpMkLst>
        </pc:cxnChg>
        <pc:cxnChg chg="add mod">
          <ac:chgData name="THOMY Philippe" userId="9df777e5-71f9-47e3-9421-f7a221646164" providerId="ADAL" clId="{B3E2BD99-6685-4855-9502-BF894723FEDA}" dt="2022-06-30T19:17:24.082" v="14069" actId="1036"/>
          <ac:cxnSpMkLst>
            <pc:docMk/>
            <pc:sldMk cId="3034781253" sldId="710"/>
            <ac:cxnSpMk id="87" creationId="{A06B2648-44DE-4BB1-AAEA-ED4EA509644E}"/>
          </ac:cxnSpMkLst>
        </pc:cxnChg>
        <pc:cxnChg chg="add mod">
          <ac:chgData name="THOMY Philippe" userId="9df777e5-71f9-47e3-9421-f7a221646164" providerId="ADAL" clId="{B3E2BD99-6685-4855-9502-BF894723FEDA}" dt="2022-06-30T19:17:24.082" v="14069" actId="1036"/>
          <ac:cxnSpMkLst>
            <pc:docMk/>
            <pc:sldMk cId="3034781253" sldId="710"/>
            <ac:cxnSpMk id="88" creationId="{D9EE8EC6-47D1-48B4-A5AE-F54A34E515F6}"/>
          </ac:cxnSpMkLst>
        </pc:cxnChg>
        <pc:cxnChg chg="add mod">
          <ac:chgData name="THOMY Philippe" userId="9df777e5-71f9-47e3-9421-f7a221646164" providerId="ADAL" clId="{B3E2BD99-6685-4855-9502-BF894723FEDA}" dt="2022-06-30T19:17:24.082" v="14069" actId="1036"/>
          <ac:cxnSpMkLst>
            <pc:docMk/>
            <pc:sldMk cId="3034781253" sldId="710"/>
            <ac:cxnSpMk id="89" creationId="{2F127A04-B4BA-4237-9BC3-7158B5264045}"/>
          </ac:cxnSpMkLst>
        </pc:cxnChg>
        <pc:cxnChg chg="add mod ord">
          <ac:chgData name="THOMY Philippe" userId="9df777e5-71f9-47e3-9421-f7a221646164" providerId="ADAL" clId="{B3E2BD99-6685-4855-9502-BF894723FEDA}" dt="2022-06-30T19:19:03.846" v="14082" actId="692"/>
          <ac:cxnSpMkLst>
            <pc:docMk/>
            <pc:sldMk cId="3034781253" sldId="710"/>
            <ac:cxnSpMk id="96" creationId="{2841EC98-D122-4132-BE18-694F271677B5}"/>
          </ac:cxnSpMkLst>
        </pc:cxnChg>
        <pc:cxnChg chg="add mod ord">
          <ac:chgData name="THOMY Philippe" userId="9df777e5-71f9-47e3-9421-f7a221646164" providerId="ADAL" clId="{B3E2BD99-6685-4855-9502-BF894723FEDA}" dt="2022-06-30T19:19:03.846" v="14082" actId="692"/>
          <ac:cxnSpMkLst>
            <pc:docMk/>
            <pc:sldMk cId="3034781253" sldId="710"/>
            <ac:cxnSpMk id="100" creationId="{BFA0DDBE-C7A1-4B2F-84D5-16A42ADE4C58}"/>
          </ac:cxnSpMkLst>
        </pc:cxnChg>
        <pc:cxnChg chg="add mod">
          <ac:chgData name="THOMY Philippe" userId="9df777e5-71f9-47e3-9421-f7a221646164" providerId="ADAL" clId="{B3E2BD99-6685-4855-9502-BF894723FEDA}" dt="2022-06-30T19:17:24.082" v="14069" actId="1036"/>
          <ac:cxnSpMkLst>
            <pc:docMk/>
            <pc:sldMk cId="3034781253" sldId="710"/>
            <ac:cxnSpMk id="102" creationId="{A7B16A0E-304A-4A13-BE40-C0D5AD1AC3DD}"/>
          </ac:cxnSpMkLst>
        </pc:cxnChg>
        <pc:cxnChg chg="add mod">
          <ac:chgData name="THOMY Philippe" userId="9df777e5-71f9-47e3-9421-f7a221646164" providerId="ADAL" clId="{B3E2BD99-6685-4855-9502-BF894723FEDA}" dt="2022-06-30T19:17:24.082" v="14069" actId="1036"/>
          <ac:cxnSpMkLst>
            <pc:docMk/>
            <pc:sldMk cId="3034781253" sldId="710"/>
            <ac:cxnSpMk id="103" creationId="{343BE934-5955-4A47-A020-2FCEC5A1D5CF}"/>
          </ac:cxnSpMkLst>
        </pc:cxnChg>
        <pc:cxnChg chg="add mod">
          <ac:chgData name="THOMY Philippe" userId="9df777e5-71f9-47e3-9421-f7a221646164" providerId="ADAL" clId="{B3E2BD99-6685-4855-9502-BF894723FEDA}" dt="2022-06-30T19:17:24.082" v="14069" actId="1036"/>
          <ac:cxnSpMkLst>
            <pc:docMk/>
            <pc:sldMk cId="3034781253" sldId="710"/>
            <ac:cxnSpMk id="104" creationId="{CAC420A3-9FFB-459A-A897-F54A14415D8C}"/>
          </ac:cxnSpMkLst>
        </pc:cxnChg>
        <pc:cxnChg chg="add mod">
          <ac:chgData name="THOMY Philippe" userId="9df777e5-71f9-47e3-9421-f7a221646164" providerId="ADAL" clId="{B3E2BD99-6685-4855-9502-BF894723FEDA}" dt="2022-06-30T19:17:24.082" v="14069" actId="1036"/>
          <ac:cxnSpMkLst>
            <pc:docMk/>
            <pc:sldMk cId="3034781253" sldId="710"/>
            <ac:cxnSpMk id="105" creationId="{86B18CDD-D47E-4D92-8CC7-3285962343EF}"/>
          </ac:cxnSpMkLst>
        </pc:cxnChg>
        <pc:cxnChg chg="add mod">
          <ac:chgData name="THOMY Philippe" userId="9df777e5-71f9-47e3-9421-f7a221646164" providerId="ADAL" clId="{B3E2BD99-6685-4855-9502-BF894723FEDA}" dt="2022-06-30T19:17:24.082" v="14069" actId="1036"/>
          <ac:cxnSpMkLst>
            <pc:docMk/>
            <pc:sldMk cId="3034781253" sldId="710"/>
            <ac:cxnSpMk id="119" creationId="{A56B0909-220C-44F5-A0CC-48345559CF4E}"/>
          </ac:cxnSpMkLst>
        </pc:cxnChg>
        <pc:cxnChg chg="add del mod">
          <ac:chgData name="THOMY Philippe" userId="9df777e5-71f9-47e3-9421-f7a221646164" providerId="ADAL" clId="{B3E2BD99-6685-4855-9502-BF894723FEDA}" dt="2022-06-29T08:45:24.618" v="9001" actId="478"/>
          <ac:cxnSpMkLst>
            <pc:docMk/>
            <pc:sldMk cId="3034781253" sldId="710"/>
            <ac:cxnSpMk id="120" creationId="{68D64A59-C7D5-4C58-80E9-5A3B643F8DB4}"/>
          </ac:cxnSpMkLst>
        </pc:cxnChg>
        <pc:cxnChg chg="add del mod">
          <ac:chgData name="THOMY Philippe" userId="9df777e5-71f9-47e3-9421-f7a221646164" providerId="ADAL" clId="{B3E2BD99-6685-4855-9502-BF894723FEDA}" dt="2022-06-29T08:45:17.386" v="8999" actId="478"/>
          <ac:cxnSpMkLst>
            <pc:docMk/>
            <pc:sldMk cId="3034781253" sldId="710"/>
            <ac:cxnSpMk id="121" creationId="{C2B9463C-A40A-466C-BA20-932987D596FE}"/>
          </ac:cxnSpMkLst>
        </pc:cxnChg>
        <pc:cxnChg chg="add del mod">
          <ac:chgData name="THOMY Philippe" userId="9df777e5-71f9-47e3-9421-f7a221646164" providerId="ADAL" clId="{B3E2BD99-6685-4855-9502-BF894723FEDA}" dt="2022-06-29T08:45:20.959" v="9000" actId="478"/>
          <ac:cxnSpMkLst>
            <pc:docMk/>
            <pc:sldMk cId="3034781253" sldId="710"/>
            <ac:cxnSpMk id="122" creationId="{50BEC067-04C3-4AAC-A26F-513C8F29C87A}"/>
          </ac:cxnSpMkLst>
        </pc:cxnChg>
        <pc:cxnChg chg="add mod ord">
          <ac:chgData name="THOMY Philippe" userId="9df777e5-71f9-47e3-9421-f7a221646164" providerId="ADAL" clId="{B3E2BD99-6685-4855-9502-BF894723FEDA}" dt="2022-06-30T19:17:24.082" v="14069" actId="1036"/>
          <ac:cxnSpMkLst>
            <pc:docMk/>
            <pc:sldMk cId="3034781253" sldId="710"/>
            <ac:cxnSpMk id="131" creationId="{9DA2E966-E53E-4EA2-89F1-0D8FDFE7FC47}"/>
          </ac:cxnSpMkLst>
        </pc:cxnChg>
        <pc:cxnChg chg="add mod ord">
          <ac:chgData name="THOMY Philippe" userId="9df777e5-71f9-47e3-9421-f7a221646164" providerId="ADAL" clId="{B3E2BD99-6685-4855-9502-BF894723FEDA}" dt="2022-06-30T19:17:24.082" v="14069" actId="1036"/>
          <ac:cxnSpMkLst>
            <pc:docMk/>
            <pc:sldMk cId="3034781253" sldId="710"/>
            <ac:cxnSpMk id="132" creationId="{86740F2F-882A-4CE5-ABCE-EE46B42AE20D}"/>
          </ac:cxnSpMkLst>
        </pc:cxnChg>
        <pc:cxnChg chg="add mod ord">
          <ac:chgData name="THOMY Philippe" userId="9df777e5-71f9-47e3-9421-f7a221646164" providerId="ADAL" clId="{B3E2BD99-6685-4855-9502-BF894723FEDA}" dt="2022-06-30T19:17:24.082" v="14069" actId="1036"/>
          <ac:cxnSpMkLst>
            <pc:docMk/>
            <pc:sldMk cId="3034781253" sldId="710"/>
            <ac:cxnSpMk id="133" creationId="{CEF32E17-0F1E-456E-A177-AE167B2E9A4E}"/>
          </ac:cxnSpMkLst>
        </pc:cxnChg>
        <pc:cxnChg chg="mod topLvl">
          <ac:chgData name="THOMY Philippe" userId="9df777e5-71f9-47e3-9421-f7a221646164" providerId="ADAL" clId="{B3E2BD99-6685-4855-9502-BF894723FEDA}" dt="2022-06-29T08:54:38.730" v="9255" actId="1076"/>
          <ac:cxnSpMkLst>
            <pc:docMk/>
            <pc:sldMk cId="3034781253" sldId="710"/>
            <ac:cxnSpMk id="139" creationId="{30011F7B-09B8-4CFD-BBC1-BE6689B23405}"/>
          </ac:cxnSpMkLst>
        </pc:cxnChg>
        <pc:cxnChg chg="mod topLvl">
          <ac:chgData name="THOMY Philippe" userId="9df777e5-71f9-47e3-9421-f7a221646164" providerId="ADAL" clId="{B3E2BD99-6685-4855-9502-BF894723FEDA}" dt="2022-06-29T08:54:38.730" v="9255" actId="1076"/>
          <ac:cxnSpMkLst>
            <pc:docMk/>
            <pc:sldMk cId="3034781253" sldId="710"/>
            <ac:cxnSpMk id="140" creationId="{9150F052-B1B3-46D6-A3C3-BAA1FE749EE0}"/>
          </ac:cxnSpMkLst>
        </pc:cxnChg>
        <pc:cxnChg chg="mod topLvl">
          <ac:chgData name="THOMY Philippe" userId="9df777e5-71f9-47e3-9421-f7a221646164" providerId="ADAL" clId="{B3E2BD99-6685-4855-9502-BF894723FEDA}" dt="2022-06-29T08:54:38.730" v="9255" actId="1076"/>
          <ac:cxnSpMkLst>
            <pc:docMk/>
            <pc:sldMk cId="3034781253" sldId="710"/>
            <ac:cxnSpMk id="141" creationId="{6AF421DA-700C-4F8F-A9B2-50270FE5CAA6}"/>
          </ac:cxnSpMkLst>
        </pc:cxnChg>
        <pc:cxnChg chg="mod topLvl">
          <ac:chgData name="THOMY Philippe" userId="9df777e5-71f9-47e3-9421-f7a221646164" providerId="ADAL" clId="{B3E2BD99-6685-4855-9502-BF894723FEDA}" dt="2022-06-29T08:54:38.730" v="9255" actId="1076"/>
          <ac:cxnSpMkLst>
            <pc:docMk/>
            <pc:sldMk cId="3034781253" sldId="710"/>
            <ac:cxnSpMk id="148" creationId="{CFDCE24C-0F8A-45EE-A6AE-FCD2E0D93227}"/>
          </ac:cxnSpMkLst>
        </pc:cxnChg>
        <pc:cxnChg chg="mod topLvl">
          <ac:chgData name="THOMY Philippe" userId="9df777e5-71f9-47e3-9421-f7a221646164" providerId="ADAL" clId="{B3E2BD99-6685-4855-9502-BF894723FEDA}" dt="2022-06-29T08:54:38.730" v="9255" actId="1076"/>
          <ac:cxnSpMkLst>
            <pc:docMk/>
            <pc:sldMk cId="3034781253" sldId="710"/>
            <ac:cxnSpMk id="149" creationId="{C51E2623-E05E-4265-B6EA-E86D354D8F37}"/>
          </ac:cxnSpMkLst>
        </pc:cxnChg>
        <pc:cxnChg chg="mod topLvl">
          <ac:chgData name="THOMY Philippe" userId="9df777e5-71f9-47e3-9421-f7a221646164" providerId="ADAL" clId="{B3E2BD99-6685-4855-9502-BF894723FEDA}" dt="2022-06-29T08:54:38.730" v="9255" actId="1076"/>
          <ac:cxnSpMkLst>
            <pc:docMk/>
            <pc:sldMk cId="3034781253" sldId="710"/>
            <ac:cxnSpMk id="150" creationId="{6426DF6B-9B38-40B2-AE94-6F35A367EC8F}"/>
          </ac:cxnSpMkLst>
        </pc:cxnChg>
        <pc:cxnChg chg="mod topLvl">
          <ac:chgData name="THOMY Philippe" userId="9df777e5-71f9-47e3-9421-f7a221646164" providerId="ADAL" clId="{B3E2BD99-6685-4855-9502-BF894723FEDA}" dt="2022-06-29T08:54:38.730" v="9255" actId="1076"/>
          <ac:cxnSpMkLst>
            <pc:docMk/>
            <pc:sldMk cId="3034781253" sldId="710"/>
            <ac:cxnSpMk id="151" creationId="{9622CEB1-9AB3-49C4-AC9D-F490FA8246FC}"/>
          </ac:cxnSpMkLst>
        </pc:cxnChg>
      </pc:sldChg>
      <pc:sldChg chg="addSp delSp modSp add mod">
        <pc:chgData name="THOMY Philippe" userId="9df777e5-71f9-47e3-9421-f7a221646164" providerId="ADAL" clId="{B3E2BD99-6685-4855-9502-BF894723FEDA}" dt="2022-06-30T19:24:00.299" v="14145" actId="20577"/>
        <pc:sldMkLst>
          <pc:docMk/>
          <pc:sldMk cId="2365024835" sldId="711"/>
        </pc:sldMkLst>
        <pc:spChg chg="mod">
          <ac:chgData name="THOMY Philippe" userId="9df777e5-71f9-47e3-9421-f7a221646164" providerId="ADAL" clId="{B3E2BD99-6685-4855-9502-BF894723FEDA}" dt="2022-06-30T18:31:40.642" v="13331" actId="27636"/>
          <ac:spMkLst>
            <pc:docMk/>
            <pc:sldMk cId="2365024835" sldId="711"/>
            <ac:spMk id="2" creationId="{4C236AA3-7A5C-43BD-AEB1-A526CDFB316E}"/>
          </ac:spMkLst>
        </pc:spChg>
        <pc:spChg chg="del">
          <ac:chgData name="THOMY Philippe" userId="9df777e5-71f9-47e3-9421-f7a221646164" providerId="ADAL" clId="{B3E2BD99-6685-4855-9502-BF894723FEDA}" dt="2022-06-29T09:00:32.144" v="9307" actId="478"/>
          <ac:spMkLst>
            <pc:docMk/>
            <pc:sldMk cId="2365024835" sldId="711"/>
            <ac:spMk id="6" creationId="{14ED82DD-5797-487B-A3CB-123100603B7E}"/>
          </ac:spMkLst>
        </pc:spChg>
        <pc:spChg chg="del">
          <ac:chgData name="THOMY Philippe" userId="9df777e5-71f9-47e3-9421-f7a221646164" providerId="ADAL" clId="{B3E2BD99-6685-4855-9502-BF894723FEDA}" dt="2022-06-29T09:00:32.144" v="9307" actId="478"/>
          <ac:spMkLst>
            <pc:docMk/>
            <pc:sldMk cId="2365024835" sldId="711"/>
            <ac:spMk id="12" creationId="{550C8F86-EC12-4114-9418-7BE94A04AB9F}"/>
          </ac:spMkLst>
        </pc:spChg>
        <pc:spChg chg="mod">
          <ac:chgData name="THOMY Philippe" userId="9df777e5-71f9-47e3-9421-f7a221646164" providerId="ADAL" clId="{B3E2BD99-6685-4855-9502-BF894723FEDA}" dt="2022-06-30T19:06:32.938" v="13898" actId="404"/>
          <ac:spMkLst>
            <pc:docMk/>
            <pc:sldMk cId="2365024835" sldId="711"/>
            <ac:spMk id="17" creationId="{FDC3F795-DFD9-4C36-8184-F1CF88C7C1A8}"/>
          </ac:spMkLst>
        </pc:spChg>
        <pc:spChg chg="del">
          <ac:chgData name="THOMY Philippe" userId="9df777e5-71f9-47e3-9421-f7a221646164" providerId="ADAL" clId="{B3E2BD99-6685-4855-9502-BF894723FEDA}" dt="2022-06-29T09:00:32.144" v="9307" actId="478"/>
          <ac:spMkLst>
            <pc:docMk/>
            <pc:sldMk cId="2365024835" sldId="711"/>
            <ac:spMk id="19" creationId="{1C20A88F-A3E3-4DF8-A954-737AD6CDF0EB}"/>
          </ac:spMkLst>
        </pc:spChg>
        <pc:spChg chg="del">
          <ac:chgData name="THOMY Philippe" userId="9df777e5-71f9-47e3-9421-f7a221646164" providerId="ADAL" clId="{B3E2BD99-6685-4855-9502-BF894723FEDA}" dt="2022-06-29T09:00:32.144" v="9307" actId="478"/>
          <ac:spMkLst>
            <pc:docMk/>
            <pc:sldMk cId="2365024835" sldId="711"/>
            <ac:spMk id="25" creationId="{7E5CEC8A-C35B-410A-91F8-C520D956D057}"/>
          </ac:spMkLst>
        </pc:spChg>
        <pc:spChg chg="del">
          <ac:chgData name="THOMY Philippe" userId="9df777e5-71f9-47e3-9421-f7a221646164" providerId="ADAL" clId="{B3E2BD99-6685-4855-9502-BF894723FEDA}" dt="2022-06-29T09:00:32.144" v="9307" actId="478"/>
          <ac:spMkLst>
            <pc:docMk/>
            <pc:sldMk cId="2365024835" sldId="711"/>
            <ac:spMk id="27" creationId="{8EC505BE-69E9-4B52-8BBD-84343593EE69}"/>
          </ac:spMkLst>
        </pc:spChg>
        <pc:spChg chg="del">
          <ac:chgData name="THOMY Philippe" userId="9df777e5-71f9-47e3-9421-f7a221646164" providerId="ADAL" clId="{B3E2BD99-6685-4855-9502-BF894723FEDA}" dt="2022-06-29T09:00:32.144" v="9307" actId="478"/>
          <ac:spMkLst>
            <pc:docMk/>
            <pc:sldMk cId="2365024835" sldId="711"/>
            <ac:spMk id="28" creationId="{B4C2D6B6-A0A3-4BEB-9E06-DF003BA17DE7}"/>
          </ac:spMkLst>
        </pc:spChg>
        <pc:spChg chg="del">
          <ac:chgData name="THOMY Philippe" userId="9df777e5-71f9-47e3-9421-f7a221646164" providerId="ADAL" clId="{B3E2BD99-6685-4855-9502-BF894723FEDA}" dt="2022-06-29T09:00:32.144" v="9307" actId="478"/>
          <ac:spMkLst>
            <pc:docMk/>
            <pc:sldMk cId="2365024835" sldId="711"/>
            <ac:spMk id="36" creationId="{807DE1A5-AEFC-4AFC-A3EB-F2FC7BD32080}"/>
          </ac:spMkLst>
        </pc:spChg>
        <pc:spChg chg="del">
          <ac:chgData name="THOMY Philippe" userId="9df777e5-71f9-47e3-9421-f7a221646164" providerId="ADAL" clId="{B3E2BD99-6685-4855-9502-BF894723FEDA}" dt="2022-06-29T09:00:32.144" v="9307" actId="478"/>
          <ac:spMkLst>
            <pc:docMk/>
            <pc:sldMk cId="2365024835" sldId="711"/>
            <ac:spMk id="38" creationId="{9DCD165C-5420-4BDB-9A93-92028A369FDB}"/>
          </ac:spMkLst>
        </pc:spChg>
        <pc:spChg chg="del">
          <ac:chgData name="THOMY Philippe" userId="9df777e5-71f9-47e3-9421-f7a221646164" providerId="ADAL" clId="{B3E2BD99-6685-4855-9502-BF894723FEDA}" dt="2022-06-29T09:00:32.144" v="9307" actId="478"/>
          <ac:spMkLst>
            <pc:docMk/>
            <pc:sldMk cId="2365024835" sldId="711"/>
            <ac:spMk id="39" creationId="{424E8AFA-65A8-4C14-866E-1E9CDE0CB2D9}"/>
          </ac:spMkLst>
        </pc:spChg>
        <pc:spChg chg="add mod">
          <ac:chgData name="THOMY Philippe" userId="9df777e5-71f9-47e3-9421-f7a221646164" providerId="ADAL" clId="{B3E2BD99-6685-4855-9502-BF894723FEDA}" dt="2022-06-30T19:24:00.299" v="14145" actId="20577"/>
          <ac:spMkLst>
            <pc:docMk/>
            <pc:sldMk cId="2365024835" sldId="711"/>
            <ac:spMk id="44" creationId="{5147CA96-7EFA-442D-923C-C2853350F651}"/>
          </ac:spMkLst>
        </pc:spChg>
        <pc:spChg chg="del">
          <ac:chgData name="THOMY Philippe" userId="9df777e5-71f9-47e3-9421-f7a221646164" providerId="ADAL" clId="{B3E2BD99-6685-4855-9502-BF894723FEDA}" dt="2022-06-29T09:00:32.144" v="9307" actId="478"/>
          <ac:spMkLst>
            <pc:docMk/>
            <pc:sldMk cId="2365024835" sldId="711"/>
            <ac:spMk id="53" creationId="{2E45C9DD-C5FC-4C96-9A39-9758A935D478}"/>
          </ac:spMkLst>
        </pc:spChg>
        <pc:spChg chg="del">
          <ac:chgData name="THOMY Philippe" userId="9df777e5-71f9-47e3-9421-f7a221646164" providerId="ADAL" clId="{B3E2BD99-6685-4855-9502-BF894723FEDA}" dt="2022-06-29T09:00:32.144" v="9307" actId="478"/>
          <ac:spMkLst>
            <pc:docMk/>
            <pc:sldMk cId="2365024835" sldId="711"/>
            <ac:spMk id="55" creationId="{BC483490-E3B2-4B25-9AE7-ED45183ACF78}"/>
          </ac:spMkLst>
        </pc:spChg>
        <pc:spChg chg="del">
          <ac:chgData name="THOMY Philippe" userId="9df777e5-71f9-47e3-9421-f7a221646164" providerId="ADAL" clId="{B3E2BD99-6685-4855-9502-BF894723FEDA}" dt="2022-06-29T09:00:32.144" v="9307" actId="478"/>
          <ac:spMkLst>
            <pc:docMk/>
            <pc:sldMk cId="2365024835" sldId="711"/>
            <ac:spMk id="56" creationId="{0D116ABA-577C-4839-BEEC-6A56AA85F9BD}"/>
          </ac:spMkLst>
        </pc:spChg>
        <pc:spChg chg="del">
          <ac:chgData name="THOMY Philippe" userId="9df777e5-71f9-47e3-9421-f7a221646164" providerId="ADAL" clId="{B3E2BD99-6685-4855-9502-BF894723FEDA}" dt="2022-06-29T09:00:32.144" v="9307" actId="478"/>
          <ac:spMkLst>
            <pc:docMk/>
            <pc:sldMk cId="2365024835" sldId="711"/>
            <ac:spMk id="62" creationId="{C7F0ABEA-0DCE-48D0-93B8-677A78F7DBA0}"/>
          </ac:spMkLst>
        </pc:spChg>
        <pc:spChg chg="del">
          <ac:chgData name="THOMY Philippe" userId="9df777e5-71f9-47e3-9421-f7a221646164" providerId="ADAL" clId="{B3E2BD99-6685-4855-9502-BF894723FEDA}" dt="2022-06-29T09:00:32.144" v="9307" actId="478"/>
          <ac:spMkLst>
            <pc:docMk/>
            <pc:sldMk cId="2365024835" sldId="711"/>
            <ac:spMk id="63" creationId="{5C93685A-9013-4E02-9331-422B2EAF44E9}"/>
          </ac:spMkLst>
        </pc:spChg>
        <pc:spChg chg="del">
          <ac:chgData name="THOMY Philippe" userId="9df777e5-71f9-47e3-9421-f7a221646164" providerId="ADAL" clId="{B3E2BD99-6685-4855-9502-BF894723FEDA}" dt="2022-06-29T09:00:32.144" v="9307" actId="478"/>
          <ac:spMkLst>
            <pc:docMk/>
            <pc:sldMk cId="2365024835" sldId="711"/>
            <ac:spMk id="64" creationId="{C282C12C-D0F4-485B-8B34-CAF9BD7D2B18}"/>
          </ac:spMkLst>
        </pc:spChg>
        <pc:spChg chg="del">
          <ac:chgData name="THOMY Philippe" userId="9df777e5-71f9-47e3-9421-f7a221646164" providerId="ADAL" clId="{B3E2BD99-6685-4855-9502-BF894723FEDA}" dt="2022-06-29T09:00:32.144" v="9307" actId="478"/>
          <ac:spMkLst>
            <pc:docMk/>
            <pc:sldMk cId="2365024835" sldId="711"/>
            <ac:spMk id="65" creationId="{9A586C90-363F-4B47-8626-8333D05347FC}"/>
          </ac:spMkLst>
        </pc:spChg>
        <pc:spChg chg="del">
          <ac:chgData name="THOMY Philippe" userId="9df777e5-71f9-47e3-9421-f7a221646164" providerId="ADAL" clId="{B3E2BD99-6685-4855-9502-BF894723FEDA}" dt="2022-06-29T09:00:32.144" v="9307" actId="478"/>
          <ac:spMkLst>
            <pc:docMk/>
            <pc:sldMk cId="2365024835" sldId="711"/>
            <ac:spMk id="81" creationId="{1BF83B94-EDB4-4160-BA38-5736821D3E03}"/>
          </ac:spMkLst>
        </pc:spChg>
        <pc:spChg chg="del">
          <ac:chgData name="THOMY Philippe" userId="9df777e5-71f9-47e3-9421-f7a221646164" providerId="ADAL" clId="{B3E2BD99-6685-4855-9502-BF894723FEDA}" dt="2022-06-29T09:00:32.144" v="9307" actId="478"/>
          <ac:spMkLst>
            <pc:docMk/>
            <pc:sldMk cId="2365024835" sldId="711"/>
            <ac:spMk id="83" creationId="{39771B17-3DD9-49F9-B807-054C3F9F93E5}"/>
          </ac:spMkLst>
        </pc:spChg>
        <pc:spChg chg="del">
          <ac:chgData name="THOMY Philippe" userId="9df777e5-71f9-47e3-9421-f7a221646164" providerId="ADAL" clId="{B3E2BD99-6685-4855-9502-BF894723FEDA}" dt="2022-06-29T09:00:32.144" v="9307" actId="478"/>
          <ac:spMkLst>
            <pc:docMk/>
            <pc:sldMk cId="2365024835" sldId="711"/>
            <ac:spMk id="84" creationId="{FE3F74BD-E046-4296-98AA-CA8437B14CFD}"/>
          </ac:spMkLst>
        </pc:spChg>
        <pc:spChg chg="del">
          <ac:chgData name="THOMY Philippe" userId="9df777e5-71f9-47e3-9421-f7a221646164" providerId="ADAL" clId="{B3E2BD99-6685-4855-9502-BF894723FEDA}" dt="2022-06-29T09:00:32.144" v="9307" actId="478"/>
          <ac:spMkLst>
            <pc:docMk/>
            <pc:sldMk cId="2365024835" sldId="711"/>
            <ac:spMk id="85" creationId="{5241072F-8D04-4A3B-A48C-2556C4CBB3CC}"/>
          </ac:spMkLst>
        </pc:spChg>
        <pc:spChg chg="del">
          <ac:chgData name="THOMY Philippe" userId="9df777e5-71f9-47e3-9421-f7a221646164" providerId="ADAL" clId="{B3E2BD99-6685-4855-9502-BF894723FEDA}" dt="2022-06-29T09:00:32.144" v="9307" actId="478"/>
          <ac:spMkLst>
            <pc:docMk/>
            <pc:sldMk cId="2365024835" sldId="711"/>
            <ac:spMk id="91" creationId="{3A56B7DC-FC35-4607-9D0E-A728BC3DB5D4}"/>
          </ac:spMkLst>
        </pc:spChg>
        <pc:spChg chg="del">
          <ac:chgData name="THOMY Philippe" userId="9df777e5-71f9-47e3-9421-f7a221646164" providerId="ADAL" clId="{B3E2BD99-6685-4855-9502-BF894723FEDA}" dt="2022-06-29T09:00:32.144" v="9307" actId="478"/>
          <ac:spMkLst>
            <pc:docMk/>
            <pc:sldMk cId="2365024835" sldId="711"/>
            <ac:spMk id="93" creationId="{91202499-5B82-41E7-BD8A-282E97061C91}"/>
          </ac:spMkLst>
        </pc:spChg>
        <pc:spChg chg="del">
          <ac:chgData name="THOMY Philippe" userId="9df777e5-71f9-47e3-9421-f7a221646164" providerId="ADAL" clId="{B3E2BD99-6685-4855-9502-BF894723FEDA}" dt="2022-06-29T09:00:32.144" v="9307" actId="478"/>
          <ac:spMkLst>
            <pc:docMk/>
            <pc:sldMk cId="2365024835" sldId="711"/>
            <ac:spMk id="94" creationId="{E23DEBBB-FCA6-4782-B26B-8EDDF6F10A0A}"/>
          </ac:spMkLst>
        </pc:spChg>
        <pc:spChg chg="del">
          <ac:chgData name="THOMY Philippe" userId="9df777e5-71f9-47e3-9421-f7a221646164" providerId="ADAL" clId="{B3E2BD99-6685-4855-9502-BF894723FEDA}" dt="2022-06-29T09:00:32.144" v="9307" actId="478"/>
          <ac:spMkLst>
            <pc:docMk/>
            <pc:sldMk cId="2365024835" sldId="711"/>
            <ac:spMk id="95" creationId="{A4692393-13D2-470F-9350-022008528C05}"/>
          </ac:spMkLst>
        </pc:spChg>
        <pc:spChg chg="del">
          <ac:chgData name="THOMY Philippe" userId="9df777e5-71f9-47e3-9421-f7a221646164" providerId="ADAL" clId="{B3E2BD99-6685-4855-9502-BF894723FEDA}" dt="2022-06-29T09:00:32.144" v="9307" actId="478"/>
          <ac:spMkLst>
            <pc:docMk/>
            <pc:sldMk cId="2365024835" sldId="711"/>
            <ac:spMk id="101" creationId="{8B1232EF-7DB7-4264-8BB7-19A6726DF578}"/>
          </ac:spMkLst>
        </pc:spChg>
        <pc:spChg chg="del">
          <ac:chgData name="THOMY Philippe" userId="9df777e5-71f9-47e3-9421-f7a221646164" providerId="ADAL" clId="{B3E2BD99-6685-4855-9502-BF894723FEDA}" dt="2022-06-29T09:00:32.144" v="9307" actId="478"/>
          <ac:spMkLst>
            <pc:docMk/>
            <pc:sldMk cId="2365024835" sldId="711"/>
            <ac:spMk id="107" creationId="{A1EC8DF0-EC9B-4540-B2FA-7D198AC6255D}"/>
          </ac:spMkLst>
        </pc:spChg>
        <pc:spChg chg="del">
          <ac:chgData name="THOMY Philippe" userId="9df777e5-71f9-47e3-9421-f7a221646164" providerId="ADAL" clId="{B3E2BD99-6685-4855-9502-BF894723FEDA}" dt="2022-06-29T09:00:32.144" v="9307" actId="478"/>
          <ac:spMkLst>
            <pc:docMk/>
            <pc:sldMk cId="2365024835" sldId="711"/>
            <ac:spMk id="109" creationId="{CA9B85FF-1F9A-4785-8666-B7A2697807C4}"/>
          </ac:spMkLst>
        </pc:spChg>
        <pc:spChg chg="del">
          <ac:chgData name="THOMY Philippe" userId="9df777e5-71f9-47e3-9421-f7a221646164" providerId="ADAL" clId="{B3E2BD99-6685-4855-9502-BF894723FEDA}" dt="2022-06-29T09:00:32.144" v="9307" actId="478"/>
          <ac:spMkLst>
            <pc:docMk/>
            <pc:sldMk cId="2365024835" sldId="711"/>
            <ac:spMk id="110" creationId="{A0579154-ADA6-4F87-8B91-9F73A31B62F2}"/>
          </ac:spMkLst>
        </pc:spChg>
        <pc:spChg chg="del">
          <ac:chgData name="THOMY Philippe" userId="9df777e5-71f9-47e3-9421-f7a221646164" providerId="ADAL" clId="{B3E2BD99-6685-4855-9502-BF894723FEDA}" dt="2022-06-29T09:00:32.144" v="9307" actId="478"/>
          <ac:spMkLst>
            <pc:docMk/>
            <pc:sldMk cId="2365024835" sldId="711"/>
            <ac:spMk id="111" creationId="{38E71C59-0F79-402F-AB02-3A4D3AB6C768}"/>
          </ac:spMkLst>
        </pc:spChg>
        <pc:spChg chg="del">
          <ac:chgData name="THOMY Philippe" userId="9df777e5-71f9-47e3-9421-f7a221646164" providerId="ADAL" clId="{B3E2BD99-6685-4855-9502-BF894723FEDA}" dt="2022-06-29T09:00:32.144" v="9307" actId="478"/>
          <ac:spMkLst>
            <pc:docMk/>
            <pc:sldMk cId="2365024835" sldId="711"/>
            <ac:spMk id="112" creationId="{BB9461C9-1C0A-4C1D-AE26-62A63E81D115}"/>
          </ac:spMkLst>
        </pc:spChg>
        <pc:spChg chg="del">
          <ac:chgData name="THOMY Philippe" userId="9df777e5-71f9-47e3-9421-f7a221646164" providerId="ADAL" clId="{B3E2BD99-6685-4855-9502-BF894723FEDA}" dt="2022-06-29T09:00:32.144" v="9307" actId="478"/>
          <ac:spMkLst>
            <pc:docMk/>
            <pc:sldMk cId="2365024835" sldId="711"/>
            <ac:spMk id="124" creationId="{9F494ECF-2AF3-44C2-BBC3-5EC853316AEA}"/>
          </ac:spMkLst>
        </pc:spChg>
        <pc:spChg chg="del">
          <ac:chgData name="THOMY Philippe" userId="9df777e5-71f9-47e3-9421-f7a221646164" providerId="ADAL" clId="{B3E2BD99-6685-4855-9502-BF894723FEDA}" dt="2022-06-29T09:00:32.144" v="9307" actId="478"/>
          <ac:spMkLst>
            <pc:docMk/>
            <pc:sldMk cId="2365024835" sldId="711"/>
            <ac:spMk id="126" creationId="{55442F14-6325-453C-B744-0DB4FFB057F2}"/>
          </ac:spMkLst>
        </pc:spChg>
        <pc:spChg chg="del">
          <ac:chgData name="THOMY Philippe" userId="9df777e5-71f9-47e3-9421-f7a221646164" providerId="ADAL" clId="{B3E2BD99-6685-4855-9502-BF894723FEDA}" dt="2022-06-29T09:00:32.144" v="9307" actId="478"/>
          <ac:spMkLst>
            <pc:docMk/>
            <pc:sldMk cId="2365024835" sldId="711"/>
            <ac:spMk id="127" creationId="{FC53A867-52CD-44D4-AE30-7E82D40927CB}"/>
          </ac:spMkLst>
        </pc:spChg>
        <pc:spChg chg="del">
          <ac:chgData name="THOMY Philippe" userId="9df777e5-71f9-47e3-9421-f7a221646164" providerId="ADAL" clId="{B3E2BD99-6685-4855-9502-BF894723FEDA}" dt="2022-06-29T09:00:32.144" v="9307" actId="478"/>
          <ac:spMkLst>
            <pc:docMk/>
            <pc:sldMk cId="2365024835" sldId="711"/>
            <ac:spMk id="128" creationId="{D3994446-F6ED-4748-A857-4C1564A8E6BC}"/>
          </ac:spMkLst>
        </pc:spChg>
        <pc:spChg chg="del">
          <ac:chgData name="THOMY Philippe" userId="9df777e5-71f9-47e3-9421-f7a221646164" providerId="ADAL" clId="{B3E2BD99-6685-4855-9502-BF894723FEDA}" dt="2022-06-29T09:00:32.144" v="9307" actId="478"/>
          <ac:spMkLst>
            <pc:docMk/>
            <pc:sldMk cId="2365024835" sldId="711"/>
            <ac:spMk id="129" creationId="{B7EE68FC-0825-4734-B588-D7417961B766}"/>
          </ac:spMkLst>
        </pc:spChg>
        <pc:spChg chg="add mod">
          <ac:chgData name="THOMY Philippe" userId="9df777e5-71f9-47e3-9421-f7a221646164" providerId="ADAL" clId="{B3E2BD99-6685-4855-9502-BF894723FEDA}" dt="2022-06-29T09:04:36.364" v="9319" actId="1076"/>
          <ac:spMkLst>
            <pc:docMk/>
            <pc:sldMk cId="2365024835" sldId="711"/>
            <ac:spMk id="130" creationId="{C6B6EEE1-6385-4D6A-B1F1-39168AB5295D}"/>
          </ac:spMkLst>
        </pc:spChg>
        <pc:spChg chg="del">
          <ac:chgData name="THOMY Philippe" userId="9df777e5-71f9-47e3-9421-f7a221646164" providerId="ADAL" clId="{B3E2BD99-6685-4855-9502-BF894723FEDA}" dt="2022-06-29T09:00:32.144" v="9307" actId="478"/>
          <ac:spMkLst>
            <pc:docMk/>
            <pc:sldMk cId="2365024835" sldId="711"/>
            <ac:spMk id="134" creationId="{0E0921D9-EC36-4888-9B03-3CB8881EFEE6}"/>
          </ac:spMkLst>
        </pc:spChg>
        <pc:spChg chg="add mod">
          <ac:chgData name="THOMY Philippe" userId="9df777e5-71f9-47e3-9421-f7a221646164" providerId="ADAL" clId="{B3E2BD99-6685-4855-9502-BF894723FEDA}" dt="2022-06-29T09:04:36.364" v="9319" actId="1076"/>
          <ac:spMkLst>
            <pc:docMk/>
            <pc:sldMk cId="2365024835" sldId="711"/>
            <ac:spMk id="135" creationId="{EF87721F-824C-46E8-B3B9-2770CD545987}"/>
          </ac:spMkLst>
        </pc:spChg>
        <pc:spChg chg="mod">
          <ac:chgData name="THOMY Philippe" userId="9df777e5-71f9-47e3-9421-f7a221646164" providerId="ADAL" clId="{B3E2BD99-6685-4855-9502-BF894723FEDA}" dt="2022-06-29T09:17:58.951" v="9692" actId="1036"/>
          <ac:spMkLst>
            <pc:docMk/>
            <pc:sldMk cId="2365024835" sldId="711"/>
            <ac:spMk id="136" creationId="{6D4173E1-E1B1-4404-AE18-C8C5366EA9B5}"/>
          </ac:spMkLst>
        </pc:spChg>
        <pc:spChg chg="mod">
          <ac:chgData name="THOMY Philippe" userId="9df777e5-71f9-47e3-9421-f7a221646164" providerId="ADAL" clId="{B3E2BD99-6685-4855-9502-BF894723FEDA}" dt="2022-06-29T09:17:58.951" v="9692" actId="1036"/>
          <ac:spMkLst>
            <pc:docMk/>
            <pc:sldMk cId="2365024835" sldId="711"/>
            <ac:spMk id="137" creationId="{331A212F-3F72-46A2-B77B-53A816B9FEAE}"/>
          </ac:spMkLst>
        </pc:spChg>
        <pc:spChg chg="mod">
          <ac:chgData name="THOMY Philippe" userId="9df777e5-71f9-47e3-9421-f7a221646164" providerId="ADAL" clId="{B3E2BD99-6685-4855-9502-BF894723FEDA}" dt="2022-06-29T09:17:58.951" v="9692" actId="1036"/>
          <ac:spMkLst>
            <pc:docMk/>
            <pc:sldMk cId="2365024835" sldId="711"/>
            <ac:spMk id="138" creationId="{7561DE60-D89B-48F4-9227-1037D2C67595}"/>
          </ac:spMkLst>
        </pc:spChg>
        <pc:spChg chg="mod">
          <ac:chgData name="THOMY Philippe" userId="9df777e5-71f9-47e3-9421-f7a221646164" providerId="ADAL" clId="{B3E2BD99-6685-4855-9502-BF894723FEDA}" dt="2022-06-29T09:17:58.951" v="9692" actId="1036"/>
          <ac:spMkLst>
            <pc:docMk/>
            <pc:sldMk cId="2365024835" sldId="711"/>
            <ac:spMk id="142" creationId="{58E4ED27-70EF-4136-9A4C-BF1277B784E3}"/>
          </ac:spMkLst>
        </pc:spChg>
        <pc:spChg chg="mod">
          <ac:chgData name="THOMY Philippe" userId="9df777e5-71f9-47e3-9421-f7a221646164" providerId="ADAL" clId="{B3E2BD99-6685-4855-9502-BF894723FEDA}" dt="2022-06-29T09:17:58.951" v="9692" actId="1036"/>
          <ac:spMkLst>
            <pc:docMk/>
            <pc:sldMk cId="2365024835" sldId="711"/>
            <ac:spMk id="143" creationId="{DC896D3A-0ACA-4683-A3FA-77367C18D45F}"/>
          </ac:spMkLst>
        </pc:spChg>
        <pc:spChg chg="mod">
          <ac:chgData name="THOMY Philippe" userId="9df777e5-71f9-47e3-9421-f7a221646164" providerId="ADAL" clId="{B3E2BD99-6685-4855-9502-BF894723FEDA}" dt="2022-06-29T09:17:58.951" v="9692" actId="1036"/>
          <ac:spMkLst>
            <pc:docMk/>
            <pc:sldMk cId="2365024835" sldId="711"/>
            <ac:spMk id="144" creationId="{39A4600A-631E-4628-9CCD-F4B389F29601}"/>
          </ac:spMkLst>
        </pc:spChg>
        <pc:spChg chg="mod">
          <ac:chgData name="THOMY Philippe" userId="9df777e5-71f9-47e3-9421-f7a221646164" providerId="ADAL" clId="{B3E2BD99-6685-4855-9502-BF894723FEDA}" dt="2022-06-29T09:17:58.951" v="9692" actId="1036"/>
          <ac:spMkLst>
            <pc:docMk/>
            <pc:sldMk cId="2365024835" sldId="711"/>
            <ac:spMk id="145" creationId="{887D15C5-80A3-4423-A90C-E035004E1045}"/>
          </ac:spMkLst>
        </pc:spChg>
        <pc:spChg chg="mod">
          <ac:chgData name="THOMY Philippe" userId="9df777e5-71f9-47e3-9421-f7a221646164" providerId="ADAL" clId="{B3E2BD99-6685-4855-9502-BF894723FEDA}" dt="2022-06-29T09:17:58.951" v="9692" actId="1036"/>
          <ac:spMkLst>
            <pc:docMk/>
            <pc:sldMk cId="2365024835" sldId="711"/>
            <ac:spMk id="146" creationId="{3CAE63CE-028A-48AC-8F6B-DAA4128A28B0}"/>
          </ac:spMkLst>
        </pc:spChg>
        <pc:spChg chg="mod">
          <ac:chgData name="THOMY Philippe" userId="9df777e5-71f9-47e3-9421-f7a221646164" providerId="ADAL" clId="{B3E2BD99-6685-4855-9502-BF894723FEDA}" dt="2022-06-29T09:17:58.951" v="9692" actId="1036"/>
          <ac:spMkLst>
            <pc:docMk/>
            <pc:sldMk cId="2365024835" sldId="711"/>
            <ac:spMk id="147" creationId="{49192F88-0DB4-4414-9587-2D756AEF787E}"/>
          </ac:spMkLst>
        </pc:spChg>
        <pc:spChg chg="mod">
          <ac:chgData name="THOMY Philippe" userId="9df777e5-71f9-47e3-9421-f7a221646164" providerId="ADAL" clId="{B3E2BD99-6685-4855-9502-BF894723FEDA}" dt="2022-06-29T09:17:58.951" v="9692" actId="1036"/>
          <ac:spMkLst>
            <pc:docMk/>
            <pc:sldMk cId="2365024835" sldId="711"/>
            <ac:spMk id="152" creationId="{227CCD9A-0AD1-41CB-8E48-474E7D60FD68}"/>
          </ac:spMkLst>
        </pc:spChg>
        <pc:spChg chg="mod">
          <ac:chgData name="THOMY Philippe" userId="9df777e5-71f9-47e3-9421-f7a221646164" providerId="ADAL" clId="{B3E2BD99-6685-4855-9502-BF894723FEDA}" dt="2022-06-29T09:17:58.951" v="9692" actId="1036"/>
          <ac:spMkLst>
            <pc:docMk/>
            <pc:sldMk cId="2365024835" sldId="711"/>
            <ac:spMk id="153" creationId="{B0ED851D-1F7A-4C02-A575-96253184A921}"/>
          </ac:spMkLst>
        </pc:spChg>
        <pc:spChg chg="mod">
          <ac:chgData name="THOMY Philippe" userId="9df777e5-71f9-47e3-9421-f7a221646164" providerId="ADAL" clId="{B3E2BD99-6685-4855-9502-BF894723FEDA}" dt="2022-06-29T09:17:58.951" v="9692" actId="1036"/>
          <ac:spMkLst>
            <pc:docMk/>
            <pc:sldMk cId="2365024835" sldId="711"/>
            <ac:spMk id="154" creationId="{815C870A-4534-4C61-A4B5-7F2459EF9600}"/>
          </ac:spMkLst>
        </pc:spChg>
        <pc:spChg chg="mod">
          <ac:chgData name="THOMY Philippe" userId="9df777e5-71f9-47e3-9421-f7a221646164" providerId="ADAL" clId="{B3E2BD99-6685-4855-9502-BF894723FEDA}" dt="2022-06-29T09:17:58.951" v="9692" actId="1036"/>
          <ac:spMkLst>
            <pc:docMk/>
            <pc:sldMk cId="2365024835" sldId="711"/>
            <ac:spMk id="155" creationId="{E3A89CC8-5F6E-4E4B-A86B-0062EE111268}"/>
          </ac:spMkLst>
        </pc:spChg>
        <pc:spChg chg="mod">
          <ac:chgData name="THOMY Philippe" userId="9df777e5-71f9-47e3-9421-f7a221646164" providerId="ADAL" clId="{B3E2BD99-6685-4855-9502-BF894723FEDA}" dt="2022-06-29T09:17:58.951" v="9692" actId="1036"/>
          <ac:spMkLst>
            <pc:docMk/>
            <pc:sldMk cId="2365024835" sldId="711"/>
            <ac:spMk id="156" creationId="{C5907137-E531-49D6-9EA5-DCCC80769932}"/>
          </ac:spMkLst>
        </pc:spChg>
        <pc:spChg chg="mod">
          <ac:chgData name="THOMY Philippe" userId="9df777e5-71f9-47e3-9421-f7a221646164" providerId="ADAL" clId="{B3E2BD99-6685-4855-9502-BF894723FEDA}" dt="2022-06-29T09:17:58.951" v="9692" actId="1036"/>
          <ac:spMkLst>
            <pc:docMk/>
            <pc:sldMk cId="2365024835" sldId="711"/>
            <ac:spMk id="157" creationId="{22D31688-BB20-4743-B85E-D634316692EB}"/>
          </ac:spMkLst>
        </pc:spChg>
        <pc:spChg chg="mod">
          <ac:chgData name="THOMY Philippe" userId="9df777e5-71f9-47e3-9421-f7a221646164" providerId="ADAL" clId="{B3E2BD99-6685-4855-9502-BF894723FEDA}" dt="2022-06-29T09:17:58.951" v="9692" actId="1036"/>
          <ac:spMkLst>
            <pc:docMk/>
            <pc:sldMk cId="2365024835" sldId="711"/>
            <ac:spMk id="158" creationId="{2DE1CE6D-D163-49AD-BD32-DBB41BEC60A9}"/>
          </ac:spMkLst>
        </pc:spChg>
        <pc:spChg chg="mod">
          <ac:chgData name="THOMY Philippe" userId="9df777e5-71f9-47e3-9421-f7a221646164" providerId="ADAL" clId="{B3E2BD99-6685-4855-9502-BF894723FEDA}" dt="2022-06-29T09:17:58.951" v="9692" actId="1036"/>
          <ac:spMkLst>
            <pc:docMk/>
            <pc:sldMk cId="2365024835" sldId="711"/>
            <ac:spMk id="159" creationId="{51E9B78E-3CBB-4DB7-A8C2-B0A3681ABB37}"/>
          </ac:spMkLst>
        </pc:spChg>
        <pc:spChg chg="mod">
          <ac:chgData name="THOMY Philippe" userId="9df777e5-71f9-47e3-9421-f7a221646164" providerId="ADAL" clId="{B3E2BD99-6685-4855-9502-BF894723FEDA}" dt="2022-06-29T09:17:58.951" v="9692" actId="1036"/>
          <ac:spMkLst>
            <pc:docMk/>
            <pc:sldMk cId="2365024835" sldId="711"/>
            <ac:spMk id="160" creationId="{E0386285-D8AB-4D81-89B4-F4DCACA9E7D3}"/>
          </ac:spMkLst>
        </pc:spChg>
        <pc:spChg chg="mod">
          <ac:chgData name="THOMY Philippe" userId="9df777e5-71f9-47e3-9421-f7a221646164" providerId="ADAL" clId="{B3E2BD99-6685-4855-9502-BF894723FEDA}" dt="2022-06-29T09:17:58.951" v="9692" actId="1036"/>
          <ac:spMkLst>
            <pc:docMk/>
            <pc:sldMk cId="2365024835" sldId="711"/>
            <ac:spMk id="161" creationId="{81B5F33D-DEFE-445B-9C72-EB9F03C6C3ED}"/>
          </ac:spMkLst>
        </pc:spChg>
        <pc:spChg chg="mod">
          <ac:chgData name="THOMY Philippe" userId="9df777e5-71f9-47e3-9421-f7a221646164" providerId="ADAL" clId="{B3E2BD99-6685-4855-9502-BF894723FEDA}" dt="2022-06-29T09:17:58.951" v="9692" actId="1036"/>
          <ac:spMkLst>
            <pc:docMk/>
            <pc:sldMk cId="2365024835" sldId="711"/>
            <ac:spMk id="162" creationId="{4591E934-5525-47A9-BEEF-1066AC50940E}"/>
          </ac:spMkLst>
        </pc:spChg>
        <pc:spChg chg="del">
          <ac:chgData name="THOMY Philippe" userId="9df777e5-71f9-47e3-9421-f7a221646164" providerId="ADAL" clId="{B3E2BD99-6685-4855-9502-BF894723FEDA}" dt="2022-06-29T09:00:32.144" v="9307" actId="478"/>
          <ac:spMkLst>
            <pc:docMk/>
            <pc:sldMk cId="2365024835" sldId="711"/>
            <ac:spMk id="163" creationId="{44799370-7868-4EE6-A2EA-5A8EEFD5E2EE}"/>
          </ac:spMkLst>
        </pc:spChg>
        <pc:spChg chg="del">
          <ac:chgData name="THOMY Philippe" userId="9df777e5-71f9-47e3-9421-f7a221646164" providerId="ADAL" clId="{B3E2BD99-6685-4855-9502-BF894723FEDA}" dt="2022-06-29T09:00:32.144" v="9307" actId="478"/>
          <ac:spMkLst>
            <pc:docMk/>
            <pc:sldMk cId="2365024835" sldId="711"/>
            <ac:spMk id="164" creationId="{1AB40AB7-898D-4264-BD40-5171BC92E1F0}"/>
          </ac:spMkLst>
        </pc:spChg>
        <pc:spChg chg="del">
          <ac:chgData name="THOMY Philippe" userId="9df777e5-71f9-47e3-9421-f7a221646164" providerId="ADAL" clId="{B3E2BD99-6685-4855-9502-BF894723FEDA}" dt="2022-06-29T09:00:32.144" v="9307" actId="478"/>
          <ac:spMkLst>
            <pc:docMk/>
            <pc:sldMk cId="2365024835" sldId="711"/>
            <ac:spMk id="165" creationId="{247E20A6-733F-4748-92DA-1086C01FB08D}"/>
          </ac:spMkLst>
        </pc:spChg>
        <pc:spChg chg="del">
          <ac:chgData name="THOMY Philippe" userId="9df777e5-71f9-47e3-9421-f7a221646164" providerId="ADAL" clId="{B3E2BD99-6685-4855-9502-BF894723FEDA}" dt="2022-06-29T09:00:32.144" v="9307" actId="478"/>
          <ac:spMkLst>
            <pc:docMk/>
            <pc:sldMk cId="2365024835" sldId="711"/>
            <ac:spMk id="166" creationId="{C2738D1B-5300-471B-A34C-E836DD4D8434}"/>
          </ac:spMkLst>
        </pc:spChg>
        <pc:spChg chg="mod">
          <ac:chgData name="THOMY Philippe" userId="9df777e5-71f9-47e3-9421-f7a221646164" providerId="ADAL" clId="{B3E2BD99-6685-4855-9502-BF894723FEDA}" dt="2022-06-29T09:17:58.951" v="9692" actId="1036"/>
          <ac:spMkLst>
            <pc:docMk/>
            <pc:sldMk cId="2365024835" sldId="711"/>
            <ac:spMk id="167" creationId="{15E3A45B-F5D3-4FB6-A471-BA86722FA5ED}"/>
          </ac:spMkLst>
        </pc:spChg>
        <pc:spChg chg="add mod">
          <ac:chgData name="THOMY Philippe" userId="9df777e5-71f9-47e3-9421-f7a221646164" providerId="ADAL" clId="{B3E2BD99-6685-4855-9502-BF894723FEDA}" dt="2022-06-29T09:04:36.364" v="9319" actId="1076"/>
          <ac:spMkLst>
            <pc:docMk/>
            <pc:sldMk cId="2365024835" sldId="711"/>
            <ac:spMk id="168" creationId="{F1F9DBA4-8050-485D-8CAA-BF76E6B0562C}"/>
          </ac:spMkLst>
        </pc:spChg>
        <pc:spChg chg="mod">
          <ac:chgData name="THOMY Philippe" userId="9df777e5-71f9-47e3-9421-f7a221646164" providerId="ADAL" clId="{B3E2BD99-6685-4855-9502-BF894723FEDA}" dt="2022-06-30T19:22:03.589" v="14132" actId="20577"/>
          <ac:spMkLst>
            <pc:docMk/>
            <pc:sldMk cId="2365024835" sldId="711"/>
            <ac:spMk id="170" creationId="{32C5C486-C590-47E5-9E30-00743537D038}"/>
          </ac:spMkLst>
        </pc:spChg>
        <pc:spChg chg="add mod">
          <ac:chgData name="THOMY Philippe" userId="9df777e5-71f9-47e3-9421-f7a221646164" providerId="ADAL" clId="{B3E2BD99-6685-4855-9502-BF894723FEDA}" dt="2022-06-29T09:04:36.364" v="9319" actId="1076"/>
          <ac:spMkLst>
            <pc:docMk/>
            <pc:sldMk cId="2365024835" sldId="711"/>
            <ac:spMk id="173" creationId="{2966E255-4754-4BEB-B289-FC10D4DC1159}"/>
          </ac:spMkLst>
        </pc:spChg>
        <pc:spChg chg="add mod">
          <ac:chgData name="THOMY Philippe" userId="9df777e5-71f9-47e3-9421-f7a221646164" providerId="ADAL" clId="{B3E2BD99-6685-4855-9502-BF894723FEDA}" dt="2022-06-29T09:04:36.364" v="9319" actId="1076"/>
          <ac:spMkLst>
            <pc:docMk/>
            <pc:sldMk cId="2365024835" sldId="711"/>
            <ac:spMk id="174" creationId="{CDDB1ED6-5BA6-4AAC-A334-FDF83C7B9E20}"/>
          </ac:spMkLst>
        </pc:spChg>
        <pc:spChg chg="add mod">
          <ac:chgData name="THOMY Philippe" userId="9df777e5-71f9-47e3-9421-f7a221646164" providerId="ADAL" clId="{B3E2BD99-6685-4855-9502-BF894723FEDA}" dt="2022-06-29T09:04:36.364" v="9319" actId="1076"/>
          <ac:spMkLst>
            <pc:docMk/>
            <pc:sldMk cId="2365024835" sldId="711"/>
            <ac:spMk id="175" creationId="{55E981A8-C034-40EF-BC9D-B393380DD935}"/>
          </ac:spMkLst>
        </pc:spChg>
        <pc:spChg chg="add mod">
          <ac:chgData name="THOMY Philippe" userId="9df777e5-71f9-47e3-9421-f7a221646164" providerId="ADAL" clId="{B3E2BD99-6685-4855-9502-BF894723FEDA}" dt="2022-06-29T09:04:36.364" v="9319" actId="1076"/>
          <ac:spMkLst>
            <pc:docMk/>
            <pc:sldMk cId="2365024835" sldId="711"/>
            <ac:spMk id="176" creationId="{1BB82938-F8D8-49FA-B021-E10ABDCE508F}"/>
          </ac:spMkLst>
        </pc:spChg>
        <pc:spChg chg="add mod">
          <ac:chgData name="THOMY Philippe" userId="9df777e5-71f9-47e3-9421-f7a221646164" providerId="ADAL" clId="{B3E2BD99-6685-4855-9502-BF894723FEDA}" dt="2022-06-29T09:04:36.364" v="9319" actId="1076"/>
          <ac:spMkLst>
            <pc:docMk/>
            <pc:sldMk cId="2365024835" sldId="711"/>
            <ac:spMk id="177" creationId="{DDD94445-C1A9-40BE-A671-58AF04CF53D4}"/>
          </ac:spMkLst>
        </pc:spChg>
        <pc:spChg chg="add mod">
          <ac:chgData name="THOMY Philippe" userId="9df777e5-71f9-47e3-9421-f7a221646164" providerId="ADAL" clId="{B3E2BD99-6685-4855-9502-BF894723FEDA}" dt="2022-06-29T09:04:36.364" v="9319" actId="1076"/>
          <ac:spMkLst>
            <pc:docMk/>
            <pc:sldMk cId="2365024835" sldId="711"/>
            <ac:spMk id="178" creationId="{8963379E-6112-4DB5-985F-64427055152B}"/>
          </ac:spMkLst>
        </pc:spChg>
        <pc:spChg chg="add del mod">
          <ac:chgData name="THOMY Philippe" userId="9df777e5-71f9-47e3-9421-f7a221646164" providerId="ADAL" clId="{B3E2BD99-6685-4855-9502-BF894723FEDA}" dt="2022-06-29T09:03:58.649" v="9314" actId="478"/>
          <ac:spMkLst>
            <pc:docMk/>
            <pc:sldMk cId="2365024835" sldId="711"/>
            <ac:spMk id="183" creationId="{ED7D2B5F-6192-494E-B6DB-53D8A6E6D93F}"/>
          </ac:spMkLst>
        </pc:spChg>
        <pc:spChg chg="add del mod">
          <ac:chgData name="THOMY Philippe" userId="9df777e5-71f9-47e3-9421-f7a221646164" providerId="ADAL" clId="{B3E2BD99-6685-4855-9502-BF894723FEDA}" dt="2022-06-29T09:03:58.649" v="9314" actId="478"/>
          <ac:spMkLst>
            <pc:docMk/>
            <pc:sldMk cId="2365024835" sldId="711"/>
            <ac:spMk id="184" creationId="{CEECDD98-4568-4931-B93B-C511F14D11AB}"/>
          </ac:spMkLst>
        </pc:spChg>
        <pc:spChg chg="add del mod">
          <ac:chgData name="THOMY Philippe" userId="9df777e5-71f9-47e3-9421-f7a221646164" providerId="ADAL" clId="{B3E2BD99-6685-4855-9502-BF894723FEDA}" dt="2022-06-29T09:03:58.649" v="9314" actId="478"/>
          <ac:spMkLst>
            <pc:docMk/>
            <pc:sldMk cId="2365024835" sldId="711"/>
            <ac:spMk id="185" creationId="{5876DB07-D7C1-4C16-A4F3-3AC2647FCDAF}"/>
          </ac:spMkLst>
        </pc:spChg>
        <pc:spChg chg="add del mod">
          <ac:chgData name="THOMY Philippe" userId="9df777e5-71f9-47e3-9421-f7a221646164" providerId="ADAL" clId="{B3E2BD99-6685-4855-9502-BF894723FEDA}" dt="2022-06-29T09:03:58.649" v="9314" actId="478"/>
          <ac:spMkLst>
            <pc:docMk/>
            <pc:sldMk cId="2365024835" sldId="711"/>
            <ac:spMk id="186" creationId="{416BB3BE-C73D-4A21-914A-7DC355CC45DA}"/>
          </ac:spMkLst>
        </pc:spChg>
        <pc:spChg chg="add del mod">
          <ac:chgData name="THOMY Philippe" userId="9df777e5-71f9-47e3-9421-f7a221646164" providerId="ADAL" clId="{B3E2BD99-6685-4855-9502-BF894723FEDA}" dt="2022-06-29T09:03:58.649" v="9314" actId="478"/>
          <ac:spMkLst>
            <pc:docMk/>
            <pc:sldMk cId="2365024835" sldId="711"/>
            <ac:spMk id="187" creationId="{F59AA4B8-919F-4525-BD16-A5C317D0361B}"/>
          </ac:spMkLst>
        </pc:spChg>
        <pc:spChg chg="add del mod">
          <ac:chgData name="THOMY Philippe" userId="9df777e5-71f9-47e3-9421-f7a221646164" providerId="ADAL" clId="{B3E2BD99-6685-4855-9502-BF894723FEDA}" dt="2022-06-29T09:03:58.649" v="9314" actId="478"/>
          <ac:spMkLst>
            <pc:docMk/>
            <pc:sldMk cId="2365024835" sldId="711"/>
            <ac:spMk id="188" creationId="{2DBAC5CB-6DF1-4BB0-ABCF-3405D6F0C0F4}"/>
          </ac:spMkLst>
        </pc:spChg>
        <pc:spChg chg="add del mod">
          <ac:chgData name="THOMY Philippe" userId="9df777e5-71f9-47e3-9421-f7a221646164" providerId="ADAL" clId="{B3E2BD99-6685-4855-9502-BF894723FEDA}" dt="2022-06-29T09:03:38.851" v="9313" actId="478"/>
          <ac:spMkLst>
            <pc:docMk/>
            <pc:sldMk cId="2365024835" sldId="711"/>
            <ac:spMk id="189" creationId="{D1447B87-F3B7-48DA-B25D-84154BE4C82E}"/>
          </ac:spMkLst>
        </pc:spChg>
        <pc:spChg chg="add del mod">
          <ac:chgData name="THOMY Philippe" userId="9df777e5-71f9-47e3-9421-f7a221646164" providerId="ADAL" clId="{B3E2BD99-6685-4855-9502-BF894723FEDA}" dt="2022-06-29T09:03:58.649" v="9314" actId="478"/>
          <ac:spMkLst>
            <pc:docMk/>
            <pc:sldMk cId="2365024835" sldId="711"/>
            <ac:spMk id="190" creationId="{1708D098-3043-46E1-AF59-A5E2864F58C0}"/>
          </ac:spMkLst>
        </pc:spChg>
        <pc:spChg chg="add del mod">
          <ac:chgData name="THOMY Philippe" userId="9df777e5-71f9-47e3-9421-f7a221646164" providerId="ADAL" clId="{B3E2BD99-6685-4855-9502-BF894723FEDA}" dt="2022-06-29T09:03:58.649" v="9314" actId="478"/>
          <ac:spMkLst>
            <pc:docMk/>
            <pc:sldMk cId="2365024835" sldId="711"/>
            <ac:spMk id="191" creationId="{B77867DC-BD1D-4FB6-BE18-FC0B3AB9F132}"/>
          </ac:spMkLst>
        </pc:spChg>
        <pc:spChg chg="add del mod">
          <ac:chgData name="THOMY Philippe" userId="9df777e5-71f9-47e3-9421-f7a221646164" providerId="ADAL" clId="{B3E2BD99-6685-4855-9502-BF894723FEDA}" dt="2022-06-29T09:03:58.649" v="9314" actId="478"/>
          <ac:spMkLst>
            <pc:docMk/>
            <pc:sldMk cId="2365024835" sldId="711"/>
            <ac:spMk id="192" creationId="{EA42C4A0-51A9-4D82-B595-E781A5006FB7}"/>
          </ac:spMkLst>
        </pc:spChg>
        <pc:spChg chg="add del mod">
          <ac:chgData name="THOMY Philippe" userId="9df777e5-71f9-47e3-9421-f7a221646164" providerId="ADAL" clId="{B3E2BD99-6685-4855-9502-BF894723FEDA}" dt="2022-06-29T09:03:58.649" v="9314" actId="478"/>
          <ac:spMkLst>
            <pc:docMk/>
            <pc:sldMk cId="2365024835" sldId="711"/>
            <ac:spMk id="193" creationId="{171B2C47-4454-4127-91F5-0DF4DFC96CF2}"/>
          </ac:spMkLst>
        </pc:spChg>
        <pc:spChg chg="add mod">
          <ac:chgData name="THOMY Philippe" userId="9df777e5-71f9-47e3-9421-f7a221646164" providerId="ADAL" clId="{B3E2BD99-6685-4855-9502-BF894723FEDA}" dt="2022-06-29T09:04:36.364" v="9319" actId="1076"/>
          <ac:spMkLst>
            <pc:docMk/>
            <pc:sldMk cId="2365024835" sldId="711"/>
            <ac:spMk id="194" creationId="{2914FA95-00CD-4A9C-8329-F366EBD8CD61}"/>
          </ac:spMkLst>
        </pc:spChg>
        <pc:spChg chg="add mod">
          <ac:chgData name="THOMY Philippe" userId="9df777e5-71f9-47e3-9421-f7a221646164" providerId="ADAL" clId="{B3E2BD99-6685-4855-9502-BF894723FEDA}" dt="2022-06-29T09:05:10.810" v="9324" actId="207"/>
          <ac:spMkLst>
            <pc:docMk/>
            <pc:sldMk cId="2365024835" sldId="711"/>
            <ac:spMk id="195" creationId="{A5783977-D840-4BFE-8799-DF8F888FF4CD}"/>
          </ac:spMkLst>
        </pc:spChg>
        <pc:graphicFrameChg chg="del">
          <ac:chgData name="THOMY Philippe" userId="9df777e5-71f9-47e3-9421-f7a221646164" providerId="ADAL" clId="{B3E2BD99-6685-4855-9502-BF894723FEDA}" dt="2022-06-29T09:00:32.144" v="9307" actId="478"/>
          <ac:graphicFrameMkLst>
            <pc:docMk/>
            <pc:sldMk cId="2365024835" sldId="711"/>
            <ac:graphicFrameMk id="5" creationId="{914D1DA8-76AD-4622-9169-AEC3B514E4F0}"/>
          </ac:graphicFrameMkLst>
        </pc:graphicFrameChg>
        <pc:graphicFrameChg chg="del">
          <ac:chgData name="THOMY Philippe" userId="9df777e5-71f9-47e3-9421-f7a221646164" providerId="ADAL" clId="{B3E2BD99-6685-4855-9502-BF894723FEDA}" dt="2022-06-29T09:00:32.144" v="9307" actId="478"/>
          <ac:graphicFrameMkLst>
            <pc:docMk/>
            <pc:sldMk cId="2365024835" sldId="711"/>
            <ac:graphicFrameMk id="16" creationId="{230D3CB7-8981-4658-919D-8EECBE07BFDD}"/>
          </ac:graphicFrameMkLst>
        </pc:graphicFrameChg>
        <pc:graphicFrameChg chg="del">
          <ac:chgData name="THOMY Philippe" userId="9df777e5-71f9-47e3-9421-f7a221646164" providerId="ADAL" clId="{B3E2BD99-6685-4855-9502-BF894723FEDA}" dt="2022-06-29T09:00:32.144" v="9307" actId="478"/>
          <ac:graphicFrameMkLst>
            <pc:docMk/>
            <pc:sldMk cId="2365024835" sldId="711"/>
            <ac:graphicFrameMk id="24" creationId="{A411AE24-3AAA-4508-A371-0B939B80C46B}"/>
          </ac:graphicFrameMkLst>
        </pc:graphicFrameChg>
        <pc:graphicFrameChg chg="del">
          <ac:chgData name="THOMY Philippe" userId="9df777e5-71f9-47e3-9421-f7a221646164" providerId="ADAL" clId="{B3E2BD99-6685-4855-9502-BF894723FEDA}" dt="2022-06-29T09:00:32.144" v="9307" actId="478"/>
          <ac:graphicFrameMkLst>
            <pc:docMk/>
            <pc:sldMk cId="2365024835" sldId="711"/>
            <ac:graphicFrameMk id="26" creationId="{B485ED86-A217-4F9A-9BE8-4DFDEAAE60C4}"/>
          </ac:graphicFrameMkLst>
        </pc:graphicFrameChg>
        <pc:graphicFrameChg chg="del">
          <ac:chgData name="THOMY Philippe" userId="9df777e5-71f9-47e3-9421-f7a221646164" providerId="ADAL" clId="{B3E2BD99-6685-4855-9502-BF894723FEDA}" dt="2022-06-29T09:00:32.144" v="9307" actId="478"/>
          <ac:graphicFrameMkLst>
            <pc:docMk/>
            <pc:sldMk cId="2365024835" sldId="711"/>
            <ac:graphicFrameMk id="35" creationId="{398E04BB-5B25-4373-9AD8-0DA07777AF36}"/>
          </ac:graphicFrameMkLst>
        </pc:graphicFrameChg>
        <pc:graphicFrameChg chg="del">
          <ac:chgData name="THOMY Philippe" userId="9df777e5-71f9-47e3-9421-f7a221646164" providerId="ADAL" clId="{B3E2BD99-6685-4855-9502-BF894723FEDA}" dt="2022-06-29T09:00:32.144" v="9307" actId="478"/>
          <ac:graphicFrameMkLst>
            <pc:docMk/>
            <pc:sldMk cId="2365024835" sldId="711"/>
            <ac:graphicFrameMk id="37" creationId="{8D5E8EDB-52F3-43EC-AE9C-3110D1155D3C}"/>
          </ac:graphicFrameMkLst>
        </pc:graphicFrameChg>
        <pc:graphicFrameChg chg="del">
          <ac:chgData name="THOMY Philippe" userId="9df777e5-71f9-47e3-9421-f7a221646164" providerId="ADAL" clId="{B3E2BD99-6685-4855-9502-BF894723FEDA}" dt="2022-06-29T09:00:32.144" v="9307" actId="478"/>
          <ac:graphicFrameMkLst>
            <pc:docMk/>
            <pc:sldMk cId="2365024835" sldId="711"/>
            <ac:graphicFrameMk id="52" creationId="{B3017B4E-2F65-4821-B12B-D7F6275CEA68}"/>
          </ac:graphicFrameMkLst>
        </pc:graphicFrameChg>
        <pc:graphicFrameChg chg="del">
          <ac:chgData name="THOMY Philippe" userId="9df777e5-71f9-47e3-9421-f7a221646164" providerId="ADAL" clId="{B3E2BD99-6685-4855-9502-BF894723FEDA}" dt="2022-06-29T09:00:32.144" v="9307" actId="478"/>
          <ac:graphicFrameMkLst>
            <pc:docMk/>
            <pc:sldMk cId="2365024835" sldId="711"/>
            <ac:graphicFrameMk id="54" creationId="{4AD4D4A2-6569-444D-A5E4-946A604B8A72}"/>
          </ac:graphicFrameMkLst>
        </pc:graphicFrameChg>
        <pc:graphicFrameChg chg="del">
          <ac:chgData name="THOMY Philippe" userId="9df777e5-71f9-47e3-9421-f7a221646164" providerId="ADAL" clId="{B3E2BD99-6685-4855-9502-BF894723FEDA}" dt="2022-06-29T09:00:32.144" v="9307" actId="478"/>
          <ac:graphicFrameMkLst>
            <pc:docMk/>
            <pc:sldMk cId="2365024835" sldId="711"/>
            <ac:graphicFrameMk id="80" creationId="{E093C67A-15E7-41B9-90B4-D2B8EEDAC5F5}"/>
          </ac:graphicFrameMkLst>
        </pc:graphicFrameChg>
        <pc:graphicFrameChg chg="del">
          <ac:chgData name="THOMY Philippe" userId="9df777e5-71f9-47e3-9421-f7a221646164" providerId="ADAL" clId="{B3E2BD99-6685-4855-9502-BF894723FEDA}" dt="2022-06-29T09:00:32.144" v="9307" actId="478"/>
          <ac:graphicFrameMkLst>
            <pc:docMk/>
            <pc:sldMk cId="2365024835" sldId="711"/>
            <ac:graphicFrameMk id="82" creationId="{8528412A-B704-4B2B-BA84-8D088D903DF7}"/>
          </ac:graphicFrameMkLst>
        </pc:graphicFrameChg>
        <pc:graphicFrameChg chg="del">
          <ac:chgData name="THOMY Philippe" userId="9df777e5-71f9-47e3-9421-f7a221646164" providerId="ADAL" clId="{B3E2BD99-6685-4855-9502-BF894723FEDA}" dt="2022-06-29T09:00:32.144" v="9307" actId="478"/>
          <ac:graphicFrameMkLst>
            <pc:docMk/>
            <pc:sldMk cId="2365024835" sldId="711"/>
            <ac:graphicFrameMk id="90" creationId="{A83E4FEC-A63D-43CD-B7FC-A78F5BD85911}"/>
          </ac:graphicFrameMkLst>
        </pc:graphicFrameChg>
        <pc:graphicFrameChg chg="del">
          <ac:chgData name="THOMY Philippe" userId="9df777e5-71f9-47e3-9421-f7a221646164" providerId="ADAL" clId="{B3E2BD99-6685-4855-9502-BF894723FEDA}" dt="2022-06-29T09:00:32.144" v="9307" actId="478"/>
          <ac:graphicFrameMkLst>
            <pc:docMk/>
            <pc:sldMk cId="2365024835" sldId="711"/>
            <ac:graphicFrameMk id="92" creationId="{6C91A09E-2710-4C7C-A463-B0AECB82C4A0}"/>
          </ac:graphicFrameMkLst>
        </pc:graphicFrameChg>
        <pc:graphicFrameChg chg="del">
          <ac:chgData name="THOMY Philippe" userId="9df777e5-71f9-47e3-9421-f7a221646164" providerId="ADAL" clId="{B3E2BD99-6685-4855-9502-BF894723FEDA}" dt="2022-06-29T09:00:32.144" v="9307" actId="478"/>
          <ac:graphicFrameMkLst>
            <pc:docMk/>
            <pc:sldMk cId="2365024835" sldId="711"/>
            <ac:graphicFrameMk id="106" creationId="{975DC02C-B1E9-4CF6-A834-44A1E297F93F}"/>
          </ac:graphicFrameMkLst>
        </pc:graphicFrameChg>
        <pc:graphicFrameChg chg="del">
          <ac:chgData name="THOMY Philippe" userId="9df777e5-71f9-47e3-9421-f7a221646164" providerId="ADAL" clId="{B3E2BD99-6685-4855-9502-BF894723FEDA}" dt="2022-06-29T09:00:32.144" v="9307" actId="478"/>
          <ac:graphicFrameMkLst>
            <pc:docMk/>
            <pc:sldMk cId="2365024835" sldId="711"/>
            <ac:graphicFrameMk id="108" creationId="{D9CD8993-EC16-4B81-BD02-AA6757A8337F}"/>
          </ac:graphicFrameMkLst>
        </pc:graphicFrameChg>
        <pc:graphicFrameChg chg="del">
          <ac:chgData name="THOMY Philippe" userId="9df777e5-71f9-47e3-9421-f7a221646164" providerId="ADAL" clId="{B3E2BD99-6685-4855-9502-BF894723FEDA}" dt="2022-06-29T09:00:32.144" v="9307" actId="478"/>
          <ac:graphicFrameMkLst>
            <pc:docMk/>
            <pc:sldMk cId="2365024835" sldId="711"/>
            <ac:graphicFrameMk id="123" creationId="{73A57DFC-9483-461B-97D1-55D9B9AA820A}"/>
          </ac:graphicFrameMkLst>
        </pc:graphicFrameChg>
        <pc:graphicFrameChg chg="del">
          <ac:chgData name="THOMY Philippe" userId="9df777e5-71f9-47e3-9421-f7a221646164" providerId="ADAL" clId="{B3E2BD99-6685-4855-9502-BF894723FEDA}" dt="2022-06-29T09:00:32.144" v="9307" actId="478"/>
          <ac:graphicFrameMkLst>
            <pc:docMk/>
            <pc:sldMk cId="2365024835" sldId="711"/>
            <ac:graphicFrameMk id="125" creationId="{6764BDCA-97B0-4C50-940D-96E5AEC14509}"/>
          </ac:graphicFrameMkLst>
        </pc:graphicFrameChg>
        <pc:cxnChg chg="del">
          <ac:chgData name="THOMY Philippe" userId="9df777e5-71f9-47e3-9421-f7a221646164" providerId="ADAL" clId="{B3E2BD99-6685-4855-9502-BF894723FEDA}" dt="2022-06-29T09:00:32.144" v="9307" actId="478"/>
          <ac:cxnSpMkLst>
            <pc:docMk/>
            <pc:sldMk cId="2365024835" sldId="711"/>
            <ac:cxnSpMk id="8" creationId="{47A6E0C8-25E8-49D5-9D38-117AEDD247DC}"/>
          </ac:cxnSpMkLst>
        </pc:cxnChg>
        <pc:cxnChg chg="del">
          <ac:chgData name="THOMY Philippe" userId="9df777e5-71f9-47e3-9421-f7a221646164" providerId="ADAL" clId="{B3E2BD99-6685-4855-9502-BF894723FEDA}" dt="2022-06-29T09:00:32.144" v="9307" actId="478"/>
          <ac:cxnSpMkLst>
            <pc:docMk/>
            <pc:sldMk cId="2365024835" sldId="711"/>
            <ac:cxnSpMk id="9" creationId="{E8885199-D303-41D9-AD6F-F529CB95D1BB}"/>
          </ac:cxnSpMkLst>
        </pc:cxnChg>
        <pc:cxnChg chg="del">
          <ac:chgData name="THOMY Philippe" userId="9df777e5-71f9-47e3-9421-f7a221646164" providerId="ADAL" clId="{B3E2BD99-6685-4855-9502-BF894723FEDA}" dt="2022-06-29T09:00:32.144" v="9307" actId="478"/>
          <ac:cxnSpMkLst>
            <pc:docMk/>
            <pc:sldMk cId="2365024835" sldId="711"/>
            <ac:cxnSpMk id="10" creationId="{1E5A1654-1305-47A9-A44C-BDC1A7D90494}"/>
          </ac:cxnSpMkLst>
        </pc:cxnChg>
        <pc:cxnChg chg="del">
          <ac:chgData name="THOMY Philippe" userId="9df777e5-71f9-47e3-9421-f7a221646164" providerId="ADAL" clId="{B3E2BD99-6685-4855-9502-BF894723FEDA}" dt="2022-06-29T09:00:32.144" v="9307" actId="478"/>
          <ac:cxnSpMkLst>
            <pc:docMk/>
            <pc:sldMk cId="2365024835" sldId="711"/>
            <ac:cxnSpMk id="11" creationId="{7626C81F-12A0-45C3-819F-22FDACB74CD5}"/>
          </ac:cxnSpMkLst>
        </pc:cxnChg>
        <pc:cxnChg chg="del">
          <ac:chgData name="THOMY Philippe" userId="9df777e5-71f9-47e3-9421-f7a221646164" providerId="ADAL" clId="{B3E2BD99-6685-4855-9502-BF894723FEDA}" dt="2022-06-29T09:00:32.144" v="9307" actId="478"/>
          <ac:cxnSpMkLst>
            <pc:docMk/>
            <pc:sldMk cId="2365024835" sldId="711"/>
            <ac:cxnSpMk id="20" creationId="{1889CC41-0B6E-4C0E-8383-5EA7BE444237}"/>
          </ac:cxnSpMkLst>
        </pc:cxnChg>
        <pc:cxnChg chg="del">
          <ac:chgData name="THOMY Philippe" userId="9df777e5-71f9-47e3-9421-f7a221646164" providerId="ADAL" clId="{B3E2BD99-6685-4855-9502-BF894723FEDA}" dt="2022-06-29T09:00:32.144" v="9307" actId="478"/>
          <ac:cxnSpMkLst>
            <pc:docMk/>
            <pc:sldMk cId="2365024835" sldId="711"/>
            <ac:cxnSpMk id="21" creationId="{73CE298D-680A-4075-BEEF-67C39CFC6946}"/>
          </ac:cxnSpMkLst>
        </pc:cxnChg>
        <pc:cxnChg chg="del">
          <ac:chgData name="THOMY Philippe" userId="9df777e5-71f9-47e3-9421-f7a221646164" providerId="ADAL" clId="{B3E2BD99-6685-4855-9502-BF894723FEDA}" dt="2022-06-29T09:00:32.144" v="9307" actId="478"/>
          <ac:cxnSpMkLst>
            <pc:docMk/>
            <pc:sldMk cId="2365024835" sldId="711"/>
            <ac:cxnSpMk id="22" creationId="{1C0391E1-11E6-4610-985E-B1C965E6DEE1}"/>
          </ac:cxnSpMkLst>
        </pc:cxnChg>
        <pc:cxnChg chg="del">
          <ac:chgData name="THOMY Philippe" userId="9df777e5-71f9-47e3-9421-f7a221646164" providerId="ADAL" clId="{B3E2BD99-6685-4855-9502-BF894723FEDA}" dt="2022-06-29T09:00:32.144" v="9307" actId="478"/>
          <ac:cxnSpMkLst>
            <pc:docMk/>
            <pc:sldMk cId="2365024835" sldId="711"/>
            <ac:cxnSpMk id="23" creationId="{7755222E-068A-49E3-897A-21DBE33A40A8}"/>
          </ac:cxnSpMkLst>
        </pc:cxnChg>
        <pc:cxnChg chg="del">
          <ac:chgData name="THOMY Philippe" userId="9df777e5-71f9-47e3-9421-f7a221646164" providerId="ADAL" clId="{B3E2BD99-6685-4855-9502-BF894723FEDA}" dt="2022-06-29T09:00:32.144" v="9307" actId="478"/>
          <ac:cxnSpMkLst>
            <pc:docMk/>
            <pc:sldMk cId="2365024835" sldId="711"/>
            <ac:cxnSpMk id="31" creationId="{A555A244-F6DD-4B60-9D93-C807C095529F}"/>
          </ac:cxnSpMkLst>
        </pc:cxnChg>
        <pc:cxnChg chg="del">
          <ac:chgData name="THOMY Philippe" userId="9df777e5-71f9-47e3-9421-f7a221646164" providerId="ADAL" clId="{B3E2BD99-6685-4855-9502-BF894723FEDA}" dt="2022-06-29T09:00:32.144" v="9307" actId="478"/>
          <ac:cxnSpMkLst>
            <pc:docMk/>
            <pc:sldMk cId="2365024835" sldId="711"/>
            <ac:cxnSpMk id="32" creationId="{A32B1D33-33CB-42DA-9BD1-3FDF2625FD51}"/>
          </ac:cxnSpMkLst>
        </pc:cxnChg>
        <pc:cxnChg chg="del">
          <ac:chgData name="THOMY Philippe" userId="9df777e5-71f9-47e3-9421-f7a221646164" providerId="ADAL" clId="{B3E2BD99-6685-4855-9502-BF894723FEDA}" dt="2022-06-29T09:00:32.144" v="9307" actId="478"/>
          <ac:cxnSpMkLst>
            <pc:docMk/>
            <pc:sldMk cId="2365024835" sldId="711"/>
            <ac:cxnSpMk id="33" creationId="{45AEC8E5-E5CA-49C4-95E8-5105DF327E9D}"/>
          </ac:cxnSpMkLst>
        </pc:cxnChg>
        <pc:cxnChg chg="del">
          <ac:chgData name="THOMY Philippe" userId="9df777e5-71f9-47e3-9421-f7a221646164" providerId="ADAL" clId="{B3E2BD99-6685-4855-9502-BF894723FEDA}" dt="2022-06-29T09:00:32.144" v="9307" actId="478"/>
          <ac:cxnSpMkLst>
            <pc:docMk/>
            <pc:sldMk cId="2365024835" sldId="711"/>
            <ac:cxnSpMk id="34" creationId="{0D3F84CF-EAB1-4061-B965-68D35C399039}"/>
          </ac:cxnSpMkLst>
        </pc:cxnChg>
        <pc:cxnChg chg="del">
          <ac:chgData name="THOMY Philippe" userId="9df777e5-71f9-47e3-9421-f7a221646164" providerId="ADAL" clId="{B3E2BD99-6685-4855-9502-BF894723FEDA}" dt="2022-06-29T09:00:32.144" v="9307" actId="478"/>
          <ac:cxnSpMkLst>
            <pc:docMk/>
            <pc:sldMk cId="2365024835" sldId="711"/>
            <ac:cxnSpMk id="48" creationId="{E56B67E6-D420-40AB-8A3A-270FF85C62C9}"/>
          </ac:cxnSpMkLst>
        </pc:cxnChg>
        <pc:cxnChg chg="del">
          <ac:chgData name="THOMY Philippe" userId="9df777e5-71f9-47e3-9421-f7a221646164" providerId="ADAL" clId="{B3E2BD99-6685-4855-9502-BF894723FEDA}" dt="2022-06-29T09:00:32.144" v="9307" actId="478"/>
          <ac:cxnSpMkLst>
            <pc:docMk/>
            <pc:sldMk cId="2365024835" sldId="711"/>
            <ac:cxnSpMk id="49" creationId="{CD607CFC-9C10-440C-A23C-3883A8066348}"/>
          </ac:cxnSpMkLst>
        </pc:cxnChg>
        <pc:cxnChg chg="del">
          <ac:chgData name="THOMY Philippe" userId="9df777e5-71f9-47e3-9421-f7a221646164" providerId="ADAL" clId="{B3E2BD99-6685-4855-9502-BF894723FEDA}" dt="2022-06-29T09:00:32.144" v="9307" actId="478"/>
          <ac:cxnSpMkLst>
            <pc:docMk/>
            <pc:sldMk cId="2365024835" sldId="711"/>
            <ac:cxnSpMk id="50" creationId="{758E5FEF-89A5-4400-BDC9-C9B53554E0AA}"/>
          </ac:cxnSpMkLst>
        </pc:cxnChg>
        <pc:cxnChg chg="del">
          <ac:chgData name="THOMY Philippe" userId="9df777e5-71f9-47e3-9421-f7a221646164" providerId="ADAL" clId="{B3E2BD99-6685-4855-9502-BF894723FEDA}" dt="2022-06-29T09:00:32.144" v="9307" actId="478"/>
          <ac:cxnSpMkLst>
            <pc:docMk/>
            <pc:sldMk cId="2365024835" sldId="711"/>
            <ac:cxnSpMk id="51" creationId="{1208B01B-5C86-40D7-B88F-1CB898E1300A}"/>
          </ac:cxnSpMkLst>
        </pc:cxnChg>
        <pc:cxnChg chg="del">
          <ac:chgData name="THOMY Philippe" userId="9df777e5-71f9-47e3-9421-f7a221646164" providerId="ADAL" clId="{B3E2BD99-6685-4855-9502-BF894723FEDA}" dt="2022-06-29T09:00:32.144" v="9307" actId="478"/>
          <ac:cxnSpMkLst>
            <pc:docMk/>
            <pc:sldMk cId="2365024835" sldId="711"/>
            <ac:cxnSpMk id="76" creationId="{B616BB4A-659D-42E9-951E-41F881A1421A}"/>
          </ac:cxnSpMkLst>
        </pc:cxnChg>
        <pc:cxnChg chg="del">
          <ac:chgData name="THOMY Philippe" userId="9df777e5-71f9-47e3-9421-f7a221646164" providerId="ADAL" clId="{B3E2BD99-6685-4855-9502-BF894723FEDA}" dt="2022-06-29T09:00:32.144" v="9307" actId="478"/>
          <ac:cxnSpMkLst>
            <pc:docMk/>
            <pc:sldMk cId="2365024835" sldId="711"/>
            <ac:cxnSpMk id="77" creationId="{34041CE0-1E77-40ED-BC45-A998114571CE}"/>
          </ac:cxnSpMkLst>
        </pc:cxnChg>
        <pc:cxnChg chg="del">
          <ac:chgData name="THOMY Philippe" userId="9df777e5-71f9-47e3-9421-f7a221646164" providerId="ADAL" clId="{B3E2BD99-6685-4855-9502-BF894723FEDA}" dt="2022-06-29T09:00:32.144" v="9307" actId="478"/>
          <ac:cxnSpMkLst>
            <pc:docMk/>
            <pc:sldMk cId="2365024835" sldId="711"/>
            <ac:cxnSpMk id="78" creationId="{CD3AA7CD-88B5-4F4C-8CE8-41A9D515CB31}"/>
          </ac:cxnSpMkLst>
        </pc:cxnChg>
        <pc:cxnChg chg="del">
          <ac:chgData name="THOMY Philippe" userId="9df777e5-71f9-47e3-9421-f7a221646164" providerId="ADAL" clId="{B3E2BD99-6685-4855-9502-BF894723FEDA}" dt="2022-06-29T09:00:32.144" v="9307" actId="478"/>
          <ac:cxnSpMkLst>
            <pc:docMk/>
            <pc:sldMk cId="2365024835" sldId="711"/>
            <ac:cxnSpMk id="79" creationId="{E9A4A45D-F4C5-4F39-A552-1A9815F038F3}"/>
          </ac:cxnSpMkLst>
        </pc:cxnChg>
        <pc:cxnChg chg="del">
          <ac:chgData name="THOMY Philippe" userId="9df777e5-71f9-47e3-9421-f7a221646164" providerId="ADAL" clId="{B3E2BD99-6685-4855-9502-BF894723FEDA}" dt="2022-06-29T09:00:32.144" v="9307" actId="478"/>
          <ac:cxnSpMkLst>
            <pc:docMk/>
            <pc:sldMk cId="2365024835" sldId="711"/>
            <ac:cxnSpMk id="86" creationId="{C9ADD57E-E091-4A8A-93FF-1CFEC37328E8}"/>
          </ac:cxnSpMkLst>
        </pc:cxnChg>
        <pc:cxnChg chg="del">
          <ac:chgData name="THOMY Philippe" userId="9df777e5-71f9-47e3-9421-f7a221646164" providerId="ADAL" clId="{B3E2BD99-6685-4855-9502-BF894723FEDA}" dt="2022-06-29T09:00:32.144" v="9307" actId="478"/>
          <ac:cxnSpMkLst>
            <pc:docMk/>
            <pc:sldMk cId="2365024835" sldId="711"/>
            <ac:cxnSpMk id="87" creationId="{A06B2648-44DE-4BB1-AAEA-ED4EA509644E}"/>
          </ac:cxnSpMkLst>
        </pc:cxnChg>
        <pc:cxnChg chg="del">
          <ac:chgData name="THOMY Philippe" userId="9df777e5-71f9-47e3-9421-f7a221646164" providerId="ADAL" clId="{B3E2BD99-6685-4855-9502-BF894723FEDA}" dt="2022-06-29T09:00:32.144" v="9307" actId="478"/>
          <ac:cxnSpMkLst>
            <pc:docMk/>
            <pc:sldMk cId="2365024835" sldId="711"/>
            <ac:cxnSpMk id="88" creationId="{D9EE8EC6-47D1-48B4-A5AE-F54A34E515F6}"/>
          </ac:cxnSpMkLst>
        </pc:cxnChg>
        <pc:cxnChg chg="del">
          <ac:chgData name="THOMY Philippe" userId="9df777e5-71f9-47e3-9421-f7a221646164" providerId="ADAL" clId="{B3E2BD99-6685-4855-9502-BF894723FEDA}" dt="2022-06-29T09:00:32.144" v="9307" actId="478"/>
          <ac:cxnSpMkLst>
            <pc:docMk/>
            <pc:sldMk cId="2365024835" sldId="711"/>
            <ac:cxnSpMk id="89" creationId="{2F127A04-B4BA-4237-9BC3-7158B5264045}"/>
          </ac:cxnSpMkLst>
        </pc:cxnChg>
        <pc:cxnChg chg="del">
          <ac:chgData name="THOMY Philippe" userId="9df777e5-71f9-47e3-9421-f7a221646164" providerId="ADAL" clId="{B3E2BD99-6685-4855-9502-BF894723FEDA}" dt="2022-06-29T09:00:32.144" v="9307" actId="478"/>
          <ac:cxnSpMkLst>
            <pc:docMk/>
            <pc:sldMk cId="2365024835" sldId="711"/>
            <ac:cxnSpMk id="96" creationId="{2841EC98-D122-4132-BE18-694F271677B5}"/>
          </ac:cxnSpMkLst>
        </pc:cxnChg>
        <pc:cxnChg chg="del">
          <ac:chgData name="THOMY Philippe" userId="9df777e5-71f9-47e3-9421-f7a221646164" providerId="ADAL" clId="{B3E2BD99-6685-4855-9502-BF894723FEDA}" dt="2022-06-29T09:00:32.144" v="9307" actId="478"/>
          <ac:cxnSpMkLst>
            <pc:docMk/>
            <pc:sldMk cId="2365024835" sldId="711"/>
            <ac:cxnSpMk id="100" creationId="{BFA0DDBE-C7A1-4B2F-84D5-16A42ADE4C58}"/>
          </ac:cxnSpMkLst>
        </pc:cxnChg>
        <pc:cxnChg chg="del">
          <ac:chgData name="THOMY Philippe" userId="9df777e5-71f9-47e3-9421-f7a221646164" providerId="ADAL" clId="{B3E2BD99-6685-4855-9502-BF894723FEDA}" dt="2022-06-29T09:00:32.144" v="9307" actId="478"/>
          <ac:cxnSpMkLst>
            <pc:docMk/>
            <pc:sldMk cId="2365024835" sldId="711"/>
            <ac:cxnSpMk id="102" creationId="{A7B16A0E-304A-4A13-BE40-C0D5AD1AC3DD}"/>
          </ac:cxnSpMkLst>
        </pc:cxnChg>
        <pc:cxnChg chg="del">
          <ac:chgData name="THOMY Philippe" userId="9df777e5-71f9-47e3-9421-f7a221646164" providerId="ADAL" clId="{B3E2BD99-6685-4855-9502-BF894723FEDA}" dt="2022-06-29T09:00:32.144" v="9307" actId="478"/>
          <ac:cxnSpMkLst>
            <pc:docMk/>
            <pc:sldMk cId="2365024835" sldId="711"/>
            <ac:cxnSpMk id="103" creationId="{343BE934-5955-4A47-A020-2FCEC5A1D5CF}"/>
          </ac:cxnSpMkLst>
        </pc:cxnChg>
        <pc:cxnChg chg="del">
          <ac:chgData name="THOMY Philippe" userId="9df777e5-71f9-47e3-9421-f7a221646164" providerId="ADAL" clId="{B3E2BD99-6685-4855-9502-BF894723FEDA}" dt="2022-06-29T09:00:32.144" v="9307" actId="478"/>
          <ac:cxnSpMkLst>
            <pc:docMk/>
            <pc:sldMk cId="2365024835" sldId="711"/>
            <ac:cxnSpMk id="104" creationId="{CAC420A3-9FFB-459A-A897-F54A14415D8C}"/>
          </ac:cxnSpMkLst>
        </pc:cxnChg>
        <pc:cxnChg chg="del">
          <ac:chgData name="THOMY Philippe" userId="9df777e5-71f9-47e3-9421-f7a221646164" providerId="ADAL" clId="{B3E2BD99-6685-4855-9502-BF894723FEDA}" dt="2022-06-29T09:00:32.144" v="9307" actId="478"/>
          <ac:cxnSpMkLst>
            <pc:docMk/>
            <pc:sldMk cId="2365024835" sldId="711"/>
            <ac:cxnSpMk id="105" creationId="{86B18CDD-D47E-4D92-8CC7-3285962343EF}"/>
          </ac:cxnSpMkLst>
        </pc:cxnChg>
        <pc:cxnChg chg="del">
          <ac:chgData name="THOMY Philippe" userId="9df777e5-71f9-47e3-9421-f7a221646164" providerId="ADAL" clId="{B3E2BD99-6685-4855-9502-BF894723FEDA}" dt="2022-06-29T09:00:32.144" v="9307" actId="478"/>
          <ac:cxnSpMkLst>
            <pc:docMk/>
            <pc:sldMk cId="2365024835" sldId="711"/>
            <ac:cxnSpMk id="119" creationId="{A56B0909-220C-44F5-A0CC-48345559CF4E}"/>
          </ac:cxnSpMkLst>
        </pc:cxnChg>
        <pc:cxnChg chg="del">
          <ac:chgData name="THOMY Philippe" userId="9df777e5-71f9-47e3-9421-f7a221646164" providerId="ADAL" clId="{B3E2BD99-6685-4855-9502-BF894723FEDA}" dt="2022-06-29T09:00:32.144" v="9307" actId="478"/>
          <ac:cxnSpMkLst>
            <pc:docMk/>
            <pc:sldMk cId="2365024835" sldId="711"/>
            <ac:cxnSpMk id="131" creationId="{9DA2E966-E53E-4EA2-89F1-0D8FDFE7FC47}"/>
          </ac:cxnSpMkLst>
        </pc:cxnChg>
        <pc:cxnChg chg="del">
          <ac:chgData name="THOMY Philippe" userId="9df777e5-71f9-47e3-9421-f7a221646164" providerId="ADAL" clId="{B3E2BD99-6685-4855-9502-BF894723FEDA}" dt="2022-06-29T09:00:32.144" v="9307" actId="478"/>
          <ac:cxnSpMkLst>
            <pc:docMk/>
            <pc:sldMk cId="2365024835" sldId="711"/>
            <ac:cxnSpMk id="132" creationId="{86740F2F-882A-4CE5-ABCE-EE46B42AE20D}"/>
          </ac:cxnSpMkLst>
        </pc:cxnChg>
        <pc:cxnChg chg="del">
          <ac:chgData name="THOMY Philippe" userId="9df777e5-71f9-47e3-9421-f7a221646164" providerId="ADAL" clId="{B3E2BD99-6685-4855-9502-BF894723FEDA}" dt="2022-06-29T09:00:32.144" v="9307" actId="478"/>
          <ac:cxnSpMkLst>
            <pc:docMk/>
            <pc:sldMk cId="2365024835" sldId="711"/>
            <ac:cxnSpMk id="133" creationId="{CEF32E17-0F1E-456E-A177-AE167B2E9A4E}"/>
          </ac:cxnSpMkLst>
        </pc:cxnChg>
        <pc:cxnChg chg="mod">
          <ac:chgData name="THOMY Philippe" userId="9df777e5-71f9-47e3-9421-f7a221646164" providerId="ADAL" clId="{B3E2BD99-6685-4855-9502-BF894723FEDA}" dt="2022-06-29T09:17:58.951" v="9692" actId="1036"/>
          <ac:cxnSpMkLst>
            <pc:docMk/>
            <pc:sldMk cId="2365024835" sldId="711"/>
            <ac:cxnSpMk id="139" creationId="{30011F7B-09B8-4CFD-BBC1-BE6689B23405}"/>
          </ac:cxnSpMkLst>
        </pc:cxnChg>
        <pc:cxnChg chg="mod">
          <ac:chgData name="THOMY Philippe" userId="9df777e5-71f9-47e3-9421-f7a221646164" providerId="ADAL" clId="{B3E2BD99-6685-4855-9502-BF894723FEDA}" dt="2022-06-29T09:17:58.951" v="9692" actId="1036"/>
          <ac:cxnSpMkLst>
            <pc:docMk/>
            <pc:sldMk cId="2365024835" sldId="711"/>
            <ac:cxnSpMk id="140" creationId="{9150F052-B1B3-46D6-A3C3-BAA1FE749EE0}"/>
          </ac:cxnSpMkLst>
        </pc:cxnChg>
        <pc:cxnChg chg="mod">
          <ac:chgData name="THOMY Philippe" userId="9df777e5-71f9-47e3-9421-f7a221646164" providerId="ADAL" clId="{B3E2BD99-6685-4855-9502-BF894723FEDA}" dt="2022-06-29T09:17:58.951" v="9692" actId="1036"/>
          <ac:cxnSpMkLst>
            <pc:docMk/>
            <pc:sldMk cId="2365024835" sldId="711"/>
            <ac:cxnSpMk id="141" creationId="{6AF421DA-700C-4F8F-A9B2-50270FE5CAA6}"/>
          </ac:cxnSpMkLst>
        </pc:cxnChg>
        <pc:cxnChg chg="mod">
          <ac:chgData name="THOMY Philippe" userId="9df777e5-71f9-47e3-9421-f7a221646164" providerId="ADAL" clId="{B3E2BD99-6685-4855-9502-BF894723FEDA}" dt="2022-06-29T09:17:58.951" v="9692" actId="1036"/>
          <ac:cxnSpMkLst>
            <pc:docMk/>
            <pc:sldMk cId="2365024835" sldId="711"/>
            <ac:cxnSpMk id="148" creationId="{CFDCE24C-0F8A-45EE-A6AE-FCD2E0D93227}"/>
          </ac:cxnSpMkLst>
        </pc:cxnChg>
        <pc:cxnChg chg="mod">
          <ac:chgData name="THOMY Philippe" userId="9df777e5-71f9-47e3-9421-f7a221646164" providerId="ADAL" clId="{B3E2BD99-6685-4855-9502-BF894723FEDA}" dt="2022-06-29T09:17:58.951" v="9692" actId="1036"/>
          <ac:cxnSpMkLst>
            <pc:docMk/>
            <pc:sldMk cId="2365024835" sldId="711"/>
            <ac:cxnSpMk id="149" creationId="{C51E2623-E05E-4265-B6EA-E86D354D8F37}"/>
          </ac:cxnSpMkLst>
        </pc:cxnChg>
        <pc:cxnChg chg="mod">
          <ac:chgData name="THOMY Philippe" userId="9df777e5-71f9-47e3-9421-f7a221646164" providerId="ADAL" clId="{B3E2BD99-6685-4855-9502-BF894723FEDA}" dt="2022-06-29T09:17:58.951" v="9692" actId="1036"/>
          <ac:cxnSpMkLst>
            <pc:docMk/>
            <pc:sldMk cId="2365024835" sldId="711"/>
            <ac:cxnSpMk id="150" creationId="{6426DF6B-9B38-40B2-AE94-6F35A367EC8F}"/>
          </ac:cxnSpMkLst>
        </pc:cxnChg>
        <pc:cxnChg chg="mod">
          <ac:chgData name="THOMY Philippe" userId="9df777e5-71f9-47e3-9421-f7a221646164" providerId="ADAL" clId="{B3E2BD99-6685-4855-9502-BF894723FEDA}" dt="2022-06-29T09:17:58.951" v="9692" actId="1036"/>
          <ac:cxnSpMkLst>
            <pc:docMk/>
            <pc:sldMk cId="2365024835" sldId="711"/>
            <ac:cxnSpMk id="151" creationId="{9622CEB1-9AB3-49C4-AC9D-F490FA8246FC}"/>
          </ac:cxnSpMkLst>
        </pc:cxnChg>
        <pc:cxnChg chg="add del mod">
          <ac:chgData name="THOMY Philippe" userId="9df777e5-71f9-47e3-9421-f7a221646164" providerId="ADAL" clId="{B3E2BD99-6685-4855-9502-BF894723FEDA}" dt="2022-06-29T09:04:06.243" v="9315" actId="478"/>
          <ac:cxnSpMkLst>
            <pc:docMk/>
            <pc:sldMk cId="2365024835" sldId="711"/>
            <ac:cxnSpMk id="169" creationId="{E9C324DB-9C2A-42D6-94AA-AE9427F0E0B3}"/>
          </ac:cxnSpMkLst>
        </pc:cxnChg>
        <pc:cxnChg chg="add del mod">
          <ac:chgData name="THOMY Philippe" userId="9df777e5-71f9-47e3-9421-f7a221646164" providerId="ADAL" clId="{B3E2BD99-6685-4855-9502-BF894723FEDA}" dt="2022-06-29T09:04:06.243" v="9315" actId="478"/>
          <ac:cxnSpMkLst>
            <pc:docMk/>
            <pc:sldMk cId="2365024835" sldId="711"/>
            <ac:cxnSpMk id="171" creationId="{AF2EE217-C644-4907-B961-0DCAC9A1D949}"/>
          </ac:cxnSpMkLst>
        </pc:cxnChg>
        <pc:cxnChg chg="add del mod">
          <ac:chgData name="THOMY Philippe" userId="9df777e5-71f9-47e3-9421-f7a221646164" providerId="ADAL" clId="{B3E2BD99-6685-4855-9502-BF894723FEDA}" dt="2022-06-29T09:04:06.243" v="9315" actId="478"/>
          <ac:cxnSpMkLst>
            <pc:docMk/>
            <pc:sldMk cId="2365024835" sldId="711"/>
            <ac:cxnSpMk id="172" creationId="{DA5018A7-F957-4727-833E-DE0F9549D364}"/>
          </ac:cxnSpMkLst>
        </pc:cxnChg>
        <pc:cxnChg chg="add del mod">
          <ac:chgData name="THOMY Philippe" userId="9df777e5-71f9-47e3-9421-f7a221646164" providerId="ADAL" clId="{B3E2BD99-6685-4855-9502-BF894723FEDA}" dt="2022-06-29T09:03:58.649" v="9314" actId="478"/>
          <ac:cxnSpMkLst>
            <pc:docMk/>
            <pc:sldMk cId="2365024835" sldId="711"/>
            <ac:cxnSpMk id="179" creationId="{02A4FC64-CB01-4068-BC64-E84F5CB3432B}"/>
          </ac:cxnSpMkLst>
        </pc:cxnChg>
        <pc:cxnChg chg="add del mod">
          <ac:chgData name="THOMY Philippe" userId="9df777e5-71f9-47e3-9421-f7a221646164" providerId="ADAL" clId="{B3E2BD99-6685-4855-9502-BF894723FEDA}" dt="2022-06-29T09:03:58.649" v="9314" actId="478"/>
          <ac:cxnSpMkLst>
            <pc:docMk/>
            <pc:sldMk cId="2365024835" sldId="711"/>
            <ac:cxnSpMk id="180" creationId="{DFC01B29-078D-4152-BFA0-A7EF19E6503D}"/>
          </ac:cxnSpMkLst>
        </pc:cxnChg>
        <pc:cxnChg chg="add del mod">
          <ac:chgData name="THOMY Philippe" userId="9df777e5-71f9-47e3-9421-f7a221646164" providerId="ADAL" clId="{B3E2BD99-6685-4855-9502-BF894723FEDA}" dt="2022-06-29T09:03:58.649" v="9314" actId="478"/>
          <ac:cxnSpMkLst>
            <pc:docMk/>
            <pc:sldMk cId="2365024835" sldId="711"/>
            <ac:cxnSpMk id="181" creationId="{E720DDF7-9DD5-4D15-8141-21A80A17D8D6}"/>
          </ac:cxnSpMkLst>
        </pc:cxnChg>
        <pc:cxnChg chg="add del mod">
          <ac:chgData name="THOMY Philippe" userId="9df777e5-71f9-47e3-9421-f7a221646164" providerId="ADAL" clId="{B3E2BD99-6685-4855-9502-BF894723FEDA}" dt="2022-06-29T09:04:09.507" v="9316" actId="478"/>
          <ac:cxnSpMkLst>
            <pc:docMk/>
            <pc:sldMk cId="2365024835" sldId="711"/>
            <ac:cxnSpMk id="182" creationId="{023D6AAB-0383-44DB-961F-963A34B29B16}"/>
          </ac:cxnSpMkLst>
        </pc:cxnChg>
      </pc:sldChg>
      <pc:sldChg chg="addSp delSp modSp add mod">
        <pc:chgData name="THOMY Philippe" userId="9df777e5-71f9-47e3-9421-f7a221646164" providerId="ADAL" clId="{B3E2BD99-6685-4855-9502-BF894723FEDA}" dt="2022-06-30T19:26:42.213" v="14187" actId="20577"/>
        <pc:sldMkLst>
          <pc:docMk/>
          <pc:sldMk cId="925097883" sldId="712"/>
        </pc:sldMkLst>
        <pc:spChg chg="mod">
          <ac:chgData name="THOMY Philippe" userId="9df777e5-71f9-47e3-9421-f7a221646164" providerId="ADAL" clId="{B3E2BD99-6685-4855-9502-BF894723FEDA}" dt="2022-06-30T18:32:02.437" v="13337" actId="20577"/>
          <ac:spMkLst>
            <pc:docMk/>
            <pc:sldMk cId="925097883" sldId="712"/>
            <ac:spMk id="2" creationId="{4C236AA3-7A5C-43BD-AEB1-A526CDFB316E}"/>
          </ac:spMkLst>
        </pc:spChg>
        <pc:spChg chg="add mod">
          <ac:chgData name="THOMY Philippe" userId="9df777e5-71f9-47e3-9421-f7a221646164" providerId="ADAL" clId="{B3E2BD99-6685-4855-9502-BF894723FEDA}" dt="2022-06-29T13:26:04.755" v="11291" actId="1036"/>
          <ac:spMkLst>
            <pc:docMk/>
            <pc:sldMk cId="925097883" sldId="712"/>
            <ac:spMk id="3" creationId="{CF9C572C-3B53-402E-9613-CB3294A5A734}"/>
          </ac:spMkLst>
        </pc:spChg>
        <pc:spChg chg="add mod">
          <ac:chgData name="THOMY Philippe" userId="9df777e5-71f9-47e3-9421-f7a221646164" providerId="ADAL" clId="{B3E2BD99-6685-4855-9502-BF894723FEDA}" dt="2022-06-30T19:26:42.213" v="14187" actId="20577"/>
          <ac:spMkLst>
            <pc:docMk/>
            <pc:sldMk cId="925097883" sldId="712"/>
            <ac:spMk id="4" creationId="{E43B6FDE-9EB5-486A-80E9-0F29A1EE6315}"/>
          </ac:spMkLst>
        </pc:spChg>
        <pc:spChg chg="mod">
          <ac:chgData name="THOMY Philippe" userId="9df777e5-71f9-47e3-9421-f7a221646164" providerId="ADAL" clId="{B3E2BD99-6685-4855-9502-BF894723FEDA}" dt="2022-06-29T12:32:58.328" v="10917" actId="1038"/>
          <ac:spMkLst>
            <pc:docMk/>
            <pc:sldMk cId="925097883" sldId="712"/>
            <ac:spMk id="17" creationId="{FDC3F795-DFD9-4C36-8184-F1CF88C7C1A8}"/>
          </ac:spMkLst>
        </pc:spChg>
        <pc:spChg chg="add mod">
          <ac:chgData name="THOMY Philippe" userId="9df777e5-71f9-47e3-9421-f7a221646164" providerId="ADAL" clId="{B3E2BD99-6685-4855-9502-BF894723FEDA}" dt="2022-06-29T13:26:04.755" v="11291" actId="1036"/>
          <ac:spMkLst>
            <pc:docMk/>
            <pc:sldMk cId="925097883" sldId="712"/>
            <ac:spMk id="49" creationId="{3510810F-D8F5-4C66-8A5C-B683CDF3053C}"/>
          </ac:spMkLst>
        </pc:spChg>
        <pc:spChg chg="add mod">
          <ac:chgData name="THOMY Philippe" userId="9df777e5-71f9-47e3-9421-f7a221646164" providerId="ADAL" clId="{B3E2BD99-6685-4855-9502-BF894723FEDA}" dt="2022-06-29T13:26:04.755" v="11291" actId="1036"/>
          <ac:spMkLst>
            <pc:docMk/>
            <pc:sldMk cId="925097883" sldId="712"/>
            <ac:spMk id="51" creationId="{2169994B-7789-47F8-B39F-08129F067BBF}"/>
          </ac:spMkLst>
        </pc:spChg>
        <pc:spChg chg="add mod">
          <ac:chgData name="THOMY Philippe" userId="9df777e5-71f9-47e3-9421-f7a221646164" providerId="ADAL" clId="{B3E2BD99-6685-4855-9502-BF894723FEDA}" dt="2022-06-29T13:26:04.755" v="11291" actId="1036"/>
          <ac:spMkLst>
            <pc:docMk/>
            <pc:sldMk cId="925097883" sldId="712"/>
            <ac:spMk id="52" creationId="{3B2F18BB-CC70-4A46-BA40-9BDFF7B6355E}"/>
          </ac:spMkLst>
        </pc:spChg>
        <pc:spChg chg="add mod">
          <ac:chgData name="THOMY Philippe" userId="9df777e5-71f9-47e3-9421-f7a221646164" providerId="ADAL" clId="{B3E2BD99-6685-4855-9502-BF894723FEDA}" dt="2022-06-29T13:26:04.755" v="11291" actId="1036"/>
          <ac:spMkLst>
            <pc:docMk/>
            <pc:sldMk cId="925097883" sldId="712"/>
            <ac:spMk id="53" creationId="{13141FF0-7412-45F6-AF9C-4F1A2DAFCD2E}"/>
          </ac:spMkLst>
        </pc:spChg>
        <pc:spChg chg="add mod">
          <ac:chgData name="THOMY Philippe" userId="9df777e5-71f9-47e3-9421-f7a221646164" providerId="ADAL" clId="{B3E2BD99-6685-4855-9502-BF894723FEDA}" dt="2022-06-29T13:26:04.755" v="11291" actId="1036"/>
          <ac:spMkLst>
            <pc:docMk/>
            <pc:sldMk cId="925097883" sldId="712"/>
            <ac:spMk id="54" creationId="{7DA6CD31-24AF-4918-BB29-CE638B7D117F}"/>
          </ac:spMkLst>
        </pc:spChg>
        <pc:spChg chg="add mod">
          <ac:chgData name="THOMY Philippe" userId="9df777e5-71f9-47e3-9421-f7a221646164" providerId="ADAL" clId="{B3E2BD99-6685-4855-9502-BF894723FEDA}" dt="2022-06-29T13:26:04.755" v="11291" actId="1036"/>
          <ac:spMkLst>
            <pc:docMk/>
            <pc:sldMk cId="925097883" sldId="712"/>
            <ac:spMk id="55" creationId="{65990A59-55AC-45C8-B6BD-30E6B8BB875E}"/>
          </ac:spMkLst>
        </pc:spChg>
        <pc:spChg chg="add mod">
          <ac:chgData name="THOMY Philippe" userId="9df777e5-71f9-47e3-9421-f7a221646164" providerId="ADAL" clId="{B3E2BD99-6685-4855-9502-BF894723FEDA}" dt="2022-06-29T13:26:04.755" v="11291" actId="1036"/>
          <ac:spMkLst>
            <pc:docMk/>
            <pc:sldMk cId="925097883" sldId="712"/>
            <ac:spMk id="56" creationId="{FE15E390-D4BE-4CF2-92FF-581CE7576276}"/>
          </ac:spMkLst>
        </pc:spChg>
        <pc:spChg chg="add mod">
          <ac:chgData name="THOMY Philippe" userId="9df777e5-71f9-47e3-9421-f7a221646164" providerId="ADAL" clId="{B3E2BD99-6685-4855-9502-BF894723FEDA}" dt="2022-06-29T13:26:04.755" v="11291" actId="1036"/>
          <ac:spMkLst>
            <pc:docMk/>
            <pc:sldMk cId="925097883" sldId="712"/>
            <ac:spMk id="57" creationId="{2DD590FF-A61E-4400-8EC9-C38FEF10D0AB}"/>
          </ac:spMkLst>
        </pc:spChg>
        <pc:spChg chg="add mod">
          <ac:chgData name="THOMY Philippe" userId="9df777e5-71f9-47e3-9421-f7a221646164" providerId="ADAL" clId="{B3E2BD99-6685-4855-9502-BF894723FEDA}" dt="2022-06-29T13:26:04.755" v="11291" actId="1036"/>
          <ac:spMkLst>
            <pc:docMk/>
            <pc:sldMk cId="925097883" sldId="712"/>
            <ac:spMk id="58" creationId="{C0B3AE4E-0710-4B7E-9E00-4CD7A683FAAC}"/>
          </ac:spMkLst>
        </pc:spChg>
        <pc:spChg chg="add mod">
          <ac:chgData name="THOMY Philippe" userId="9df777e5-71f9-47e3-9421-f7a221646164" providerId="ADAL" clId="{B3E2BD99-6685-4855-9502-BF894723FEDA}" dt="2022-06-29T13:26:04.755" v="11291" actId="1036"/>
          <ac:spMkLst>
            <pc:docMk/>
            <pc:sldMk cId="925097883" sldId="712"/>
            <ac:spMk id="59" creationId="{F3EC8521-7692-4059-92A7-2C913068C40B}"/>
          </ac:spMkLst>
        </pc:spChg>
        <pc:spChg chg="add mod">
          <ac:chgData name="THOMY Philippe" userId="9df777e5-71f9-47e3-9421-f7a221646164" providerId="ADAL" clId="{B3E2BD99-6685-4855-9502-BF894723FEDA}" dt="2022-06-29T13:26:04.755" v="11291" actId="1036"/>
          <ac:spMkLst>
            <pc:docMk/>
            <pc:sldMk cId="925097883" sldId="712"/>
            <ac:spMk id="61" creationId="{04E4727A-E5A6-43E3-B8A4-E89C32E9C315}"/>
          </ac:spMkLst>
        </pc:spChg>
        <pc:spChg chg="add mod">
          <ac:chgData name="THOMY Philippe" userId="9df777e5-71f9-47e3-9421-f7a221646164" providerId="ADAL" clId="{B3E2BD99-6685-4855-9502-BF894723FEDA}" dt="2022-06-29T13:26:04.755" v="11291" actId="1036"/>
          <ac:spMkLst>
            <pc:docMk/>
            <pc:sldMk cId="925097883" sldId="712"/>
            <ac:spMk id="62" creationId="{945BB27F-A103-44AD-A310-98C2AA21FB41}"/>
          </ac:spMkLst>
        </pc:spChg>
        <pc:spChg chg="add mod">
          <ac:chgData name="THOMY Philippe" userId="9df777e5-71f9-47e3-9421-f7a221646164" providerId="ADAL" clId="{B3E2BD99-6685-4855-9502-BF894723FEDA}" dt="2022-06-29T13:26:04.755" v="11291" actId="1036"/>
          <ac:spMkLst>
            <pc:docMk/>
            <pc:sldMk cId="925097883" sldId="712"/>
            <ac:spMk id="68" creationId="{4DB687F7-7EB0-423B-8B33-1CEDFC32886C}"/>
          </ac:spMkLst>
        </pc:spChg>
        <pc:spChg chg="add mod">
          <ac:chgData name="THOMY Philippe" userId="9df777e5-71f9-47e3-9421-f7a221646164" providerId="ADAL" clId="{B3E2BD99-6685-4855-9502-BF894723FEDA}" dt="2022-06-29T13:26:04.755" v="11291" actId="1036"/>
          <ac:spMkLst>
            <pc:docMk/>
            <pc:sldMk cId="925097883" sldId="712"/>
            <ac:spMk id="70" creationId="{C235525A-BCC0-40FE-91C7-5E99B450D1B1}"/>
          </ac:spMkLst>
        </pc:spChg>
        <pc:spChg chg="add mod">
          <ac:chgData name="THOMY Philippe" userId="9df777e5-71f9-47e3-9421-f7a221646164" providerId="ADAL" clId="{B3E2BD99-6685-4855-9502-BF894723FEDA}" dt="2022-06-29T13:26:04.755" v="11291" actId="1036"/>
          <ac:spMkLst>
            <pc:docMk/>
            <pc:sldMk cId="925097883" sldId="712"/>
            <ac:spMk id="71" creationId="{D2342886-22A4-404D-8F9C-DE5E4292B7D3}"/>
          </ac:spMkLst>
        </pc:spChg>
        <pc:spChg chg="add mod">
          <ac:chgData name="THOMY Philippe" userId="9df777e5-71f9-47e3-9421-f7a221646164" providerId="ADAL" clId="{B3E2BD99-6685-4855-9502-BF894723FEDA}" dt="2022-06-29T13:26:04.755" v="11291" actId="1036"/>
          <ac:spMkLst>
            <pc:docMk/>
            <pc:sldMk cId="925097883" sldId="712"/>
            <ac:spMk id="72" creationId="{CAB12DDF-997C-4E35-BC7E-12CFAC3A10AC}"/>
          </ac:spMkLst>
        </pc:spChg>
        <pc:spChg chg="add mod">
          <ac:chgData name="THOMY Philippe" userId="9df777e5-71f9-47e3-9421-f7a221646164" providerId="ADAL" clId="{B3E2BD99-6685-4855-9502-BF894723FEDA}" dt="2022-06-29T13:26:04.755" v="11291" actId="1036"/>
          <ac:spMkLst>
            <pc:docMk/>
            <pc:sldMk cId="925097883" sldId="712"/>
            <ac:spMk id="73" creationId="{716CDC1D-BB25-46E8-AE9E-3FB4179AB21C}"/>
          </ac:spMkLst>
        </pc:spChg>
        <pc:spChg chg="add mod">
          <ac:chgData name="THOMY Philippe" userId="9df777e5-71f9-47e3-9421-f7a221646164" providerId="ADAL" clId="{B3E2BD99-6685-4855-9502-BF894723FEDA}" dt="2022-06-29T13:26:04.755" v="11291" actId="1036"/>
          <ac:spMkLst>
            <pc:docMk/>
            <pc:sldMk cId="925097883" sldId="712"/>
            <ac:spMk id="74" creationId="{3381B795-9C9A-49B8-A317-6437DCDFE0C2}"/>
          </ac:spMkLst>
        </pc:spChg>
        <pc:spChg chg="add mod">
          <ac:chgData name="THOMY Philippe" userId="9df777e5-71f9-47e3-9421-f7a221646164" providerId="ADAL" clId="{B3E2BD99-6685-4855-9502-BF894723FEDA}" dt="2022-06-29T13:26:04.755" v="11291" actId="1036"/>
          <ac:spMkLst>
            <pc:docMk/>
            <pc:sldMk cId="925097883" sldId="712"/>
            <ac:spMk id="75" creationId="{6713AC35-FE87-4098-B09B-AA59C8B5FEC6}"/>
          </ac:spMkLst>
        </pc:spChg>
        <pc:spChg chg="add mod">
          <ac:chgData name="THOMY Philippe" userId="9df777e5-71f9-47e3-9421-f7a221646164" providerId="ADAL" clId="{B3E2BD99-6685-4855-9502-BF894723FEDA}" dt="2022-06-29T13:26:04.755" v="11291" actId="1036"/>
          <ac:spMkLst>
            <pc:docMk/>
            <pc:sldMk cId="925097883" sldId="712"/>
            <ac:spMk id="76" creationId="{A4ED0512-3832-4177-B53D-6E07FBF30E96}"/>
          </ac:spMkLst>
        </pc:spChg>
        <pc:spChg chg="add del mod">
          <ac:chgData name="THOMY Philippe" userId="9df777e5-71f9-47e3-9421-f7a221646164" providerId="ADAL" clId="{B3E2BD99-6685-4855-9502-BF894723FEDA}" dt="2022-06-29T09:34:45.925" v="9971" actId="478"/>
          <ac:spMkLst>
            <pc:docMk/>
            <pc:sldMk cId="925097883" sldId="712"/>
            <ac:spMk id="77" creationId="{F9E9C1FD-C8C7-4BD2-A896-2C6A5B14DE8E}"/>
          </ac:spMkLst>
        </pc:spChg>
        <pc:spChg chg="add mod">
          <ac:chgData name="THOMY Philippe" userId="9df777e5-71f9-47e3-9421-f7a221646164" providerId="ADAL" clId="{B3E2BD99-6685-4855-9502-BF894723FEDA}" dt="2022-06-29T13:26:04.755" v="11291" actId="1036"/>
          <ac:spMkLst>
            <pc:docMk/>
            <pc:sldMk cId="925097883" sldId="712"/>
            <ac:spMk id="78" creationId="{F070A044-9995-40B2-9EDC-662F83FD1F90}"/>
          </ac:spMkLst>
        </pc:spChg>
        <pc:spChg chg="add mod">
          <ac:chgData name="THOMY Philippe" userId="9df777e5-71f9-47e3-9421-f7a221646164" providerId="ADAL" clId="{B3E2BD99-6685-4855-9502-BF894723FEDA}" dt="2022-06-29T13:26:04.755" v="11291" actId="1036"/>
          <ac:spMkLst>
            <pc:docMk/>
            <pc:sldMk cId="925097883" sldId="712"/>
            <ac:spMk id="79" creationId="{B95E2981-E149-4A08-AD0D-0B59446D5F8B}"/>
          </ac:spMkLst>
        </pc:spChg>
        <pc:spChg chg="add mod">
          <ac:chgData name="THOMY Philippe" userId="9df777e5-71f9-47e3-9421-f7a221646164" providerId="ADAL" clId="{B3E2BD99-6685-4855-9502-BF894723FEDA}" dt="2022-06-29T13:26:04.755" v="11291" actId="1036"/>
          <ac:spMkLst>
            <pc:docMk/>
            <pc:sldMk cId="925097883" sldId="712"/>
            <ac:spMk id="80" creationId="{96EB7C94-2758-4354-9DF3-E94CDB0372BC}"/>
          </ac:spMkLst>
        </pc:spChg>
        <pc:spChg chg="add mod">
          <ac:chgData name="THOMY Philippe" userId="9df777e5-71f9-47e3-9421-f7a221646164" providerId="ADAL" clId="{B3E2BD99-6685-4855-9502-BF894723FEDA}" dt="2022-06-29T13:26:04.755" v="11291" actId="1036"/>
          <ac:spMkLst>
            <pc:docMk/>
            <pc:sldMk cId="925097883" sldId="712"/>
            <ac:spMk id="81" creationId="{C5CDA515-1BBC-4203-86E1-9BE00E1B7D37}"/>
          </ac:spMkLst>
        </pc:spChg>
        <pc:spChg chg="add del mod">
          <ac:chgData name="THOMY Philippe" userId="9df777e5-71f9-47e3-9421-f7a221646164" providerId="ADAL" clId="{B3E2BD99-6685-4855-9502-BF894723FEDA}" dt="2022-06-29T12:28:51.358" v="10784" actId="478"/>
          <ac:spMkLst>
            <pc:docMk/>
            <pc:sldMk cId="925097883" sldId="712"/>
            <ac:spMk id="82" creationId="{7CB3BF43-61ED-4A52-8011-9C46A10D97A5}"/>
          </ac:spMkLst>
        </pc:spChg>
        <pc:spChg chg="add mod ord">
          <ac:chgData name="THOMY Philippe" userId="9df777e5-71f9-47e3-9421-f7a221646164" providerId="ADAL" clId="{B3E2BD99-6685-4855-9502-BF894723FEDA}" dt="2022-06-29T13:26:04.755" v="11291" actId="1036"/>
          <ac:spMkLst>
            <pc:docMk/>
            <pc:sldMk cId="925097883" sldId="712"/>
            <ac:spMk id="83" creationId="{0745B3C2-E541-4816-9256-0D65A92D0FF9}"/>
          </ac:spMkLst>
        </pc:spChg>
        <pc:spChg chg="add mod">
          <ac:chgData name="THOMY Philippe" userId="9df777e5-71f9-47e3-9421-f7a221646164" providerId="ADAL" clId="{B3E2BD99-6685-4855-9502-BF894723FEDA}" dt="2022-06-29T13:26:04.755" v="11291" actId="1036"/>
          <ac:spMkLst>
            <pc:docMk/>
            <pc:sldMk cId="925097883" sldId="712"/>
            <ac:spMk id="85" creationId="{1AC1EFF5-87DC-4223-B171-7EAB79CA9584}"/>
          </ac:spMkLst>
        </pc:spChg>
        <pc:spChg chg="add mod ord">
          <ac:chgData name="THOMY Philippe" userId="9df777e5-71f9-47e3-9421-f7a221646164" providerId="ADAL" clId="{B3E2BD99-6685-4855-9502-BF894723FEDA}" dt="2022-06-29T13:26:04.755" v="11291" actId="1036"/>
          <ac:spMkLst>
            <pc:docMk/>
            <pc:sldMk cId="925097883" sldId="712"/>
            <ac:spMk id="86" creationId="{07A1A1B2-C5F9-47EA-8949-D32B5508D8EA}"/>
          </ac:spMkLst>
        </pc:spChg>
        <pc:spChg chg="del">
          <ac:chgData name="THOMY Philippe" userId="9df777e5-71f9-47e3-9421-f7a221646164" providerId="ADAL" clId="{B3E2BD99-6685-4855-9502-BF894723FEDA}" dt="2022-06-29T09:20:35.590" v="9708" actId="478"/>
          <ac:spMkLst>
            <pc:docMk/>
            <pc:sldMk cId="925097883" sldId="712"/>
            <ac:spMk id="130" creationId="{C6B6EEE1-6385-4D6A-B1F1-39168AB5295D}"/>
          </ac:spMkLst>
        </pc:spChg>
        <pc:spChg chg="del">
          <ac:chgData name="THOMY Philippe" userId="9df777e5-71f9-47e3-9421-f7a221646164" providerId="ADAL" clId="{B3E2BD99-6685-4855-9502-BF894723FEDA}" dt="2022-06-29T09:20:35.590" v="9708" actId="478"/>
          <ac:spMkLst>
            <pc:docMk/>
            <pc:sldMk cId="925097883" sldId="712"/>
            <ac:spMk id="135" creationId="{EF87721F-824C-46E8-B3B9-2770CD545987}"/>
          </ac:spMkLst>
        </pc:spChg>
        <pc:spChg chg="del">
          <ac:chgData name="THOMY Philippe" userId="9df777e5-71f9-47e3-9421-f7a221646164" providerId="ADAL" clId="{B3E2BD99-6685-4855-9502-BF894723FEDA}" dt="2022-06-29T09:23:14.298" v="9712" actId="478"/>
          <ac:spMkLst>
            <pc:docMk/>
            <pc:sldMk cId="925097883" sldId="712"/>
            <ac:spMk id="136" creationId="{6D4173E1-E1B1-4404-AE18-C8C5366EA9B5}"/>
          </ac:spMkLst>
        </pc:spChg>
        <pc:spChg chg="del">
          <ac:chgData name="THOMY Philippe" userId="9df777e5-71f9-47e3-9421-f7a221646164" providerId="ADAL" clId="{B3E2BD99-6685-4855-9502-BF894723FEDA}" dt="2022-06-29T09:23:14.298" v="9712" actId="478"/>
          <ac:spMkLst>
            <pc:docMk/>
            <pc:sldMk cId="925097883" sldId="712"/>
            <ac:spMk id="137" creationId="{331A212F-3F72-46A2-B77B-53A816B9FEAE}"/>
          </ac:spMkLst>
        </pc:spChg>
        <pc:spChg chg="del">
          <ac:chgData name="THOMY Philippe" userId="9df777e5-71f9-47e3-9421-f7a221646164" providerId="ADAL" clId="{B3E2BD99-6685-4855-9502-BF894723FEDA}" dt="2022-06-29T09:23:14.298" v="9712" actId="478"/>
          <ac:spMkLst>
            <pc:docMk/>
            <pc:sldMk cId="925097883" sldId="712"/>
            <ac:spMk id="138" creationId="{7561DE60-D89B-48F4-9227-1037D2C67595}"/>
          </ac:spMkLst>
        </pc:spChg>
        <pc:spChg chg="del">
          <ac:chgData name="THOMY Philippe" userId="9df777e5-71f9-47e3-9421-f7a221646164" providerId="ADAL" clId="{B3E2BD99-6685-4855-9502-BF894723FEDA}" dt="2022-06-29T09:23:14.298" v="9712" actId="478"/>
          <ac:spMkLst>
            <pc:docMk/>
            <pc:sldMk cId="925097883" sldId="712"/>
            <ac:spMk id="142" creationId="{58E4ED27-70EF-4136-9A4C-BF1277B784E3}"/>
          </ac:spMkLst>
        </pc:spChg>
        <pc:spChg chg="del">
          <ac:chgData name="THOMY Philippe" userId="9df777e5-71f9-47e3-9421-f7a221646164" providerId="ADAL" clId="{B3E2BD99-6685-4855-9502-BF894723FEDA}" dt="2022-06-29T09:23:14.298" v="9712" actId="478"/>
          <ac:spMkLst>
            <pc:docMk/>
            <pc:sldMk cId="925097883" sldId="712"/>
            <ac:spMk id="143" creationId="{DC896D3A-0ACA-4683-A3FA-77367C18D45F}"/>
          </ac:spMkLst>
        </pc:spChg>
        <pc:spChg chg="del">
          <ac:chgData name="THOMY Philippe" userId="9df777e5-71f9-47e3-9421-f7a221646164" providerId="ADAL" clId="{B3E2BD99-6685-4855-9502-BF894723FEDA}" dt="2022-06-29T09:23:14.298" v="9712" actId="478"/>
          <ac:spMkLst>
            <pc:docMk/>
            <pc:sldMk cId="925097883" sldId="712"/>
            <ac:spMk id="144" creationId="{39A4600A-631E-4628-9CCD-F4B389F29601}"/>
          </ac:spMkLst>
        </pc:spChg>
        <pc:spChg chg="del">
          <ac:chgData name="THOMY Philippe" userId="9df777e5-71f9-47e3-9421-f7a221646164" providerId="ADAL" clId="{B3E2BD99-6685-4855-9502-BF894723FEDA}" dt="2022-06-29T09:23:14.298" v="9712" actId="478"/>
          <ac:spMkLst>
            <pc:docMk/>
            <pc:sldMk cId="925097883" sldId="712"/>
            <ac:spMk id="145" creationId="{887D15C5-80A3-4423-A90C-E035004E1045}"/>
          </ac:spMkLst>
        </pc:spChg>
        <pc:spChg chg="del">
          <ac:chgData name="THOMY Philippe" userId="9df777e5-71f9-47e3-9421-f7a221646164" providerId="ADAL" clId="{B3E2BD99-6685-4855-9502-BF894723FEDA}" dt="2022-06-29T09:23:14.298" v="9712" actId="478"/>
          <ac:spMkLst>
            <pc:docMk/>
            <pc:sldMk cId="925097883" sldId="712"/>
            <ac:spMk id="146" creationId="{3CAE63CE-028A-48AC-8F6B-DAA4128A28B0}"/>
          </ac:spMkLst>
        </pc:spChg>
        <pc:spChg chg="del">
          <ac:chgData name="THOMY Philippe" userId="9df777e5-71f9-47e3-9421-f7a221646164" providerId="ADAL" clId="{B3E2BD99-6685-4855-9502-BF894723FEDA}" dt="2022-06-29T09:23:14.298" v="9712" actId="478"/>
          <ac:spMkLst>
            <pc:docMk/>
            <pc:sldMk cId="925097883" sldId="712"/>
            <ac:spMk id="147" creationId="{49192F88-0DB4-4414-9587-2D756AEF787E}"/>
          </ac:spMkLst>
        </pc:spChg>
        <pc:spChg chg="del">
          <ac:chgData name="THOMY Philippe" userId="9df777e5-71f9-47e3-9421-f7a221646164" providerId="ADAL" clId="{B3E2BD99-6685-4855-9502-BF894723FEDA}" dt="2022-06-29T09:23:14.298" v="9712" actId="478"/>
          <ac:spMkLst>
            <pc:docMk/>
            <pc:sldMk cId="925097883" sldId="712"/>
            <ac:spMk id="152" creationId="{227CCD9A-0AD1-41CB-8E48-474E7D60FD68}"/>
          </ac:spMkLst>
        </pc:spChg>
        <pc:spChg chg="del">
          <ac:chgData name="THOMY Philippe" userId="9df777e5-71f9-47e3-9421-f7a221646164" providerId="ADAL" clId="{B3E2BD99-6685-4855-9502-BF894723FEDA}" dt="2022-06-29T09:23:14.298" v="9712" actId="478"/>
          <ac:spMkLst>
            <pc:docMk/>
            <pc:sldMk cId="925097883" sldId="712"/>
            <ac:spMk id="153" creationId="{B0ED851D-1F7A-4C02-A575-96253184A921}"/>
          </ac:spMkLst>
        </pc:spChg>
        <pc:spChg chg="del">
          <ac:chgData name="THOMY Philippe" userId="9df777e5-71f9-47e3-9421-f7a221646164" providerId="ADAL" clId="{B3E2BD99-6685-4855-9502-BF894723FEDA}" dt="2022-06-29T09:23:14.298" v="9712" actId="478"/>
          <ac:spMkLst>
            <pc:docMk/>
            <pc:sldMk cId="925097883" sldId="712"/>
            <ac:spMk id="154" creationId="{815C870A-4534-4C61-A4B5-7F2459EF9600}"/>
          </ac:spMkLst>
        </pc:spChg>
        <pc:spChg chg="del">
          <ac:chgData name="THOMY Philippe" userId="9df777e5-71f9-47e3-9421-f7a221646164" providerId="ADAL" clId="{B3E2BD99-6685-4855-9502-BF894723FEDA}" dt="2022-06-29T09:23:14.298" v="9712" actId="478"/>
          <ac:spMkLst>
            <pc:docMk/>
            <pc:sldMk cId="925097883" sldId="712"/>
            <ac:spMk id="155" creationId="{E3A89CC8-5F6E-4E4B-A86B-0062EE111268}"/>
          </ac:spMkLst>
        </pc:spChg>
        <pc:spChg chg="del">
          <ac:chgData name="THOMY Philippe" userId="9df777e5-71f9-47e3-9421-f7a221646164" providerId="ADAL" clId="{B3E2BD99-6685-4855-9502-BF894723FEDA}" dt="2022-06-29T09:23:14.298" v="9712" actId="478"/>
          <ac:spMkLst>
            <pc:docMk/>
            <pc:sldMk cId="925097883" sldId="712"/>
            <ac:spMk id="156" creationId="{C5907137-E531-49D6-9EA5-DCCC80769932}"/>
          </ac:spMkLst>
        </pc:spChg>
        <pc:spChg chg="del">
          <ac:chgData name="THOMY Philippe" userId="9df777e5-71f9-47e3-9421-f7a221646164" providerId="ADAL" clId="{B3E2BD99-6685-4855-9502-BF894723FEDA}" dt="2022-06-29T09:23:14.298" v="9712" actId="478"/>
          <ac:spMkLst>
            <pc:docMk/>
            <pc:sldMk cId="925097883" sldId="712"/>
            <ac:spMk id="157" creationId="{22D31688-BB20-4743-B85E-D634316692EB}"/>
          </ac:spMkLst>
        </pc:spChg>
        <pc:spChg chg="del">
          <ac:chgData name="THOMY Philippe" userId="9df777e5-71f9-47e3-9421-f7a221646164" providerId="ADAL" clId="{B3E2BD99-6685-4855-9502-BF894723FEDA}" dt="2022-06-29T09:23:14.298" v="9712" actId="478"/>
          <ac:spMkLst>
            <pc:docMk/>
            <pc:sldMk cId="925097883" sldId="712"/>
            <ac:spMk id="158" creationId="{2DE1CE6D-D163-49AD-BD32-DBB41BEC60A9}"/>
          </ac:spMkLst>
        </pc:spChg>
        <pc:spChg chg="del">
          <ac:chgData name="THOMY Philippe" userId="9df777e5-71f9-47e3-9421-f7a221646164" providerId="ADAL" clId="{B3E2BD99-6685-4855-9502-BF894723FEDA}" dt="2022-06-29T09:23:14.298" v="9712" actId="478"/>
          <ac:spMkLst>
            <pc:docMk/>
            <pc:sldMk cId="925097883" sldId="712"/>
            <ac:spMk id="159" creationId="{51E9B78E-3CBB-4DB7-A8C2-B0A3681ABB37}"/>
          </ac:spMkLst>
        </pc:spChg>
        <pc:spChg chg="del">
          <ac:chgData name="THOMY Philippe" userId="9df777e5-71f9-47e3-9421-f7a221646164" providerId="ADAL" clId="{B3E2BD99-6685-4855-9502-BF894723FEDA}" dt="2022-06-29T09:23:14.298" v="9712" actId="478"/>
          <ac:spMkLst>
            <pc:docMk/>
            <pc:sldMk cId="925097883" sldId="712"/>
            <ac:spMk id="160" creationId="{E0386285-D8AB-4D81-89B4-F4DCACA9E7D3}"/>
          </ac:spMkLst>
        </pc:spChg>
        <pc:spChg chg="del">
          <ac:chgData name="THOMY Philippe" userId="9df777e5-71f9-47e3-9421-f7a221646164" providerId="ADAL" clId="{B3E2BD99-6685-4855-9502-BF894723FEDA}" dt="2022-06-29T09:23:14.298" v="9712" actId="478"/>
          <ac:spMkLst>
            <pc:docMk/>
            <pc:sldMk cId="925097883" sldId="712"/>
            <ac:spMk id="161" creationId="{81B5F33D-DEFE-445B-9C72-EB9F03C6C3ED}"/>
          </ac:spMkLst>
        </pc:spChg>
        <pc:spChg chg="del">
          <ac:chgData name="THOMY Philippe" userId="9df777e5-71f9-47e3-9421-f7a221646164" providerId="ADAL" clId="{B3E2BD99-6685-4855-9502-BF894723FEDA}" dt="2022-06-29T09:23:14.298" v="9712" actId="478"/>
          <ac:spMkLst>
            <pc:docMk/>
            <pc:sldMk cId="925097883" sldId="712"/>
            <ac:spMk id="162" creationId="{4591E934-5525-47A9-BEEF-1066AC50940E}"/>
          </ac:spMkLst>
        </pc:spChg>
        <pc:spChg chg="del">
          <ac:chgData name="THOMY Philippe" userId="9df777e5-71f9-47e3-9421-f7a221646164" providerId="ADAL" clId="{B3E2BD99-6685-4855-9502-BF894723FEDA}" dt="2022-06-29T09:23:14.298" v="9712" actId="478"/>
          <ac:spMkLst>
            <pc:docMk/>
            <pc:sldMk cId="925097883" sldId="712"/>
            <ac:spMk id="167" creationId="{15E3A45B-F5D3-4FB6-A471-BA86722FA5ED}"/>
          </ac:spMkLst>
        </pc:spChg>
        <pc:spChg chg="del">
          <ac:chgData name="THOMY Philippe" userId="9df777e5-71f9-47e3-9421-f7a221646164" providerId="ADAL" clId="{B3E2BD99-6685-4855-9502-BF894723FEDA}" dt="2022-06-29T09:20:35.590" v="9708" actId="478"/>
          <ac:spMkLst>
            <pc:docMk/>
            <pc:sldMk cId="925097883" sldId="712"/>
            <ac:spMk id="168" creationId="{F1F9DBA4-8050-485D-8CAA-BF76E6B0562C}"/>
          </ac:spMkLst>
        </pc:spChg>
        <pc:spChg chg="del">
          <ac:chgData name="THOMY Philippe" userId="9df777e5-71f9-47e3-9421-f7a221646164" providerId="ADAL" clId="{B3E2BD99-6685-4855-9502-BF894723FEDA}" dt="2022-06-29T09:23:14.298" v="9712" actId="478"/>
          <ac:spMkLst>
            <pc:docMk/>
            <pc:sldMk cId="925097883" sldId="712"/>
            <ac:spMk id="170" creationId="{32C5C486-C590-47E5-9E30-00743537D038}"/>
          </ac:spMkLst>
        </pc:spChg>
        <pc:spChg chg="del">
          <ac:chgData name="THOMY Philippe" userId="9df777e5-71f9-47e3-9421-f7a221646164" providerId="ADAL" clId="{B3E2BD99-6685-4855-9502-BF894723FEDA}" dt="2022-06-29T09:20:35.590" v="9708" actId="478"/>
          <ac:spMkLst>
            <pc:docMk/>
            <pc:sldMk cId="925097883" sldId="712"/>
            <ac:spMk id="173" creationId="{2966E255-4754-4BEB-B289-FC10D4DC1159}"/>
          </ac:spMkLst>
        </pc:spChg>
        <pc:spChg chg="del">
          <ac:chgData name="THOMY Philippe" userId="9df777e5-71f9-47e3-9421-f7a221646164" providerId="ADAL" clId="{B3E2BD99-6685-4855-9502-BF894723FEDA}" dt="2022-06-29T09:20:35.590" v="9708" actId="478"/>
          <ac:spMkLst>
            <pc:docMk/>
            <pc:sldMk cId="925097883" sldId="712"/>
            <ac:spMk id="174" creationId="{CDDB1ED6-5BA6-4AAC-A334-FDF83C7B9E20}"/>
          </ac:spMkLst>
        </pc:spChg>
        <pc:spChg chg="del">
          <ac:chgData name="THOMY Philippe" userId="9df777e5-71f9-47e3-9421-f7a221646164" providerId="ADAL" clId="{B3E2BD99-6685-4855-9502-BF894723FEDA}" dt="2022-06-29T09:20:35.590" v="9708" actId="478"/>
          <ac:spMkLst>
            <pc:docMk/>
            <pc:sldMk cId="925097883" sldId="712"/>
            <ac:spMk id="175" creationId="{55E981A8-C034-40EF-BC9D-B393380DD935}"/>
          </ac:spMkLst>
        </pc:spChg>
        <pc:spChg chg="del">
          <ac:chgData name="THOMY Philippe" userId="9df777e5-71f9-47e3-9421-f7a221646164" providerId="ADAL" clId="{B3E2BD99-6685-4855-9502-BF894723FEDA}" dt="2022-06-29T09:20:35.590" v="9708" actId="478"/>
          <ac:spMkLst>
            <pc:docMk/>
            <pc:sldMk cId="925097883" sldId="712"/>
            <ac:spMk id="176" creationId="{1BB82938-F8D8-49FA-B021-E10ABDCE508F}"/>
          </ac:spMkLst>
        </pc:spChg>
        <pc:spChg chg="del">
          <ac:chgData name="THOMY Philippe" userId="9df777e5-71f9-47e3-9421-f7a221646164" providerId="ADAL" clId="{B3E2BD99-6685-4855-9502-BF894723FEDA}" dt="2022-06-29T09:20:35.590" v="9708" actId="478"/>
          <ac:spMkLst>
            <pc:docMk/>
            <pc:sldMk cId="925097883" sldId="712"/>
            <ac:spMk id="177" creationId="{DDD94445-C1A9-40BE-A671-58AF04CF53D4}"/>
          </ac:spMkLst>
        </pc:spChg>
        <pc:spChg chg="del">
          <ac:chgData name="THOMY Philippe" userId="9df777e5-71f9-47e3-9421-f7a221646164" providerId="ADAL" clId="{B3E2BD99-6685-4855-9502-BF894723FEDA}" dt="2022-06-29T09:20:35.590" v="9708" actId="478"/>
          <ac:spMkLst>
            <pc:docMk/>
            <pc:sldMk cId="925097883" sldId="712"/>
            <ac:spMk id="178" creationId="{8963379E-6112-4DB5-985F-64427055152B}"/>
          </ac:spMkLst>
        </pc:spChg>
        <pc:spChg chg="del">
          <ac:chgData name="THOMY Philippe" userId="9df777e5-71f9-47e3-9421-f7a221646164" providerId="ADAL" clId="{B3E2BD99-6685-4855-9502-BF894723FEDA}" dt="2022-06-29T09:20:35.590" v="9708" actId="478"/>
          <ac:spMkLst>
            <pc:docMk/>
            <pc:sldMk cId="925097883" sldId="712"/>
            <ac:spMk id="194" creationId="{2914FA95-00CD-4A9C-8329-F366EBD8CD61}"/>
          </ac:spMkLst>
        </pc:spChg>
        <pc:spChg chg="del">
          <ac:chgData name="THOMY Philippe" userId="9df777e5-71f9-47e3-9421-f7a221646164" providerId="ADAL" clId="{B3E2BD99-6685-4855-9502-BF894723FEDA}" dt="2022-06-29T09:20:39.352" v="9709" actId="478"/>
          <ac:spMkLst>
            <pc:docMk/>
            <pc:sldMk cId="925097883" sldId="712"/>
            <ac:spMk id="195" creationId="{A5783977-D840-4BFE-8799-DF8F888FF4CD}"/>
          </ac:spMkLst>
        </pc:spChg>
        <pc:graphicFrameChg chg="add mod">
          <ac:chgData name="THOMY Philippe" userId="9df777e5-71f9-47e3-9421-f7a221646164" providerId="ADAL" clId="{B3E2BD99-6685-4855-9502-BF894723FEDA}" dt="2022-06-29T13:26:04.755" v="11291" actId="1036"/>
          <ac:graphicFrameMkLst>
            <pc:docMk/>
            <pc:sldMk cId="925097883" sldId="712"/>
            <ac:graphicFrameMk id="48" creationId="{695537A5-5B42-4376-8260-40868766F253}"/>
          </ac:graphicFrameMkLst>
        </pc:graphicFrameChg>
        <pc:graphicFrameChg chg="add mod">
          <ac:chgData name="THOMY Philippe" userId="9df777e5-71f9-47e3-9421-f7a221646164" providerId="ADAL" clId="{B3E2BD99-6685-4855-9502-BF894723FEDA}" dt="2022-06-29T13:26:04.755" v="11291" actId="1036"/>
          <ac:graphicFrameMkLst>
            <pc:docMk/>
            <pc:sldMk cId="925097883" sldId="712"/>
            <ac:graphicFrameMk id="50" creationId="{53CF8AD8-8897-4CA3-97AB-FF616B47839B}"/>
          </ac:graphicFrameMkLst>
        </pc:graphicFrameChg>
        <pc:graphicFrameChg chg="add mod">
          <ac:chgData name="THOMY Philippe" userId="9df777e5-71f9-47e3-9421-f7a221646164" providerId="ADAL" clId="{B3E2BD99-6685-4855-9502-BF894723FEDA}" dt="2022-06-29T13:26:04.755" v="11291" actId="1036"/>
          <ac:graphicFrameMkLst>
            <pc:docMk/>
            <pc:sldMk cId="925097883" sldId="712"/>
            <ac:graphicFrameMk id="67" creationId="{80B8F41F-9E51-43D5-AA17-FE3A22D5A2EB}"/>
          </ac:graphicFrameMkLst>
        </pc:graphicFrameChg>
        <pc:graphicFrameChg chg="add mod">
          <ac:chgData name="THOMY Philippe" userId="9df777e5-71f9-47e3-9421-f7a221646164" providerId="ADAL" clId="{B3E2BD99-6685-4855-9502-BF894723FEDA}" dt="2022-06-29T13:26:04.755" v="11291" actId="1036"/>
          <ac:graphicFrameMkLst>
            <pc:docMk/>
            <pc:sldMk cId="925097883" sldId="712"/>
            <ac:graphicFrameMk id="69" creationId="{541A1132-6539-4A18-BB68-FFEE0F6E9144}"/>
          </ac:graphicFrameMkLst>
        </pc:graphicFrameChg>
        <pc:cxnChg chg="add mod">
          <ac:chgData name="THOMY Philippe" userId="9df777e5-71f9-47e3-9421-f7a221646164" providerId="ADAL" clId="{B3E2BD99-6685-4855-9502-BF894723FEDA}" dt="2022-06-29T13:26:04.755" v="11291" actId="1036"/>
          <ac:cxnSpMkLst>
            <pc:docMk/>
            <pc:sldMk cId="925097883" sldId="712"/>
            <ac:cxnSpMk id="44" creationId="{DA1199BF-5995-4729-8EFD-B94FB840846A}"/>
          </ac:cxnSpMkLst>
        </pc:cxnChg>
        <pc:cxnChg chg="add mod">
          <ac:chgData name="THOMY Philippe" userId="9df777e5-71f9-47e3-9421-f7a221646164" providerId="ADAL" clId="{B3E2BD99-6685-4855-9502-BF894723FEDA}" dt="2022-06-29T13:26:04.755" v="11291" actId="1036"/>
          <ac:cxnSpMkLst>
            <pc:docMk/>
            <pc:sldMk cId="925097883" sldId="712"/>
            <ac:cxnSpMk id="45" creationId="{C09C7639-A310-400A-B8E5-04E7BAD8F104}"/>
          </ac:cxnSpMkLst>
        </pc:cxnChg>
        <pc:cxnChg chg="add mod">
          <ac:chgData name="THOMY Philippe" userId="9df777e5-71f9-47e3-9421-f7a221646164" providerId="ADAL" clId="{B3E2BD99-6685-4855-9502-BF894723FEDA}" dt="2022-06-29T13:26:04.755" v="11291" actId="1036"/>
          <ac:cxnSpMkLst>
            <pc:docMk/>
            <pc:sldMk cId="925097883" sldId="712"/>
            <ac:cxnSpMk id="46" creationId="{6A80792A-7CFB-4A27-B6E9-BDC3868804EE}"/>
          </ac:cxnSpMkLst>
        </pc:cxnChg>
        <pc:cxnChg chg="add mod">
          <ac:chgData name="THOMY Philippe" userId="9df777e5-71f9-47e3-9421-f7a221646164" providerId="ADAL" clId="{B3E2BD99-6685-4855-9502-BF894723FEDA}" dt="2022-06-29T13:26:04.755" v="11291" actId="1036"/>
          <ac:cxnSpMkLst>
            <pc:docMk/>
            <pc:sldMk cId="925097883" sldId="712"/>
            <ac:cxnSpMk id="47" creationId="{6C116F87-6512-4BA1-B6B1-9D71BEFE7F85}"/>
          </ac:cxnSpMkLst>
        </pc:cxnChg>
        <pc:cxnChg chg="add mod">
          <ac:chgData name="THOMY Philippe" userId="9df777e5-71f9-47e3-9421-f7a221646164" providerId="ADAL" clId="{B3E2BD99-6685-4855-9502-BF894723FEDA}" dt="2022-06-29T13:26:04.755" v="11291" actId="1036"/>
          <ac:cxnSpMkLst>
            <pc:docMk/>
            <pc:sldMk cId="925097883" sldId="712"/>
            <ac:cxnSpMk id="63" creationId="{39A608E5-D1C4-4D6D-86C6-28D4DBA9C565}"/>
          </ac:cxnSpMkLst>
        </pc:cxnChg>
        <pc:cxnChg chg="add mod">
          <ac:chgData name="THOMY Philippe" userId="9df777e5-71f9-47e3-9421-f7a221646164" providerId="ADAL" clId="{B3E2BD99-6685-4855-9502-BF894723FEDA}" dt="2022-06-29T13:26:04.755" v="11291" actId="1036"/>
          <ac:cxnSpMkLst>
            <pc:docMk/>
            <pc:sldMk cId="925097883" sldId="712"/>
            <ac:cxnSpMk id="64" creationId="{BAF2A4E8-EBCE-4BE7-9BF4-E9A393197EA0}"/>
          </ac:cxnSpMkLst>
        </pc:cxnChg>
        <pc:cxnChg chg="add mod">
          <ac:chgData name="THOMY Philippe" userId="9df777e5-71f9-47e3-9421-f7a221646164" providerId="ADAL" clId="{B3E2BD99-6685-4855-9502-BF894723FEDA}" dt="2022-06-29T13:26:04.755" v="11291" actId="1036"/>
          <ac:cxnSpMkLst>
            <pc:docMk/>
            <pc:sldMk cId="925097883" sldId="712"/>
            <ac:cxnSpMk id="65" creationId="{155D65FF-8417-4C32-9773-537905A61412}"/>
          </ac:cxnSpMkLst>
        </pc:cxnChg>
        <pc:cxnChg chg="add mod">
          <ac:chgData name="THOMY Philippe" userId="9df777e5-71f9-47e3-9421-f7a221646164" providerId="ADAL" clId="{B3E2BD99-6685-4855-9502-BF894723FEDA}" dt="2022-06-29T13:26:04.755" v="11291" actId="1036"/>
          <ac:cxnSpMkLst>
            <pc:docMk/>
            <pc:sldMk cId="925097883" sldId="712"/>
            <ac:cxnSpMk id="66" creationId="{DF32289E-A694-4FF5-85BC-0B1ED51A901D}"/>
          </ac:cxnSpMkLst>
        </pc:cxnChg>
        <pc:cxnChg chg="del mod">
          <ac:chgData name="THOMY Philippe" userId="9df777e5-71f9-47e3-9421-f7a221646164" providerId="ADAL" clId="{B3E2BD99-6685-4855-9502-BF894723FEDA}" dt="2022-06-29T09:23:14.298" v="9712" actId="478"/>
          <ac:cxnSpMkLst>
            <pc:docMk/>
            <pc:sldMk cId="925097883" sldId="712"/>
            <ac:cxnSpMk id="139" creationId="{30011F7B-09B8-4CFD-BBC1-BE6689B23405}"/>
          </ac:cxnSpMkLst>
        </pc:cxnChg>
        <pc:cxnChg chg="del mod">
          <ac:chgData name="THOMY Philippe" userId="9df777e5-71f9-47e3-9421-f7a221646164" providerId="ADAL" clId="{B3E2BD99-6685-4855-9502-BF894723FEDA}" dt="2022-06-29T09:23:14.298" v="9712" actId="478"/>
          <ac:cxnSpMkLst>
            <pc:docMk/>
            <pc:sldMk cId="925097883" sldId="712"/>
            <ac:cxnSpMk id="140" creationId="{9150F052-B1B3-46D6-A3C3-BAA1FE749EE0}"/>
          </ac:cxnSpMkLst>
        </pc:cxnChg>
        <pc:cxnChg chg="del mod">
          <ac:chgData name="THOMY Philippe" userId="9df777e5-71f9-47e3-9421-f7a221646164" providerId="ADAL" clId="{B3E2BD99-6685-4855-9502-BF894723FEDA}" dt="2022-06-29T09:23:14.298" v="9712" actId="478"/>
          <ac:cxnSpMkLst>
            <pc:docMk/>
            <pc:sldMk cId="925097883" sldId="712"/>
            <ac:cxnSpMk id="141" creationId="{6AF421DA-700C-4F8F-A9B2-50270FE5CAA6}"/>
          </ac:cxnSpMkLst>
        </pc:cxnChg>
        <pc:cxnChg chg="del mod">
          <ac:chgData name="THOMY Philippe" userId="9df777e5-71f9-47e3-9421-f7a221646164" providerId="ADAL" clId="{B3E2BD99-6685-4855-9502-BF894723FEDA}" dt="2022-06-29T09:23:14.298" v="9712" actId="478"/>
          <ac:cxnSpMkLst>
            <pc:docMk/>
            <pc:sldMk cId="925097883" sldId="712"/>
            <ac:cxnSpMk id="148" creationId="{CFDCE24C-0F8A-45EE-A6AE-FCD2E0D93227}"/>
          </ac:cxnSpMkLst>
        </pc:cxnChg>
        <pc:cxnChg chg="del mod">
          <ac:chgData name="THOMY Philippe" userId="9df777e5-71f9-47e3-9421-f7a221646164" providerId="ADAL" clId="{B3E2BD99-6685-4855-9502-BF894723FEDA}" dt="2022-06-29T09:23:14.298" v="9712" actId="478"/>
          <ac:cxnSpMkLst>
            <pc:docMk/>
            <pc:sldMk cId="925097883" sldId="712"/>
            <ac:cxnSpMk id="149" creationId="{C51E2623-E05E-4265-B6EA-E86D354D8F37}"/>
          </ac:cxnSpMkLst>
        </pc:cxnChg>
        <pc:cxnChg chg="del mod">
          <ac:chgData name="THOMY Philippe" userId="9df777e5-71f9-47e3-9421-f7a221646164" providerId="ADAL" clId="{B3E2BD99-6685-4855-9502-BF894723FEDA}" dt="2022-06-29T09:23:14.298" v="9712" actId="478"/>
          <ac:cxnSpMkLst>
            <pc:docMk/>
            <pc:sldMk cId="925097883" sldId="712"/>
            <ac:cxnSpMk id="150" creationId="{6426DF6B-9B38-40B2-AE94-6F35A367EC8F}"/>
          </ac:cxnSpMkLst>
        </pc:cxnChg>
        <pc:cxnChg chg="del mod">
          <ac:chgData name="THOMY Philippe" userId="9df777e5-71f9-47e3-9421-f7a221646164" providerId="ADAL" clId="{B3E2BD99-6685-4855-9502-BF894723FEDA}" dt="2022-06-29T09:23:14.298" v="9712" actId="478"/>
          <ac:cxnSpMkLst>
            <pc:docMk/>
            <pc:sldMk cId="925097883" sldId="712"/>
            <ac:cxnSpMk id="151" creationId="{9622CEB1-9AB3-49C4-AC9D-F490FA8246FC}"/>
          </ac:cxnSpMkLst>
        </pc:cxnChg>
      </pc:sldChg>
      <pc:sldChg chg="new del">
        <pc:chgData name="THOMY Philippe" userId="9df777e5-71f9-47e3-9421-f7a221646164" providerId="ADAL" clId="{B3E2BD99-6685-4855-9502-BF894723FEDA}" dt="2022-06-29T12:35:54.152" v="10959" actId="47"/>
        <pc:sldMkLst>
          <pc:docMk/>
          <pc:sldMk cId="3759229270" sldId="713"/>
        </pc:sldMkLst>
      </pc:sldChg>
      <pc:sldChg chg="modSp add del mod">
        <pc:chgData name="THOMY Philippe" userId="9df777e5-71f9-47e3-9421-f7a221646164" providerId="ADAL" clId="{B3E2BD99-6685-4855-9502-BF894723FEDA}" dt="2022-06-29T14:33:28.477" v="12754" actId="47"/>
        <pc:sldMkLst>
          <pc:docMk/>
          <pc:sldMk cId="311535274" sldId="714"/>
        </pc:sldMkLst>
        <pc:spChg chg="mod">
          <ac:chgData name="THOMY Philippe" userId="9df777e5-71f9-47e3-9421-f7a221646164" providerId="ADAL" clId="{B3E2BD99-6685-4855-9502-BF894723FEDA}" dt="2022-06-29T13:25:40.577" v="11270" actId="20577"/>
          <ac:spMkLst>
            <pc:docMk/>
            <pc:sldMk cId="311535274" sldId="714"/>
            <ac:spMk id="2" creationId="{4C236AA3-7A5C-43BD-AEB1-A526CDFB316E}"/>
          </ac:spMkLst>
        </pc:spChg>
      </pc:sldChg>
      <pc:sldChg chg="modSp add del mod ord">
        <pc:chgData name="THOMY Philippe" userId="9df777e5-71f9-47e3-9421-f7a221646164" providerId="ADAL" clId="{B3E2BD99-6685-4855-9502-BF894723FEDA}" dt="2022-06-29T14:51:05.418" v="13201" actId="47"/>
        <pc:sldMkLst>
          <pc:docMk/>
          <pc:sldMk cId="749297402" sldId="715"/>
        </pc:sldMkLst>
        <pc:spChg chg="mod">
          <ac:chgData name="THOMY Philippe" userId="9df777e5-71f9-47e3-9421-f7a221646164" providerId="ADAL" clId="{B3E2BD99-6685-4855-9502-BF894723FEDA}" dt="2022-06-29T13:27:21.215" v="11305" actId="20577"/>
          <ac:spMkLst>
            <pc:docMk/>
            <pc:sldMk cId="749297402" sldId="715"/>
            <ac:spMk id="2" creationId="{9747850D-6609-4D50-8292-C51CE63E5A55}"/>
          </ac:spMkLst>
        </pc:spChg>
      </pc:sldChg>
      <pc:sldChg chg="addSp delSp modSp add mod">
        <pc:chgData name="THOMY Philippe" userId="9df777e5-71f9-47e3-9421-f7a221646164" providerId="ADAL" clId="{B3E2BD99-6685-4855-9502-BF894723FEDA}" dt="2022-06-30T19:13:56.550" v="13935" actId="1038"/>
        <pc:sldMkLst>
          <pc:docMk/>
          <pc:sldMk cId="2907688019" sldId="716"/>
        </pc:sldMkLst>
        <pc:spChg chg="add mod">
          <ac:chgData name="THOMY Philippe" userId="9df777e5-71f9-47e3-9421-f7a221646164" providerId="ADAL" clId="{B3E2BD99-6685-4855-9502-BF894723FEDA}" dt="2022-06-30T19:13:23.127" v="13920" actId="1076"/>
          <ac:spMkLst>
            <pc:docMk/>
            <pc:sldMk cId="2907688019" sldId="716"/>
            <ac:spMk id="2" creationId="{7A9B138C-4D13-42C9-907D-0A9635916C77}"/>
          </ac:spMkLst>
        </pc:spChg>
        <pc:spChg chg="del">
          <ac:chgData name="THOMY Philippe" userId="9df777e5-71f9-47e3-9421-f7a221646164" providerId="ADAL" clId="{B3E2BD99-6685-4855-9502-BF894723FEDA}" dt="2022-06-29T13:23:11.047" v="11221" actId="478"/>
          <ac:spMkLst>
            <pc:docMk/>
            <pc:sldMk cId="2907688019" sldId="716"/>
            <ac:spMk id="2" creationId="{E40F5580-20C0-4F44-9B04-7E9293DC9177}"/>
          </ac:spMkLst>
        </pc:spChg>
        <pc:spChg chg="del">
          <ac:chgData name="THOMY Philippe" userId="9df777e5-71f9-47e3-9421-f7a221646164" providerId="ADAL" clId="{B3E2BD99-6685-4855-9502-BF894723FEDA}" dt="2022-06-29T13:23:11.047" v="11221" actId="478"/>
          <ac:spMkLst>
            <pc:docMk/>
            <pc:sldMk cId="2907688019" sldId="716"/>
            <ac:spMk id="8" creationId="{A797AA3B-4910-4966-ABE1-B3916356D696}"/>
          </ac:spMkLst>
        </pc:spChg>
        <pc:spChg chg="del">
          <ac:chgData name="THOMY Philippe" userId="9df777e5-71f9-47e3-9421-f7a221646164" providerId="ADAL" clId="{B3E2BD99-6685-4855-9502-BF894723FEDA}" dt="2022-06-29T13:23:11.047" v="11221" actId="478"/>
          <ac:spMkLst>
            <pc:docMk/>
            <pc:sldMk cId="2907688019" sldId="716"/>
            <ac:spMk id="10" creationId="{DE501097-7870-447C-BF55-EB46CD8F0B28}"/>
          </ac:spMkLst>
        </pc:spChg>
        <pc:spChg chg="add del mod">
          <ac:chgData name="THOMY Philippe" userId="9df777e5-71f9-47e3-9421-f7a221646164" providerId="ADAL" clId="{B3E2BD99-6685-4855-9502-BF894723FEDA}" dt="2022-06-29T13:23:51.564" v="11224" actId="478"/>
          <ac:spMkLst>
            <pc:docMk/>
            <pc:sldMk cId="2907688019" sldId="716"/>
            <ac:spMk id="14" creationId="{F9FC9BA6-A55F-44D6-BB31-A3AD31067887}"/>
          </ac:spMkLst>
        </pc:spChg>
        <pc:spChg chg="mod">
          <ac:chgData name="THOMY Philippe" userId="9df777e5-71f9-47e3-9421-f7a221646164" providerId="ADAL" clId="{B3E2BD99-6685-4855-9502-BF894723FEDA}" dt="2022-06-29T13:52:13.349" v="11858" actId="1076"/>
          <ac:spMkLst>
            <pc:docMk/>
            <pc:sldMk cId="2907688019" sldId="716"/>
            <ac:spMk id="19" creationId="{01B88880-E7DE-444A-9A49-18FF75265ED3}"/>
          </ac:spMkLst>
        </pc:spChg>
        <pc:spChg chg="mod">
          <ac:chgData name="THOMY Philippe" userId="9df777e5-71f9-47e3-9421-f7a221646164" providerId="ADAL" clId="{B3E2BD99-6685-4855-9502-BF894723FEDA}" dt="2022-06-29T13:52:13.349" v="11858" actId="1076"/>
          <ac:spMkLst>
            <pc:docMk/>
            <pc:sldMk cId="2907688019" sldId="716"/>
            <ac:spMk id="20" creationId="{CACFBFF4-F85B-4EC0-8729-7A581CD48F72}"/>
          </ac:spMkLst>
        </pc:spChg>
        <pc:spChg chg="mod">
          <ac:chgData name="THOMY Philippe" userId="9df777e5-71f9-47e3-9421-f7a221646164" providerId="ADAL" clId="{B3E2BD99-6685-4855-9502-BF894723FEDA}" dt="2022-06-29T13:52:13.349" v="11858" actId="1076"/>
          <ac:spMkLst>
            <pc:docMk/>
            <pc:sldMk cId="2907688019" sldId="716"/>
            <ac:spMk id="21" creationId="{409BAD2A-513F-4D85-9BE9-0AE137147A4E}"/>
          </ac:spMkLst>
        </pc:spChg>
        <pc:spChg chg="mod">
          <ac:chgData name="THOMY Philippe" userId="9df777e5-71f9-47e3-9421-f7a221646164" providerId="ADAL" clId="{B3E2BD99-6685-4855-9502-BF894723FEDA}" dt="2022-06-29T13:52:13.349" v="11858" actId="1076"/>
          <ac:spMkLst>
            <pc:docMk/>
            <pc:sldMk cId="2907688019" sldId="716"/>
            <ac:spMk id="22" creationId="{8CAA303A-96D5-4F5D-9F95-6C26FC54F229}"/>
          </ac:spMkLst>
        </pc:spChg>
        <pc:spChg chg="mod">
          <ac:chgData name="THOMY Philippe" userId="9df777e5-71f9-47e3-9421-f7a221646164" providerId="ADAL" clId="{B3E2BD99-6685-4855-9502-BF894723FEDA}" dt="2022-06-29T13:52:13.349" v="11858" actId="1076"/>
          <ac:spMkLst>
            <pc:docMk/>
            <pc:sldMk cId="2907688019" sldId="716"/>
            <ac:spMk id="47" creationId="{0DB0BAED-4A6D-4ED5-BB90-D1378FC82038}"/>
          </ac:spMkLst>
        </pc:spChg>
        <pc:spChg chg="mod">
          <ac:chgData name="THOMY Philippe" userId="9df777e5-71f9-47e3-9421-f7a221646164" providerId="ADAL" clId="{B3E2BD99-6685-4855-9502-BF894723FEDA}" dt="2022-06-29T13:49:51.071" v="11815" actId="1038"/>
          <ac:spMkLst>
            <pc:docMk/>
            <pc:sldMk cId="2907688019" sldId="716"/>
            <ac:spMk id="50" creationId="{ACA4F9E9-BA0D-481F-82F0-2C87DC9CF63C}"/>
          </ac:spMkLst>
        </pc:spChg>
        <pc:spChg chg="mod">
          <ac:chgData name="THOMY Philippe" userId="9df777e5-71f9-47e3-9421-f7a221646164" providerId="ADAL" clId="{B3E2BD99-6685-4855-9502-BF894723FEDA}" dt="2022-06-29T13:49:51.071" v="11815" actId="1038"/>
          <ac:spMkLst>
            <pc:docMk/>
            <pc:sldMk cId="2907688019" sldId="716"/>
            <ac:spMk id="52" creationId="{3C2513A4-85B8-466B-A6B1-17C0B9CBA036}"/>
          </ac:spMkLst>
        </pc:spChg>
        <pc:spChg chg="mod">
          <ac:chgData name="THOMY Philippe" userId="9df777e5-71f9-47e3-9421-f7a221646164" providerId="ADAL" clId="{B3E2BD99-6685-4855-9502-BF894723FEDA}" dt="2022-06-29T13:49:42.959" v="11807" actId="1037"/>
          <ac:spMkLst>
            <pc:docMk/>
            <pc:sldMk cId="2907688019" sldId="716"/>
            <ac:spMk id="56" creationId="{DEBDE8DC-8E12-4013-983A-FDC404A3FBFD}"/>
          </ac:spMkLst>
        </pc:spChg>
        <pc:spChg chg="mod">
          <ac:chgData name="THOMY Philippe" userId="9df777e5-71f9-47e3-9421-f7a221646164" providerId="ADAL" clId="{B3E2BD99-6685-4855-9502-BF894723FEDA}" dt="2022-06-29T13:50:06.559" v="11818" actId="14100"/>
          <ac:spMkLst>
            <pc:docMk/>
            <pc:sldMk cId="2907688019" sldId="716"/>
            <ac:spMk id="59" creationId="{979274E1-01B2-482B-9116-363B42C54BA3}"/>
          </ac:spMkLst>
        </pc:spChg>
        <pc:spChg chg="mod">
          <ac:chgData name="THOMY Philippe" userId="9df777e5-71f9-47e3-9421-f7a221646164" providerId="ADAL" clId="{B3E2BD99-6685-4855-9502-BF894723FEDA}" dt="2022-06-29T13:52:13.349" v="11858" actId="1076"/>
          <ac:spMkLst>
            <pc:docMk/>
            <pc:sldMk cId="2907688019" sldId="716"/>
            <ac:spMk id="60" creationId="{CCE0AE18-3B9F-4966-A5E3-547D48CA863C}"/>
          </ac:spMkLst>
        </pc:spChg>
        <pc:spChg chg="mod">
          <ac:chgData name="THOMY Philippe" userId="9df777e5-71f9-47e3-9421-f7a221646164" providerId="ADAL" clId="{B3E2BD99-6685-4855-9502-BF894723FEDA}" dt="2022-06-29T13:52:13.349" v="11858" actId="1076"/>
          <ac:spMkLst>
            <pc:docMk/>
            <pc:sldMk cId="2907688019" sldId="716"/>
            <ac:spMk id="61" creationId="{CC317E78-0045-46FA-9188-6DD4FDB65B82}"/>
          </ac:spMkLst>
        </pc:spChg>
        <pc:spChg chg="mod">
          <ac:chgData name="THOMY Philippe" userId="9df777e5-71f9-47e3-9421-f7a221646164" providerId="ADAL" clId="{B3E2BD99-6685-4855-9502-BF894723FEDA}" dt="2022-06-29T13:52:13.349" v="11858" actId="1076"/>
          <ac:spMkLst>
            <pc:docMk/>
            <pc:sldMk cId="2907688019" sldId="716"/>
            <ac:spMk id="64" creationId="{5E41176F-E2FE-4AC1-8CDA-2686460CFFEF}"/>
          </ac:spMkLst>
        </pc:spChg>
        <pc:spChg chg="mod">
          <ac:chgData name="THOMY Philippe" userId="9df777e5-71f9-47e3-9421-f7a221646164" providerId="ADAL" clId="{B3E2BD99-6685-4855-9502-BF894723FEDA}" dt="2022-06-29T13:52:13.349" v="11858" actId="1076"/>
          <ac:spMkLst>
            <pc:docMk/>
            <pc:sldMk cId="2907688019" sldId="716"/>
            <ac:spMk id="65" creationId="{71BC2CCE-904A-4760-9E54-11A8D8F5C27B}"/>
          </ac:spMkLst>
        </pc:spChg>
        <pc:spChg chg="mod">
          <ac:chgData name="THOMY Philippe" userId="9df777e5-71f9-47e3-9421-f7a221646164" providerId="ADAL" clId="{B3E2BD99-6685-4855-9502-BF894723FEDA}" dt="2022-06-29T13:52:13.349" v="11858" actId="1076"/>
          <ac:spMkLst>
            <pc:docMk/>
            <pc:sldMk cId="2907688019" sldId="716"/>
            <ac:spMk id="66" creationId="{3FC6CDA4-95A5-4C57-A741-98B8A48BC0B2}"/>
          </ac:spMkLst>
        </pc:spChg>
        <pc:spChg chg="mod">
          <ac:chgData name="THOMY Philippe" userId="9df777e5-71f9-47e3-9421-f7a221646164" providerId="ADAL" clId="{B3E2BD99-6685-4855-9502-BF894723FEDA}" dt="2022-06-29T13:52:13.349" v="11858" actId="1076"/>
          <ac:spMkLst>
            <pc:docMk/>
            <pc:sldMk cId="2907688019" sldId="716"/>
            <ac:spMk id="67" creationId="{62EA9C83-EB7E-43F7-BA16-2133836E783C}"/>
          </ac:spMkLst>
        </pc:spChg>
        <pc:spChg chg="del">
          <ac:chgData name="THOMY Philippe" userId="9df777e5-71f9-47e3-9421-f7a221646164" providerId="ADAL" clId="{B3E2BD99-6685-4855-9502-BF894723FEDA}" dt="2022-06-29T13:23:11.047" v="11221" actId="478"/>
          <ac:spMkLst>
            <pc:docMk/>
            <pc:sldMk cId="2907688019" sldId="716"/>
            <ac:spMk id="68" creationId="{E0C5108E-2BF7-4963-B12E-B422F1BBA996}"/>
          </ac:spMkLst>
        </pc:spChg>
        <pc:spChg chg="add mod">
          <ac:chgData name="THOMY Philippe" userId="9df777e5-71f9-47e3-9421-f7a221646164" providerId="ADAL" clId="{B3E2BD99-6685-4855-9502-BF894723FEDA}" dt="2022-06-30T18:32:31.682" v="13352" actId="20577"/>
          <ac:spMkLst>
            <pc:docMk/>
            <pc:sldMk cId="2907688019" sldId="716"/>
            <ac:spMk id="70" creationId="{D566085E-6E85-45BC-B1A7-FDE3AC7002AC}"/>
          </ac:spMkLst>
        </pc:spChg>
        <pc:spChg chg="add mod">
          <ac:chgData name="THOMY Philippe" userId="9df777e5-71f9-47e3-9421-f7a221646164" providerId="ADAL" clId="{B3E2BD99-6685-4855-9502-BF894723FEDA}" dt="2022-06-30T18:34:54.632" v="13410" actId="404"/>
          <ac:spMkLst>
            <pc:docMk/>
            <pc:sldMk cId="2907688019" sldId="716"/>
            <ac:spMk id="71" creationId="{9C4E7E05-A165-4662-8844-9A10B0CBB2D4}"/>
          </ac:spMkLst>
        </pc:spChg>
        <pc:spChg chg="add mod">
          <ac:chgData name="THOMY Philippe" userId="9df777e5-71f9-47e3-9421-f7a221646164" providerId="ADAL" clId="{B3E2BD99-6685-4855-9502-BF894723FEDA}" dt="2022-06-29T13:48:12.784" v="11790" actId="1036"/>
          <ac:spMkLst>
            <pc:docMk/>
            <pc:sldMk cId="2907688019" sldId="716"/>
            <ac:spMk id="81" creationId="{77590DA4-3EC9-4862-9043-D4AE1A65732B}"/>
          </ac:spMkLst>
        </pc:spChg>
        <pc:spChg chg="add mod">
          <ac:chgData name="THOMY Philippe" userId="9df777e5-71f9-47e3-9421-f7a221646164" providerId="ADAL" clId="{B3E2BD99-6685-4855-9502-BF894723FEDA}" dt="2022-06-29T13:48:12.784" v="11790" actId="1036"/>
          <ac:spMkLst>
            <pc:docMk/>
            <pc:sldMk cId="2907688019" sldId="716"/>
            <ac:spMk id="82" creationId="{32A7304F-2F87-4DC4-93FA-BDAEE7B4B761}"/>
          </ac:spMkLst>
        </pc:spChg>
        <pc:spChg chg="add mod">
          <ac:chgData name="THOMY Philippe" userId="9df777e5-71f9-47e3-9421-f7a221646164" providerId="ADAL" clId="{B3E2BD99-6685-4855-9502-BF894723FEDA}" dt="2022-06-29T13:48:12.784" v="11790" actId="1036"/>
          <ac:spMkLst>
            <pc:docMk/>
            <pc:sldMk cId="2907688019" sldId="716"/>
            <ac:spMk id="83" creationId="{C34E6B10-9AB2-4001-B7D1-763442D6E8EF}"/>
          </ac:spMkLst>
        </pc:spChg>
        <pc:spChg chg="add mod">
          <ac:chgData name="THOMY Philippe" userId="9df777e5-71f9-47e3-9421-f7a221646164" providerId="ADAL" clId="{B3E2BD99-6685-4855-9502-BF894723FEDA}" dt="2022-06-29T13:48:12.784" v="11790" actId="1036"/>
          <ac:spMkLst>
            <pc:docMk/>
            <pc:sldMk cId="2907688019" sldId="716"/>
            <ac:spMk id="84" creationId="{AECAE8A0-5265-4309-9B86-FEB8EE03F304}"/>
          </ac:spMkLst>
        </pc:spChg>
        <pc:spChg chg="add del mod">
          <ac:chgData name="THOMY Philippe" userId="9df777e5-71f9-47e3-9421-f7a221646164" providerId="ADAL" clId="{B3E2BD99-6685-4855-9502-BF894723FEDA}" dt="2022-06-29T13:37:06.902" v="11517" actId="478"/>
          <ac:spMkLst>
            <pc:docMk/>
            <pc:sldMk cId="2907688019" sldId="716"/>
            <ac:spMk id="85" creationId="{835A5139-9B4D-4AFC-A0EB-E3C13F869F15}"/>
          </ac:spMkLst>
        </pc:spChg>
        <pc:spChg chg="add mod">
          <ac:chgData name="THOMY Philippe" userId="9df777e5-71f9-47e3-9421-f7a221646164" providerId="ADAL" clId="{B3E2BD99-6685-4855-9502-BF894723FEDA}" dt="2022-06-30T19:13:56.550" v="13935" actId="1038"/>
          <ac:spMkLst>
            <pc:docMk/>
            <pc:sldMk cId="2907688019" sldId="716"/>
            <ac:spMk id="85" creationId="{B2A899D6-BD33-48BC-9F1E-50EA466AE706}"/>
          </ac:spMkLst>
        </pc:spChg>
        <pc:spChg chg="add del mod">
          <ac:chgData name="THOMY Philippe" userId="9df777e5-71f9-47e3-9421-f7a221646164" providerId="ADAL" clId="{B3E2BD99-6685-4855-9502-BF894723FEDA}" dt="2022-06-29T13:34:48.907" v="11500" actId="478"/>
          <ac:spMkLst>
            <pc:docMk/>
            <pc:sldMk cId="2907688019" sldId="716"/>
            <ac:spMk id="86" creationId="{C50DD525-75FF-4ACE-B9BF-23DD6D8FB16F}"/>
          </ac:spMkLst>
        </pc:spChg>
        <pc:spChg chg="add del mod">
          <ac:chgData name="THOMY Philippe" userId="9df777e5-71f9-47e3-9421-f7a221646164" providerId="ADAL" clId="{B3E2BD99-6685-4855-9502-BF894723FEDA}" dt="2022-06-29T13:38:09.093" v="11526" actId="478"/>
          <ac:spMkLst>
            <pc:docMk/>
            <pc:sldMk cId="2907688019" sldId="716"/>
            <ac:spMk id="87" creationId="{98BE2698-3ABC-4A5B-8282-A200B153EC09}"/>
          </ac:spMkLst>
        </pc:spChg>
        <pc:spChg chg="add del mod">
          <ac:chgData name="THOMY Philippe" userId="9df777e5-71f9-47e3-9421-f7a221646164" providerId="ADAL" clId="{B3E2BD99-6685-4855-9502-BF894723FEDA}" dt="2022-06-29T13:38:09.093" v="11526" actId="478"/>
          <ac:spMkLst>
            <pc:docMk/>
            <pc:sldMk cId="2907688019" sldId="716"/>
            <ac:spMk id="88" creationId="{F6CA6926-BC49-44B2-B905-E60D8F9480D0}"/>
          </ac:spMkLst>
        </pc:spChg>
        <pc:spChg chg="add mod">
          <ac:chgData name="THOMY Philippe" userId="9df777e5-71f9-47e3-9421-f7a221646164" providerId="ADAL" clId="{B3E2BD99-6685-4855-9502-BF894723FEDA}" dt="2022-06-29T13:48:12.784" v="11790" actId="1036"/>
          <ac:spMkLst>
            <pc:docMk/>
            <pc:sldMk cId="2907688019" sldId="716"/>
            <ac:spMk id="89" creationId="{EF5D38D6-FBAE-4507-AA73-78099213FF03}"/>
          </ac:spMkLst>
        </pc:spChg>
        <pc:spChg chg="add mod">
          <ac:chgData name="THOMY Philippe" userId="9df777e5-71f9-47e3-9421-f7a221646164" providerId="ADAL" clId="{B3E2BD99-6685-4855-9502-BF894723FEDA}" dt="2022-06-29T13:48:12.784" v="11790" actId="1036"/>
          <ac:spMkLst>
            <pc:docMk/>
            <pc:sldMk cId="2907688019" sldId="716"/>
            <ac:spMk id="99" creationId="{C8BA96ED-6D64-4FA6-A34D-56658316C7B4}"/>
          </ac:spMkLst>
        </pc:spChg>
        <pc:spChg chg="add mod">
          <ac:chgData name="THOMY Philippe" userId="9df777e5-71f9-47e3-9421-f7a221646164" providerId="ADAL" clId="{B3E2BD99-6685-4855-9502-BF894723FEDA}" dt="2022-06-29T13:48:12.784" v="11790" actId="1036"/>
          <ac:spMkLst>
            <pc:docMk/>
            <pc:sldMk cId="2907688019" sldId="716"/>
            <ac:spMk id="100" creationId="{65AF8CEF-F66A-4FA5-BCD3-9DB7C8640CD3}"/>
          </ac:spMkLst>
        </pc:spChg>
        <pc:spChg chg="add mod">
          <ac:chgData name="THOMY Philippe" userId="9df777e5-71f9-47e3-9421-f7a221646164" providerId="ADAL" clId="{B3E2BD99-6685-4855-9502-BF894723FEDA}" dt="2022-06-29T13:48:12.784" v="11790" actId="1036"/>
          <ac:spMkLst>
            <pc:docMk/>
            <pc:sldMk cId="2907688019" sldId="716"/>
            <ac:spMk id="114" creationId="{92DC5832-C046-49E2-BAA7-ECCA75BDF14B}"/>
          </ac:spMkLst>
        </pc:spChg>
        <pc:spChg chg="add mod">
          <ac:chgData name="THOMY Philippe" userId="9df777e5-71f9-47e3-9421-f7a221646164" providerId="ADAL" clId="{B3E2BD99-6685-4855-9502-BF894723FEDA}" dt="2022-06-29T13:48:12.784" v="11790" actId="1036"/>
          <ac:spMkLst>
            <pc:docMk/>
            <pc:sldMk cId="2907688019" sldId="716"/>
            <ac:spMk id="115" creationId="{EE9232CB-DD99-4930-BB95-229DC7A23F72}"/>
          </ac:spMkLst>
        </pc:spChg>
        <pc:spChg chg="add mod ord">
          <ac:chgData name="THOMY Philippe" userId="9df777e5-71f9-47e3-9421-f7a221646164" providerId="ADAL" clId="{B3E2BD99-6685-4855-9502-BF894723FEDA}" dt="2022-06-29T13:48:12.784" v="11790" actId="1036"/>
          <ac:spMkLst>
            <pc:docMk/>
            <pc:sldMk cId="2907688019" sldId="716"/>
            <ac:spMk id="116" creationId="{5C0D033F-A399-405F-9A93-EF9257CA10AC}"/>
          </ac:spMkLst>
        </pc:spChg>
        <pc:grpChg chg="mod">
          <ac:chgData name="THOMY Philippe" userId="9df777e5-71f9-47e3-9421-f7a221646164" providerId="ADAL" clId="{B3E2BD99-6685-4855-9502-BF894723FEDA}" dt="2022-06-29T13:52:13.349" v="11858" actId="1076"/>
          <ac:grpSpMkLst>
            <pc:docMk/>
            <pc:sldMk cId="2907688019" sldId="716"/>
            <ac:grpSpMk id="29" creationId="{461E1B15-ADC7-40FF-B4AF-62DA9EE1FF33}"/>
          </ac:grpSpMkLst>
        </pc:grpChg>
        <pc:grpChg chg="mod">
          <ac:chgData name="THOMY Philippe" userId="9df777e5-71f9-47e3-9421-f7a221646164" providerId="ADAL" clId="{B3E2BD99-6685-4855-9502-BF894723FEDA}" dt="2022-06-29T13:52:13.349" v="11858" actId="1076"/>
          <ac:grpSpMkLst>
            <pc:docMk/>
            <pc:sldMk cId="2907688019" sldId="716"/>
            <ac:grpSpMk id="48" creationId="{5809C401-CC93-4DD5-ACF0-48AD65CBEB80}"/>
          </ac:grpSpMkLst>
        </pc:grpChg>
        <pc:grpChg chg="del">
          <ac:chgData name="THOMY Philippe" userId="9df777e5-71f9-47e3-9421-f7a221646164" providerId="ADAL" clId="{B3E2BD99-6685-4855-9502-BF894723FEDA}" dt="2022-06-29T13:23:11.047" v="11221" actId="478"/>
          <ac:grpSpMkLst>
            <pc:docMk/>
            <pc:sldMk cId="2907688019" sldId="716"/>
            <ac:grpSpMk id="69" creationId="{E54CEFFE-59A4-41F8-8084-2B78807694C4}"/>
          </ac:grpSpMkLst>
        </pc:grpChg>
        <pc:graphicFrameChg chg="add mod modGraphic">
          <ac:chgData name="THOMY Philippe" userId="9df777e5-71f9-47e3-9421-f7a221646164" providerId="ADAL" clId="{B3E2BD99-6685-4855-9502-BF894723FEDA}" dt="2022-06-29T13:48:12.784" v="11790" actId="1036"/>
          <ac:graphicFrameMkLst>
            <pc:docMk/>
            <pc:sldMk cId="2907688019" sldId="716"/>
            <ac:graphicFrameMk id="72" creationId="{0900E27A-8157-4939-92D0-B979297AD121}"/>
          </ac:graphicFrameMkLst>
        </pc:graphicFrameChg>
        <pc:graphicFrameChg chg="add mod modGraphic">
          <ac:chgData name="THOMY Philippe" userId="9df777e5-71f9-47e3-9421-f7a221646164" providerId="ADAL" clId="{B3E2BD99-6685-4855-9502-BF894723FEDA}" dt="2022-06-29T13:48:12.784" v="11790" actId="1036"/>
          <ac:graphicFrameMkLst>
            <pc:docMk/>
            <pc:sldMk cId="2907688019" sldId="716"/>
            <ac:graphicFrameMk id="73" creationId="{BE801C2B-52C9-4DDB-BE8B-823CB4106064}"/>
          </ac:graphicFrameMkLst>
        </pc:graphicFrameChg>
        <pc:graphicFrameChg chg="add mod modGraphic">
          <ac:chgData name="THOMY Philippe" userId="9df777e5-71f9-47e3-9421-f7a221646164" providerId="ADAL" clId="{B3E2BD99-6685-4855-9502-BF894723FEDA}" dt="2022-06-29T13:48:12.784" v="11790" actId="1036"/>
          <ac:graphicFrameMkLst>
            <pc:docMk/>
            <pc:sldMk cId="2907688019" sldId="716"/>
            <ac:graphicFrameMk id="75" creationId="{BAF23935-29DE-4D3E-B53C-C4C1322FEC67}"/>
          </ac:graphicFrameMkLst>
        </pc:graphicFrameChg>
        <pc:graphicFrameChg chg="add mod modGraphic">
          <ac:chgData name="THOMY Philippe" userId="9df777e5-71f9-47e3-9421-f7a221646164" providerId="ADAL" clId="{B3E2BD99-6685-4855-9502-BF894723FEDA}" dt="2022-06-29T13:48:12.784" v="11790" actId="1036"/>
          <ac:graphicFrameMkLst>
            <pc:docMk/>
            <pc:sldMk cId="2907688019" sldId="716"/>
            <ac:graphicFrameMk id="77" creationId="{8BACA5C2-5FD2-49C6-8558-7A7818145195}"/>
          </ac:graphicFrameMkLst>
        </pc:graphicFrameChg>
        <pc:graphicFrameChg chg="add mod modGraphic">
          <ac:chgData name="THOMY Philippe" userId="9df777e5-71f9-47e3-9421-f7a221646164" providerId="ADAL" clId="{B3E2BD99-6685-4855-9502-BF894723FEDA}" dt="2022-06-29T13:48:12.784" v="11790" actId="1036"/>
          <ac:graphicFrameMkLst>
            <pc:docMk/>
            <pc:sldMk cId="2907688019" sldId="716"/>
            <ac:graphicFrameMk id="78" creationId="{C17A1F85-688D-4E65-B82F-B47819659C9D}"/>
          </ac:graphicFrameMkLst>
        </pc:graphicFrameChg>
        <pc:graphicFrameChg chg="add mod modGraphic">
          <ac:chgData name="THOMY Philippe" userId="9df777e5-71f9-47e3-9421-f7a221646164" providerId="ADAL" clId="{B3E2BD99-6685-4855-9502-BF894723FEDA}" dt="2022-06-29T13:48:12.784" v="11790" actId="1036"/>
          <ac:graphicFrameMkLst>
            <pc:docMk/>
            <pc:sldMk cId="2907688019" sldId="716"/>
            <ac:graphicFrameMk id="98" creationId="{823FEDD6-D9CE-4351-8EF2-5F4BDED4B1B4}"/>
          </ac:graphicFrameMkLst>
        </pc:graphicFrameChg>
        <pc:picChg chg="mod">
          <ac:chgData name="THOMY Philippe" userId="9df777e5-71f9-47e3-9421-f7a221646164" providerId="ADAL" clId="{B3E2BD99-6685-4855-9502-BF894723FEDA}" dt="2022-06-29T13:52:13.349" v="11858" actId="1076"/>
          <ac:picMkLst>
            <pc:docMk/>
            <pc:sldMk cId="2907688019" sldId="716"/>
            <ac:picMk id="23" creationId="{0355155E-F679-4968-93E3-8A5B15C2D09B}"/>
          </ac:picMkLst>
        </pc:picChg>
        <pc:picChg chg="mod">
          <ac:chgData name="THOMY Philippe" userId="9df777e5-71f9-47e3-9421-f7a221646164" providerId="ADAL" clId="{B3E2BD99-6685-4855-9502-BF894723FEDA}" dt="2022-06-29T13:52:13.349" v="11858" actId="1076"/>
          <ac:picMkLst>
            <pc:docMk/>
            <pc:sldMk cId="2907688019" sldId="716"/>
            <ac:picMk id="24" creationId="{64CAD461-A587-4238-9908-EBF8C4ECD2D3}"/>
          </ac:picMkLst>
        </pc:picChg>
        <pc:picChg chg="mod">
          <ac:chgData name="THOMY Philippe" userId="9df777e5-71f9-47e3-9421-f7a221646164" providerId="ADAL" clId="{B3E2BD99-6685-4855-9502-BF894723FEDA}" dt="2022-06-29T13:52:13.349" v="11858" actId="1076"/>
          <ac:picMkLst>
            <pc:docMk/>
            <pc:sldMk cId="2907688019" sldId="716"/>
            <ac:picMk id="25" creationId="{2DCE0B2F-5894-4A0A-B7F3-ED508A9604E1}"/>
          </ac:picMkLst>
        </pc:picChg>
        <pc:picChg chg="mod">
          <ac:chgData name="THOMY Philippe" userId="9df777e5-71f9-47e3-9421-f7a221646164" providerId="ADAL" clId="{B3E2BD99-6685-4855-9502-BF894723FEDA}" dt="2022-06-29T13:52:13.349" v="11858" actId="1076"/>
          <ac:picMkLst>
            <pc:docMk/>
            <pc:sldMk cId="2907688019" sldId="716"/>
            <ac:picMk id="26" creationId="{0C15A527-DA67-4525-B4CE-87BD29B986DE}"/>
          </ac:picMkLst>
        </pc:picChg>
        <pc:picChg chg="mod">
          <ac:chgData name="THOMY Philippe" userId="9df777e5-71f9-47e3-9421-f7a221646164" providerId="ADAL" clId="{B3E2BD99-6685-4855-9502-BF894723FEDA}" dt="2022-06-29T13:52:13.349" v="11858" actId="1076"/>
          <ac:picMkLst>
            <pc:docMk/>
            <pc:sldMk cId="2907688019" sldId="716"/>
            <ac:picMk id="27" creationId="{2958EB38-23E1-40CD-8AD7-AAB3F23A59E0}"/>
          </ac:picMkLst>
        </pc:picChg>
        <pc:picChg chg="mod">
          <ac:chgData name="THOMY Philippe" userId="9df777e5-71f9-47e3-9421-f7a221646164" providerId="ADAL" clId="{B3E2BD99-6685-4855-9502-BF894723FEDA}" dt="2022-06-29T13:52:13.349" v="11858" actId="1076"/>
          <ac:picMkLst>
            <pc:docMk/>
            <pc:sldMk cId="2907688019" sldId="716"/>
            <ac:picMk id="28" creationId="{2A696C40-26E9-4316-8C1E-9CB9D4CD5102}"/>
          </ac:picMkLst>
        </pc:picChg>
        <pc:picChg chg="mod">
          <ac:chgData name="THOMY Philippe" userId="9df777e5-71f9-47e3-9421-f7a221646164" providerId="ADAL" clId="{B3E2BD99-6685-4855-9502-BF894723FEDA}" dt="2022-06-29T13:52:13.349" v="11858" actId="1076"/>
          <ac:picMkLst>
            <pc:docMk/>
            <pc:sldMk cId="2907688019" sldId="716"/>
            <ac:picMk id="62" creationId="{4629737E-0E9B-4668-85F7-DD6CE92C4AC5}"/>
          </ac:picMkLst>
        </pc:picChg>
        <pc:picChg chg="mod">
          <ac:chgData name="THOMY Philippe" userId="9df777e5-71f9-47e3-9421-f7a221646164" providerId="ADAL" clId="{B3E2BD99-6685-4855-9502-BF894723FEDA}" dt="2022-06-29T13:52:13.349" v="11858" actId="1076"/>
          <ac:picMkLst>
            <pc:docMk/>
            <pc:sldMk cId="2907688019" sldId="716"/>
            <ac:picMk id="63" creationId="{48DEDEA2-2B48-4FA4-AA6F-3A9D56EEAC31}"/>
          </ac:picMkLst>
        </pc:picChg>
        <pc:cxnChg chg="mod">
          <ac:chgData name="THOMY Philippe" userId="9df777e5-71f9-47e3-9421-f7a221646164" providerId="ADAL" clId="{B3E2BD99-6685-4855-9502-BF894723FEDA}" dt="2022-06-29T13:49:51.071" v="11815" actId="1038"/>
          <ac:cxnSpMkLst>
            <pc:docMk/>
            <pc:sldMk cId="2907688019" sldId="716"/>
            <ac:cxnSpMk id="53" creationId="{375A5273-FF76-487F-8834-9D7F36BDC140}"/>
          </ac:cxnSpMkLst>
        </pc:cxnChg>
        <pc:cxnChg chg="mod">
          <ac:chgData name="THOMY Philippe" userId="9df777e5-71f9-47e3-9421-f7a221646164" providerId="ADAL" clId="{B3E2BD99-6685-4855-9502-BF894723FEDA}" dt="2022-06-29T13:49:51.071" v="11815" actId="1038"/>
          <ac:cxnSpMkLst>
            <pc:docMk/>
            <pc:sldMk cId="2907688019" sldId="716"/>
            <ac:cxnSpMk id="54" creationId="{1D49B595-9311-4B6E-AF52-F1F8EDD12DCC}"/>
          </ac:cxnSpMkLst>
        </pc:cxnChg>
        <pc:cxnChg chg="mod">
          <ac:chgData name="THOMY Philippe" userId="9df777e5-71f9-47e3-9421-f7a221646164" providerId="ADAL" clId="{B3E2BD99-6685-4855-9502-BF894723FEDA}" dt="2022-06-29T13:49:42.959" v="11807" actId="1037"/>
          <ac:cxnSpMkLst>
            <pc:docMk/>
            <pc:sldMk cId="2907688019" sldId="716"/>
            <ac:cxnSpMk id="57" creationId="{475C6A97-7E21-42BF-A01F-2D7B32E5977C}"/>
          </ac:cxnSpMkLst>
        </pc:cxnChg>
        <pc:cxnChg chg="mod">
          <ac:chgData name="THOMY Philippe" userId="9df777e5-71f9-47e3-9421-f7a221646164" providerId="ADAL" clId="{B3E2BD99-6685-4855-9502-BF894723FEDA}" dt="2022-06-29T13:49:42.959" v="11807" actId="1037"/>
          <ac:cxnSpMkLst>
            <pc:docMk/>
            <pc:sldMk cId="2907688019" sldId="716"/>
            <ac:cxnSpMk id="58" creationId="{32AB734F-451B-4FFE-B4AA-1C10A874F838}"/>
          </ac:cxnSpMkLst>
        </pc:cxnChg>
        <pc:cxnChg chg="add mod">
          <ac:chgData name="THOMY Philippe" userId="9df777e5-71f9-47e3-9421-f7a221646164" providerId="ADAL" clId="{B3E2BD99-6685-4855-9502-BF894723FEDA}" dt="2022-06-29T13:48:12.784" v="11790" actId="1036"/>
          <ac:cxnSpMkLst>
            <pc:docMk/>
            <pc:sldMk cId="2907688019" sldId="716"/>
            <ac:cxnSpMk id="74" creationId="{A2654F4A-8CA7-421B-B19F-40014E76B63F}"/>
          </ac:cxnSpMkLst>
        </pc:cxnChg>
        <pc:cxnChg chg="add mod">
          <ac:chgData name="THOMY Philippe" userId="9df777e5-71f9-47e3-9421-f7a221646164" providerId="ADAL" clId="{B3E2BD99-6685-4855-9502-BF894723FEDA}" dt="2022-06-29T13:48:12.784" v="11790" actId="1036"/>
          <ac:cxnSpMkLst>
            <pc:docMk/>
            <pc:sldMk cId="2907688019" sldId="716"/>
            <ac:cxnSpMk id="76" creationId="{677BB0C9-2EC3-424D-9B05-C3A18B5105A9}"/>
          </ac:cxnSpMkLst>
        </pc:cxnChg>
        <pc:cxnChg chg="add mod">
          <ac:chgData name="THOMY Philippe" userId="9df777e5-71f9-47e3-9421-f7a221646164" providerId="ADAL" clId="{B3E2BD99-6685-4855-9502-BF894723FEDA}" dt="2022-06-29T13:48:12.784" v="11790" actId="1036"/>
          <ac:cxnSpMkLst>
            <pc:docMk/>
            <pc:sldMk cId="2907688019" sldId="716"/>
            <ac:cxnSpMk id="79" creationId="{9473B82D-1F4F-4217-AE91-0CA58AE54793}"/>
          </ac:cxnSpMkLst>
        </pc:cxnChg>
        <pc:cxnChg chg="add mod">
          <ac:chgData name="THOMY Philippe" userId="9df777e5-71f9-47e3-9421-f7a221646164" providerId="ADAL" clId="{B3E2BD99-6685-4855-9502-BF894723FEDA}" dt="2022-06-29T13:48:12.784" v="11790" actId="1036"/>
          <ac:cxnSpMkLst>
            <pc:docMk/>
            <pc:sldMk cId="2907688019" sldId="716"/>
            <ac:cxnSpMk id="80" creationId="{8570870A-CF76-4861-818D-C3DBE23C8A81}"/>
          </ac:cxnSpMkLst>
        </pc:cxnChg>
      </pc:sldChg>
      <pc:sldChg chg="new del">
        <pc:chgData name="THOMY Philippe" userId="9df777e5-71f9-47e3-9421-f7a221646164" providerId="ADAL" clId="{B3E2BD99-6685-4855-9502-BF894723FEDA}" dt="2022-06-29T14:07:36.597" v="12022" actId="47"/>
        <pc:sldMkLst>
          <pc:docMk/>
          <pc:sldMk cId="2894595034" sldId="717"/>
        </pc:sldMkLst>
      </pc:sldChg>
      <pc:sldChg chg="addSp delSp modSp add mod">
        <pc:chgData name="THOMY Philippe" userId="9df777e5-71f9-47e3-9421-f7a221646164" providerId="ADAL" clId="{B3E2BD99-6685-4855-9502-BF894723FEDA}" dt="2022-06-30T19:27:30.148" v="14199" actId="20577"/>
        <pc:sldMkLst>
          <pc:docMk/>
          <pc:sldMk cId="3255069739" sldId="718"/>
        </pc:sldMkLst>
        <pc:spChg chg="mod">
          <ac:chgData name="THOMY Philippe" userId="9df777e5-71f9-47e3-9421-f7a221646164" providerId="ADAL" clId="{B3E2BD99-6685-4855-9502-BF894723FEDA}" dt="2022-06-30T18:35:43.048" v="13420" actId="20577"/>
          <ac:spMkLst>
            <pc:docMk/>
            <pc:sldMk cId="3255069739" sldId="718"/>
            <ac:spMk id="2" creationId="{82A9F6FA-E5BE-424E-9876-479EDDF18F42}"/>
          </ac:spMkLst>
        </pc:spChg>
        <pc:spChg chg="mod">
          <ac:chgData name="THOMY Philippe" userId="9df777e5-71f9-47e3-9421-f7a221646164" providerId="ADAL" clId="{B3E2BD99-6685-4855-9502-BF894723FEDA}" dt="2022-06-29T14:03:50.026" v="11928" actId="1036"/>
          <ac:spMkLst>
            <pc:docMk/>
            <pc:sldMk cId="3255069739" sldId="718"/>
            <ac:spMk id="3" creationId="{9E14CBAB-75C4-49E7-B4FF-149F17AF6932}"/>
          </ac:spMkLst>
        </pc:spChg>
        <pc:spChg chg="mod">
          <ac:chgData name="THOMY Philippe" userId="9df777e5-71f9-47e3-9421-f7a221646164" providerId="ADAL" clId="{B3E2BD99-6685-4855-9502-BF894723FEDA}" dt="2022-06-29T14:03:50.026" v="11928" actId="1036"/>
          <ac:spMkLst>
            <pc:docMk/>
            <pc:sldMk cId="3255069739" sldId="718"/>
            <ac:spMk id="4" creationId="{085C478D-1928-4FF2-A317-A8C569E2D5D5}"/>
          </ac:spMkLst>
        </pc:spChg>
        <pc:spChg chg="mod">
          <ac:chgData name="THOMY Philippe" userId="9df777e5-71f9-47e3-9421-f7a221646164" providerId="ADAL" clId="{B3E2BD99-6685-4855-9502-BF894723FEDA}" dt="2022-06-29T14:03:50.026" v="11928" actId="1036"/>
          <ac:spMkLst>
            <pc:docMk/>
            <pc:sldMk cId="3255069739" sldId="718"/>
            <ac:spMk id="5" creationId="{AC5033CE-AE29-4BAD-B8EC-3EE5EA7A93B1}"/>
          </ac:spMkLst>
        </pc:spChg>
        <pc:spChg chg="mod">
          <ac:chgData name="THOMY Philippe" userId="9df777e5-71f9-47e3-9421-f7a221646164" providerId="ADAL" clId="{B3E2BD99-6685-4855-9502-BF894723FEDA}" dt="2022-06-29T14:03:50.026" v="11928" actId="1036"/>
          <ac:spMkLst>
            <pc:docMk/>
            <pc:sldMk cId="3255069739" sldId="718"/>
            <ac:spMk id="11" creationId="{7FD96644-0FF6-4D93-AFDD-1D4F9E64C378}"/>
          </ac:spMkLst>
        </pc:spChg>
        <pc:spChg chg="mod">
          <ac:chgData name="THOMY Philippe" userId="9df777e5-71f9-47e3-9421-f7a221646164" providerId="ADAL" clId="{B3E2BD99-6685-4855-9502-BF894723FEDA}" dt="2022-06-29T14:03:50.026" v="11928" actId="1036"/>
          <ac:spMkLst>
            <pc:docMk/>
            <pc:sldMk cId="3255069739" sldId="718"/>
            <ac:spMk id="12" creationId="{67E46E46-4FFE-4A15-827C-6682177F130F}"/>
          </ac:spMkLst>
        </pc:spChg>
        <pc:spChg chg="mod">
          <ac:chgData name="THOMY Philippe" userId="9df777e5-71f9-47e3-9421-f7a221646164" providerId="ADAL" clId="{B3E2BD99-6685-4855-9502-BF894723FEDA}" dt="2022-06-29T14:03:50.026" v="11928" actId="1036"/>
          <ac:spMkLst>
            <pc:docMk/>
            <pc:sldMk cId="3255069739" sldId="718"/>
            <ac:spMk id="13" creationId="{7EE325CA-6838-445A-9697-0CCBD1E9BBB1}"/>
          </ac:spMkLst>
        </pc:spChg>
        <pc:spChg chg="mod">
          <ac:chgData name="THOMY Philippe" userId="9df777e5-71f9-47e3-9421-f7a221646164" providerId="ADAL" clId="{B3E2BD99-6685-4855-9502-BF894723FEDA}" dt="2022-06-29T14:04:10.354" v="11948" actId="1036"/>
          <ac:spMkLst>
            <pc:docMk/>
            <pc:sldMk cId="3255069739" sldId="718"/>
            <ac:spMk id="14" creationId="{160E7D03-1698-4CC6-A549-337F0E1EA174}"/>
          </ac:spMkLst>
        </pc:spChg>
        <pc:spChg chg="del mod">
          <ac:chgData name="THOMY Philippe" userId="9df777e5-71f9-47e3-9421-f7a221646164" providerId="ADAL" clId="{B3E2BD99-6685-4855-9502-BF894723FEDA}" dt="2022-06-29T14:03:25.821" v="11906" actId="478"/>
          <ac:spMkLst>
            <pc:docMk/>
            <pc:sldMk cId="3255069739" sldId="718"/>
            <ac:spMk id="17" creationId="{9B784291-F89F-400A-997E-0CB7484313DD}"/>
          </ac:spMkLst>
        </pc:spChg>
        <pc:spChg chg="del">
          <ac:chgData name="THOMY Philippe" userId="9df777e5-71f9-47e3-9421-f7a221646164" providerId="ADAL" clId="{B3E2BD99-6685-4855-9502-BF894723FEDA}" dt="2022-06-29T14:03:24.015" v="11904" actId="478"/>
          <ac:spMkLst>
            <pc:docMk/>
            <pc:sldMk cId="3255069739" sldId="718"/>
            <ac:spMk id="18" creationId="{CA8BE463-DC81-4053-9EE2-DCEFF6334D90}"/>
          </ac:spMkLst>
        </pc:spChg>
        <pc:spChg chg="mod">
          <ac:chgData name="THOMY Philippe" userId="9df777e5-71f9-47e3-9421-f7a221646164" providerId="ADAL" clId="{B3E2BD99-6685-4855-9502-BF894723FEDA}" dt="2022-06-29T14:07:30.403" v="12021" actId="1076"/>
          <ac:spMkLst>
            <pc:docMk/>
            <pc:sldMk cId="3255069739" sldId="718"/>
            <ac:spMk id="19" creationId="{285F42AB-0116-4D97-AAF1-7A447CEC3EA2}"/>
          </ac:spMkLst>
        </pc:spChg>
        <pc:spChg chg="mod">
          <ac:chgData name="THOMY Philippe" userId="9df777e5-71f9-47e3-9421-f7a221646164" providerId="ADAL" clId="{B3E2BD99-6685-4855-9502-BF894723FEDA}" dt="2022-06-29T14:06:55.109" v="12020" actId="20577"/>
          <ac:spMkLst>
            <pc:docMk/>
            <pc:sldMk cId="3255069739" sldId="718"/>
            <ac:spMk id="20" creationId="{54C89B76-CC74-432A-ABA3-C5E462490B92}"/>
          </ac:spMkLst>
        </pc:spChg>
        <pc:spChg chg="mod">
          <ac:chgData name="THOMY Philippe" userId="9df777e5-71f9-47e3-9421-f7a221646164" providerId="ADAL" clId="{B3E2BD99-6685-4855-9502-BF894723FEDA}" dt="2022-06-29T14:04:10.354" v="11948" actId="1036"/>
          <ac:spMkLst>
            <pc:docMk/>
            <pc:sldMk cId="3255069739" sldId="718"/>
            <ac:spMk id="21" creationId="{0AB0AC3A-A9E1-4DF0-ADC6-9699B806B997}"/>
          </ac:spMkLst>
        </pc:spChg>
        <pc:spChg chg="mod">
          <ac:chgData name="THOMY Philippe" userId="9df777e5-71f9-47e3-9421-f7a221646164" providerId="ADAL" clId="{B3E2BD99-6685-4855-9502-BF894723FEDA}" dt="2022-06-29T14:04:10.354" v="11948" actId="1036"/>
          <ac:spMkLst>
            <pc:docMk/>
            <pc:sldMk cId="3255069739" sldId="718"/>
            <ac:spMk id="22" creationId="{C158C2F8-1669-4A89-A6FB-D02BC846A6A5}"/>
          </ac:spMkLst>
        </pc:spChg>
        <pc:spChg chg="mod">
          <ac:chgData name="THOMY Philippe" userId="9df777e5-71f9-47e3-9421-f7a221646164" providerId="ADAL" clId="{B3E2BD99-6685-4855-9502-BF894723FEDA}" dt="2022-06-29T14:04:10.354" v="11948" actId="1036"/>
          <ac:spMkLst>
            <pc:docMk/>
            <pc:sldMk cId="3255069739" sldId="718"/>
            <ac:spMk id="23" creationId="{3A029364-BA0D-4C30-9641-A2566E68E357}"/>
          </ac:spMkLst>
        </pc:spChg>
        <pc:spChg chg="mod">
          <ac:chgData name="THOMY Philippe" userId="9df777e5-71f9-47e3-9421-f7a221646164" providerId="ADAL" clId="{B3E2BD99-6685-4855-9502-BF894723FEDA}" dt="2022-06-29T14:03:50.026" v="11928" actId="1036"/>
          <ac:spMkLst>
            <pc:docMk/>
            <pc:sldMk cId="3255069739" sldId="718"/>
            <ac:spMk id="24" creationId="{57B0A32B-D7D2-44EB-A828-0282F969EC63}"/>
          </ac:spMkLst>
        </pc:spChg>
        <pc:spChg chg="mod">
          <ac:chgData name="THOMY Philippe" userId="9df777e5-71f9-47e3-9421-f7a221646164" providerId="ADAL" clId="{B3E2BD99-6685-4855-9502-BF894723FEDA}" dt="2022-06-29T14:03:44.112" v="11919" actId="14100"/>
          <ac:spMkLst>
            <pc:docMk/>
            <pc:sldMk cId="3255069739" sldId="718"/>
            <ac:spMk id="25" creationId="{0B701807-8657-4013-B078-C5DB4CFE8FD7}"/>
          </ac:spMkLst>
        </pc:spChg>
        <pc:spChg chg="del">
          <ac:chgData name="THOMY Philippe" userId="9df777e5-71f9-47e3-9421-f7a221646164" providerId="ADAL" clId="{B3E2BD99-6685-4855-9502-BF894723FEDA}" dt="2022-06-29T14:03:22.911" v="11903" actId="478"/>
          <ac:spMkLst>
            <pc:docMk/>
            <pc:sldMk cId="3255069739" sldId="718"/>
            <ac:spMk id="26" creationId="{58324A0E-251F-40DA-8E29-0328DE4BB5F2}"/>
          </ac:spMkLst>
        </pc:spChg>
        <pc:spChg chg="del">
          <ac:chgData name="THOMY Philippe" userId="9df777e5-71f9-47e3-9421-f7a221646164" providerId="ADAL" clId="{B3E2BD99-6685-4855-9502-BF894723FEDA}" dt="2022-06-29T14:04:48.102" v="11976" actId="478"/>
          <ac:spMkLst>
            <pc:docMk/>
            <pc:sldMk cId="3255069739" sldId="718"/>
            <ac:spMk id="43" creationId="{48A77F43-60A4-4CAF-AB88-793345DCD01F}"/>
          </ac:spMkLst>
        </pc:spChg>
        <pc:spChg chg="del mod">
          <ac:chgData name="THOMY Philippe" userId="9df777e5-71f9-47e3-9421-f7a221646164" providerId="ADAL" clId="{B3E2BD99-6685-4855-9502-BF894723FEDA}" dt="2022-06-29T14:06:11.715" v="12009"/>
          <ac:spMkLst>
            <pc:docMk/>
            <pc:sldMk cId="3255069739" sldId="718"/>
            <ac:spMk id="44" creationId="{CB7689FA-7DCF-48D0-9D6C-813983300E38}"/>
          </ac:spMkLst>
        </pc:spChg>
        <pc:spChg chg="mod">
          <ac:chgData name="THOMY Philippe" userId="9df777e5-71f9-47e3-9421-f7a221646164" providerId="ADAL" clId="{B3E2BD99-6685-4855-9502-BF894723FEDA}" dt="2022-06-29T14:11:47.687" v="12141" actId="1036"/>
          <ac:spMkLst>
            <pc:docMk/>
            <pc:sldMk cId="3255069739" sldId="718"/>
            <ac:spMk id="45" creationId="{325BBF66-E756-4E94-904D-103AEB0E9FD1}"/>
          </ac:spMkLst>
        </pc:spChg>
        <pc:spChg chg="add mod">
          <ac:chgData name="THOMY Philippe" userId="9df777e5-71f9-47e3-9421-f7a221646164" providerId="ADAL" clId="{B3E2BD99-6685-4855-9502-BF894723FEDA}" dt="2022-06-30T19:27:30.148" v="14199" actId="20577"/>
          <ac:spMkLst>
            <pc:docMk/>
            <pc:sldMk cId="3255069739" sldId="718"/>
            <ac:spMk id="46" creationId="{A68C1655-9946-43C0-8D1C-BCEC3378521A}"/>
          </ac:spMkLst>
        </pc:spChg>
        <pc:spChg chg="add mod">
          <ac:chgData name="THOMY Philippe" userId="9df777e5-71f9-47e3-9421-f7a221646164" providerId="ADAL" clId="{B3E2BD99-6685-4855-9502-BF894723FEDA}" dt="2022-06-29T14:17:42.695" v="12226" actId="1035"/>
          <ac:spMkLst>
            <pc:docMk/>
            <pc:sldMk cId="3255069739" sldId="718"/>
            <ac:spMk id="47" creationId="{6CE6CBDF-EC6D-4531-81E6-7022ABEE731A}"/>
          </ac:spMkLst>
        </pc:spChg>
        <pc:spChg chg="mod">
          <ac:chgData name="THOMY Philippe" userId="9df777e5-71f9-47e3-9421-f7a221646164" providerId="ADAL" clId="{B3E2BD99-6685-4855-9502-BF894723FEDA}" dt="2022-06-29T14:11:47.687" v="12141" actId="1036"/>
          <ac:spMkLst>
            <pc:docMk/>
            <pc:sldMk cId="3255069739" sldId="718"/>
            <ac:spMk id="49" creationId="{51ED344D-BA66-4B91-93E5-0CA8BD5599AC}"/>
          </ac:spMkLst>
        </pc:spChg>
        <pc:spChg chg="mod">
          <ac:chgData name="THOMY Philippe" userId="9df777e5-71f9-47e3-9421-f7a221646164" providerId="ADAL" clId="{B3E2BD99-6685-4855-9502-BF894723FEDA}" dt="2022-06-29T14:11:47.687" v="12141" actId="1036"/>
          <ac:spMkLst>
            <pc:docMk/>
            <pc:sldMk cId="3255069739" sldId="718"/>
            <ac:spMk id="50" creationId="{6D0F2472-1B43-4EB0-8ED1-99DC8DDF80BB}"/>
          </ac:spMkLst>
        </pc:spChg>
        <pc:spChg chg="mod">
          <ac:chgData name="THOMY Philippe" userId="9df777e5-71f9-47e3-9421-f7a221646164" providerId="ADAL" clId="{B3E2BD99-6685-4855-9502-BF894723FEDA}" dt="2022-06-29T14:11:47.687" v="12141" actId="1036"/>
          <ac:spMkLst>
            <pc:docMk/>
            <pc:sldMk cId="3255069739" sldId="718"/>
            <ac:spMk id="51" creationId="{D0F816D0-3972-4E0F-AC78-19A1941814AE}"/>
          </ac:spMkLst>
        </pc:spChg>
        <pc:spChg chg="mod">
          <ac:chgData name="THOMY Philippe" userId="9df777e5-71f9-47e3-9421-f7a221646164" providerId="ADAL" clId="{B3E2BD99-6685-4855-9502-BF894723FEDA}" dt="2022-06-29T14:11:47.687" v="12141" actId="1036"/>
          <ac:spMkLst>
            <pc:docMk/>
            <pc:sldMk cId="3255069739" sldId="718"/>
            <ac:spMk id="52" creationId="{70778028-E8FB-4342-8CB2-32BBB18F4EF3}"/>
          </ac:spMkLst>
        </pc:spChg>
        <pc:spChg chg="mod">
          <ac:chgData name="THOMY Philippe" userId="9df777e5-71f9-47e3-9421-f7a221646164" providerId="ADAL" clId="{B3E2BD99-6685-4855-9502-BF894723FEDA}" dt="2022-06-29T14:11:47.687" v="12141" actId="1036"/>
          <ac:spMkLst>
            <pc:docMk/>
            <pc:sldMk cId="3255069739" sldId="718"/>
            <ac:spMk id="53" creationId="{BAE72A10-0774-48D9-A676-9E3A325361B0}"/>
          </ac:spMkLst>
        </pc:spChg>
        <pc:spChg chg="mod">
          <ac:chgData name="THOMY Philippe" userId="9df777e5-71f9-47e3-9421-f7a221646164" providerId="ADAL" clId="{B3E2BD99-6685-4855-9502-BF894723FEDA}" dt="2022-06-29T14:11:47.687" v="12141" actId="1036"/>
          <ac:spMkLst>
            <pc:docMk/>
            <pc:sldMk cId="3255069739" sldId="718"/>
            <ac:spMk id="54" creationId="{D3318709-F88B-4847-A424-3B4AD8FDDD2F}"/>
          </ac:spMkLst>
        </pc:spChg>
        <pc:spChg chg="add mod">
          <ac:chgData name="THOMY Philippe" userId="9df777e5-71f9-47e3-9421-f7a221646164" providerId="ADAL" clId="{B3E2BD99-6685-4855-9502-BF894723FEDA}" dt="2022-06-29T14:17:42.695" v="12226" actId="1035"/>
          <ac:spMkLst>
            <pc:docMk/>
            <pc:sldMk cId="3255069739" sldId="718"/>
            <ac:spMk id="55" creationId="{C20D501E-FBA7-45E9-8ED2-6782AE797651}"/>
          </ac:spMkLst>
        </pc:spChg>
        <pc:spChg chg="mod">
          <ac:chgData name="THOMY Philippe" userId="9df777e5-71f9-47e3-9421-f7a221646164" providerId="ADAL" clId="{B3E2BD99-6685-4855-9502-BF894723FEDA}" dt="2022-06-29T14:11:47.687" v="12141" actId="1036"/>
          <ac:spMkLst>
            <pc:docMk/>
            <pc:sldMk cId="3255069739" sldId="718"/>
            <ac:spMk id="56" creationId="{BA2F7326-1D21-4060-A23C-68368AF83233}"/>
          </ac:spMkLst>
        </pc:spChg>
        <pc:spChg chg="mod">
          <ac:chgData name="THOMY Philippe" userId="9df777e5-71f9-47e3-9421-f7a221646164" providerId="ADAL" clId="{B3E2BD99-6685-4855-9502-BF894723FEDA}" dt="2022-06-29T14:11:47.687" v="12141" actId="1036"/>
          <ac:spMkLst>
            <pc:docMk/>
            <pc:sldMk cId="3255069739" sldId="718"/>
            <ac:spMk id="57" creationId="{EF0886A6-D971-4084-B04E-0B4E236DA7D3}"/>
          </ac:spMkLst>
        </pc:spChg>
        <pc:spChg chg="add mod">
          <ac:chgData name="THOMY Philippe" userId="9df777e5-71f9-47e3-9421-f7a221646164" providerId="ADAL" clId="{B3E2BD99-6685-4855-9502-BF894723FEDA}" dt="2022-06-29T14:17:42.695" v="12226" actId="1035"/>
          <ac:spMkLst>
            <pc:docMk/>
            <pc:sldMk cId="3255069739" sldId="718"/>
            <ac:spMk id="58" creationId="{44ECA7B2-0AEF-480E-8C79-11C5ED72C480}"/>
          </ac:spMkLst>
        </pc:spChg>
        <pc:spChg chg="add mod">
          <ac:chgData name="THOMY Philippe" userId="9df777e5-71f9-47e3-9421-f7a221646164" providerId="ADAL" clId="{B3E2BD99-6685-4855-9502-BF894723FEDA}" dt="2022-06-29T14:17:42.695" v="12226" actId="1035"/>
          <ac:spMkLst>
            <pc:docMk/>
            <pc:sldMk cId="3255069739" sldId="718"/>
            <ac:spMk id="59" creationId="{D2CB03AB-CDB2-4A37-BE46-922F8CB4FE1B}"/>
          </ac:spMkLst>
        </pc:spChg>
        <pc:spChg chg="add mod ord">
          <ac:chgData name="THOMY Philippe" userId="9df777e5-71f9-47e3-9421-f7a221646164" providerId="ADAL" clId="{B3E2BD99-6685-4855-9502-BF894723FEDA}" dt="2022-06-29T14:17:48.009" v="12227" actId="14100"/>
          <ac:spMkLst>
            <pc:docMk/>
            <pc:sldMk cId="3255069739" sldId="718"/>
            <ac:spMk id="60" creationId="{1147745E-58A7-4159-B6C8-26E9F80C5991}"/>
          </ac:spMkLst>
        </pc:spChg>
        <pc:spChg chg="add mod">
          <ac:chgData name="THOMY Philippe" userId="9df777e5-71f9-47e3-9421-f7a221646164" providerId="ADAL" clId="{B3E2BD99-6685-4855-9502-BF894723FEDA}" dt="2022-06-29T14:17:52.154" v="12233" actId="1035"/>
          <ac:spMkLst>
            <pc:docMk/>
            <pc:sldMk cId="3255069739" sldId="718"/>
            <ac:spMk id="61" creationId="{9AC27F3D-DE66-4406-AFA2-705410AAEE78}"/>
          </ac:spMkLst>
        </pc:spChg>
        <pc:spChg chg="mod">
          <ac:chgData name="THOMY Philippe" userId="9df777e5-71f9-47e3-9421-f7a221646164" providerId="ADAL" clId="{B3E2BD99-6685-4855-9502-BF894723FEDA}" dt="2022-06-29T14:11:47.687" v="12141" actId="1036"/>
          <ac:spMkLst>
            <pc:docMk/>
            <pc:sldMk cId="3255069739" sldId="718"/>
            <ac:spMk id="65" creationId="{FB9A23A9-6975-4D68-B3AF-62FA6936B954}"/>
          </ac:spMkLst>
        </pc:spChg>
        <pc:spChg chg="mod">
          <ac:chgData name="THOMY Philippe" userId="9df777e5-71f9-47e3-9421-f7a221646164" providerId="ADAL" clId="{B3E2BD99-6685-4855-9502-BF894723FEDA}" dt="2022-06-29T14:11:47.687" v="12141" actId="1036"/>
          <ac:spMkLst>
            <pc:docMk/>
            <pc:sldMk cId="3255069739" sldId="718"/>
            <ac:spMk id="66" creationId="{F241A307-B511-48CE-9E74-D4CDE841F501}"/>
          </ac:spMkLst>
        </pc:spChg>
        <pc:spChg chg="mod">
          <ac:chgData name="THOMY Philippe" userId="9df777e5-71f9-47e3-9421-f7a221646164" providerId="ADAL" clId="{B3E2BD99-6685-4855-9502-BF894723FEDA}" dt="2022-06-29T14:11:47.687" v="12141" actId="1036"/>
          <ac:spMkLst>
            <pc:docMk/>
            <pc:sldMk cId="3255069739" sldId="718"/>
            <ac:spMk id="67" creationId="{1DAE1B2B-0779-492F-90E0-08B863823F1A}"/>
          </ac:spMkLst>
        </pc:spChg>
        <pc:spChg chg="mod">
          <ac:chgData name="THOMY Philippe" userId="9df777e5-71f9-47e3-9421-f7a221646164" providerId="ADAL" clId="{B3E2BD99-6685-4855-9502-BF894723FEDA}" dt="2022-06-29T14:11:47.687" v="12141" actId="1036"/>
          <ac:spMkLst>
            <pc:docMk/>
            <pc:sldMk cId="3255069739" sldId="718"/>
            <ac:spMk id="68" creationId="{0CE8EE44-ABFE-4A27-8D16-33A1CF009625}"/>
          </ac:spMkLst>
        </pc:spChg>
        <pc:spChg chg="mod">
          <ac:chgData name="THOMY Philippe" userId="9df777e5-71f9-47e3-9421-f7a221646164" providerId="ADAL" clId="{B3E2BD99-6685-4855-9502-BF894723FEDA}" dt="2022-06-29T14:11:47.687" v="12141" actId="1036"/>
          <ac:spMkLst>
            <pc:docMk/>
            <pc:sldMk cId="3255069739" sldId="718"/>
            <ac:spMk id="69" creationId="{F98D009D-697B-4777-B085-29EF769D5D92}"/>
          </ac:spMkLst>
        </pc:spChg>
        <pc:cxnChg chg="mod">
          <ac:chgData name="THOMY Philippe" userId="9df777e5-71f9-47e3-9421-f7a221646164" providerId="ADAL" clId="{B3E2BD99-6685-4855-9502-BF894723FEDA}" dt="2022-06-29T14:03:50.026" v="11928" actId="1036"/>
          <ac:cxnSpMkLst>
            <pc:docMk/>
            <pc:sldMk cId="3255069739" sldId="718"/>
            <ac:cxnSpMk id="27" creationId="{89640FB4-2C5E-4E14-82D5-059204DBFF50}"/>
          </ac:cxnSpMkLst>
        </pc:cxnChg>
        <pc:cxnChg chg="mod">
          <ac:chgData name="THOMY Philippe" userId="9df777e5-71f9-47e3-9421-f7a221646164" providerId="ADAL" clId="{B3E2BD99-6685-4855-9502-BF894723FEDA}" dt="2022-06-29T14:03:50.026" v="11928" actId="1036"/>
          <ac:cxnSpMkLst>
            <pc:docMk/>
            <pc:sldMk cId="3255069739" sldId="718"/>
            <ac:cxnSpMk id="31" creationId="{10713520-B338-46D5-8BFE-55B669E4CFE4}"/>
          </ac:cxnSpMkLst>
        </pc:cxnChg>
        <pc:cxnChg chg="mod">
          <ac:chgData name="THOMY Philippe" userId="9df777e5-71f9-47e3-9421-f7a221646164" providerId="ADAL" clId="{B3E2BD99-6685-4855-9502-BF894723FEDA}" dt="2022-06-29T14:03:50.026" v="11928" actId="1036"/>
          <ac:cxnSpMkLst>
            <pc:docMk/>
            <pc:sldMk cId="3255069739" sldId="718"/>
            <ac:cxnSpMk id="34" creationId="{A5FBBEB7-A59D-4CBD-86EB-AC4980F65938}"/>
          </ac:cxnSpMkLst>
        </pc:cxnChg>
        <pc:cxnChg chg="mod">
          <ac:chgData name="THOMY Philippe" userId="9df777e5-71f9-47e3-9421-f7a221646164" providerId="ADAL" clId="{B3E2BD99-6685-4855-9502-BF894723FEDA}" dt="2022-06-29T14:11:47.687" v="12141" actId="1036"/>
          <ac:cxnSpMkLst>
            <pc:docMk/>
            <pc:sldMk cId="3255069739" sldId="718"/>
            <ac:cxnSpMk id="48" creationId="{BB0C2351-FF73-4721-8627-21012F4B9EDE}"/>
          </ac:cxnSpMkLst>
        </pc:cxnChg>
      </pc:sldChg>
      <pc:sldChg chg="delSp modSp add mod">
        <pc:chgData name="THOMY Philippe" userId="9df777e5-71f9-47e3-9421-f7a221646164" providerId="ADAL" clId="{B3E2BD99-6685-4855-9502-BF894723FEDA}" dt="2022-06-30T18:35:52.007" v="13422" actId="20577"/>
        <pc:sldMkLst>
          <pc:docMk/>
          <pc:sldMk cId="1213437775" sldId="719"/>
        </pc:sldMkLst>
        <pc:spChg chg="mod">
          <ac:chgData name="THOMY Philippe" userId="9df777e5-71f9-47e3-9421-f7a221646164" providerId="ADAL" clId="{B3E2BD99-6685-4855-9502-BF894723FEDA}" dt="2022-06-30T18:35:52.007" v="13422" actId="20577"/>
          <ac:spMkLst>
            <pc:docMk/>
            <pc:sldMk cId="1213437775" sldId="719"/>
            <ac:spMk id="2" creationId="{82A9F6FA-E5BE-424E-9876-479EDDF18F42}"/>
          </ac:spMkLst>
        </pc:spChg>
        <pc:spChg chg="del">
          <ac:chgData name="THOMY Philippe" userId="9df777e5-71f9-47e3-9421-f7a221646164" providerId="ADAL" clId="{B3E2BD99-6685-4855-9502-BF894723FEDA}" dt="2022-06-29T14:13:48.161" v="12175" actId="478"/>
          <ac:spMkLst>
            <pc:docMk/>
            <pc:sldMk cId="1213437775" sldId="719"/>
            <ac:spMk id="3" creationId="{9E14CBAB-75C4-49E7-B4FF-149F17AF6932}"/>
          </ac:spMkLst>
        </pc:spChg>
        <pc:spChg chg="del">
          <ac:chgData name="THOMY Philippe" userId="9df777e5-71f9-47e3-9421-f7a221646164" providerId="ADAL" clId="{B3E2BD99-6685-4855-9502-BF894723FEDA}" dt="2022-06-29T14:13:48.161" v="12175" actId="478"/>
          <ac:spMkLst>
            <pc:docMk/>
            <pc:sldMk cId="1213437775" sldId="719"/>
            <ac:spMk id="4" creationId="{085C478D-1928-4FF2-A317-A8C569E2D5D5}"/>
          </ac:spMkLst>
        </pc:spChg>
        <pc:spChg chg="del">
          <ac:chgData name="THOMY Philippe" userId="9df777e5-71f9-47e3-9421-f7a221646164" providerId="ADAL" clId="{B3E2BD99-6685-4855-9502-BF894723FEDA}" dt="2022-06-29T14:13:48.161" v="12175" actId="478"/>
          <ac:spMkLst>
            <pc:docMk/>
            <pc:sldMk cId="1213437775" sldId="719"/>
            <ac:spMk id="5" creationId="{AC5033CE-AE29-4BAD-B8EC-3EE5EA7A93B1}"/>
          </ac:spMkLst>
        </pc:spChg>
        <pc:spChg chg="del">
          <ac:chgData name="THOMY Philippe" userId="9df777e5-71f9-47e3-9421-f7a221646164" providerId="ADAL" clId="{B3E2BD99-6685-4855-9502-BF894723FEDA}" dt="2022-06-29T14:13:48.161" v="12175" actId="478"/>
          <ac:spMkLst>
            <pc:docMk/>
            <pc:sldMk cId="1213437775" sldId="719"/>
            <ac:spMk id="6" creationId="{5B424D1B-DC33-4D17-82B6-6B1E605F2CA3}"/>
          </ac:spMkLst>
        </pc:spChg>
        <pc:spChg chg="del">
          <ac:chgData name="THOMY Philippe" userId="9df777e5-71f9-47e3-9421-f7a221646164" providerId="ADAL" clId="{B3E2BD99-6685-4855-9502-BF894723FEDA}" dt="2022-06-29T14:13:48.161" v="12175" actId="478"/>
          <ac:spMkLst>
            <pc:docMk/>
            <pc:sldMk cId="1213437775" sldId="719"/>
            <ac:spMk id="7" creationId="{BB10BAA0-67EA-44C5-BAED-71561E937E7B}"/>
          </ac:spMkLst>
        </pc:spChg>
        <pc:spChg chg="del">
          <ac:chgData name="THOMY Philippe" userId="9df777e5-71f9-47e3-9421-f7a221646164" providerId="ADAL" clId="{B3E2BD99-6685-4855-9502-BF894723FEDA}" dt="2022-06-29T14:13:48.161" v="12175" actId="478"/>
          <ac:spMkLst>
            <pc:docMk/>
            <pc:sldMk cId="1213437775" sldId="719"/>
            <ac:spMk id="8" creationId="{8377F72C-E9B5-4F69-A068-BD1179AF874F}"/>
          </ac:spMkLst>
        </pc:spChg>
        <pc:spChg chg="del">
          <ac:chgData name="THOMY Philippe" userId="9df777e5-71f9-47e3-9421-f7a221646164" providerId="ADAL" clId="{B3E2BD99-6685-4855-9502-BF894723FEDA}" dt="2022-06-29T14:13:48.161" v="12175" actId="478"/>
          <ac:spMkLst>
            <pc:docMk/>
            <pc:sldMk cId="1213437775" sldId="719"/>
            <ac:spMk id="11" creationId="{7FD96644-0FF6-4D93-AFDD-1D4F9E64C378}"/>
          </ac:spMkLst>
        </pc:spChg>
        <pc:spChg chg="del">
          <ac:chgData name="THOMY Philippe" userId="9df777e5-71f9-47e3-9421-f7a221646164" providerId="ADAL" clId="{B3E2BD99-6685-4855-9502-BF894723FEDA}" dt="2022-06-29T14:13:48.161" v="12175" actId="478"/>
          <ac:spMkLst>
            <pc:docMk/>
            <pc:sldMk cId="1213437775" sldId="719"/>
            <ac:spMk id="12" creationId="{67E46E46-4FFE-4A15-827C-6682177F130F}"/>
          </ac:spMkLst>
        </pc:spChg>
        <pc:spChg chg="del">
          <ac:chgData name="THOMY Philippe" userId="9df777e5-71f9-47e3-9421-f7a221646164" providerId="ADAL" clId="{B3E2BD99-6685-4855-9502-BF894723FEDA}" dt="2022-06-29T14:13:48.161" v="12175" actId="478"/>
          <ac:spMkLst>
            <pc:docMk/>
            <pc:sldMk cId="1213437775" sldId="719"/>
            <ac:spMk id="13" creationId="{7EE325CA-6838-445A-9697-0CCBD1E9BBB1}"/>
          </ac:spMkLst>
        </pc:spChg>
        <pc:spChg chg="del">
          <ac:chgData name="THOMY Philippe" userId="9df777e5-71f9-47e3-9421-f7a221646164" providerId="ADAL" clId="{B3E2BD99-6685-4855-9502-BF894723FEDA}" dt="2022-06-29T14:13:48.161" v="12175" actId="478"/>
          <ac:spMkLst>
            <pc:docMk/>
            <pc:sldMk cId="1213437775" sldId="719"/>
            <ac:spMk id="14" creationId="{160E7D03-1698-4CC6-A549-337F0E1EA174}"/>
          </ac:spMkLst>
        </pc:spChg>
        <pc:spChg chg="del">
          <ac:chgData name="THOMY Philippe" userId="9df777e5-71f9-47e3-9421-f7a221646164" providerId="ADAL" clId="{B3E2BD99-6685-4855-9502-BF894723FEDA}" dt="2022-06-29T14:13:48.161" v="12175" actId="478"/>
          <ac:spMkLst>
            <pc:docMk/>
            <pc:sldMk cId="1213437775" sldId="719"/>
            <ac:spMk id="15" creationId="{0F816EAB-D2F9-4741-A21E-E464625D1A38}"/>
          </ac:spMkLst>
        </pc:spChg>
        <pc:spChg chg="del">
          <ac:chgData name="THOMY Philippe" userId="9df777e5-71f9-47e3-9421-f7a221646164" providerId="ADAL" clId="{B3E2BD99-6685-4855-9502-BF894723FEDA}" dt="2022-06-29T14:13:48.161" v="12175" actId="478"/>
          <ac:spMkLst>
            <pc:docMk/>
            <pc:sldMk cId="1213437775" sldId="719"/>
            <ac:spMk id="16" creationId="{428EE9A9-C193-41C7-B7F8-9B419BF4DFF3}"/>
          </ac:spMkLst>
        </pc:spChg>
        <pc:spChg chg="del">
          <ac:chgData name="THOMY Philippe" userId="9df777e5-71f9-47e3-9421-f7a221646164" providerId="ADAL" clId="{B3E2BD99-6685-4855-9502-BF894723FEDA}" dt="2022-06-29T14:13:48.161" v="12175" actId="478"/>
          <ac:spMkLst>
            <pc:docMk/>
            <pc:sldMk cId="1213437775" sldId="719"/>
            <ac:spMk id="19" creationId="{285F42AB-0116-4D97-AAF1-7A447CEC3EA2}"/>
          </ac:spMkLst>
        </pc:spChg>
        <pc:spChg chg="del">
          <ac:chgData name="THOMY Philippe" userId="9df777e5-71f9-47e3-9421-f7a221646164" providerId="ADAL" clId="{B3E2BD99-6685-4855-9502-BF894723FEDA}" dt="2022-06-29T14:13:48.161" v="12175" actId="478"/>
          <ac:spMkLst>
            <pc:docMk/>
            <pc:sldMk cId="1213437775" sldId="719"/>
            <ac:spMk id="20" creationId="{54C89B76-CC74-432A-ABA3-C5E462490B92}"/>
          </ac:spMkLst>
        </pc:spChg>
        <pc:spChg chg="del">
          <ac:chgData name="THOMY Philippe" userId="9df777e5-71f9-47e3-9421-f7a221646164" providerId="ADAL" clId="{B3E2BD99-6685-4855-9502-BF894723FEDA}" dt="2022-06-29T14:13:48.161" v="12175" actId="478"/>
          <ac:spMkLst>
            <pc:docMk/>
            <pc:sldMk cId="1213437775" sldId="719"/>
            <ac:spMk id="21" creationId="{0AB0AC3A-A9E1-4DF0-ADC6-9699B806B997}"/>
          </ac:spMkLst>
        </pc:spChg>
        <pc:spChg chg="del">
          <ac:chgData name="THOMY Philippe" userId="9df777e5-71f9-47e3-9421-f7a221646164" providerId="ADAL" clId="{B3E2BD99-6685-4855-9502-BF894723FEDA}" dt="2022-06-29T14:13:48.161" v="12175" actId="478"/>
          <ac:spMkLst>
            <pc:docMk/>
            <pc:sldMk cId="1213437775" sldId="719"/>
            <ac:spMk id="22" creationId="{C158C2F8-1669-4A89-A6FB-D02BC846A6A5}"/>
          </ac:spMkLst>
        </pc:spChg>
        <pc:spChg chg="del">
          <ac:chgData name="THOMY Philippe" userId="9df777e5-71f9-47e3-9421-f7a221646164" providerId="ADAL" clId="{B3E2BD99-6685-4855-9502-BF894723FEDA}" dt="2022-06-29T14:13:48.161" v="12175" actId="478"/>
          <ac:spMkLst>
            <pc:docMk/>
            <pc:sldMk cId="1213437775" sldId="719"/>
            <ac:spMk id="23" creationId="{3A029364-BA0D-4C30-9641-A2566E68E357}"/>
          </ac:spMkLst>
        </pc:spChg>
        <pc:spChg chg="del">
          <ac:chgData name="THOMY Philippe" userId="9df777e5-71f9-47e3-9421-f7a221646164" providerId="ADAL" clId="{B3E2BD99-6685-4855-9502-BF894723FEDA}" dt="2022-06-29T14:13:48.161" v="12175" actId="478"/>
          <ac:spMkLst>
            <pc:docMk/>
            <pc:sldMk cId="1213437775" sldId="719"/>
            <ac:spMk id="24" creationId="{57B0A32B-D7D2-44EB-A828-0282F969EC63}"/>
          </ac:spMkLst>
        </pc:spChg>
        <pc:spChg chg="del">
          <ac:chgData name="THOMY Philippe" userId="9df777e5-71f9-47e3-9421-f7a221646164" providerId="ADAL" clId="{B3E2BD99-6685-4855-9502-BF894723FEDA}" dt="2022-06-29T14:13:48.161" v="12175" actId="478"/>
          <ac:spMkLst>
            <pc:docMk/>
            <pc:sldMk cId="1213437775" sldId="719"/>
            <ac:spMk id="25" creationId="{0B701807-8657-4013-B078-C5DB4CFE8FD7}"/>
          </ac:spMkLst>
        </pc:spChg>
        <pc:spChg chg="del">
          <ac:chgData name="THOMY Philippe" userId="9df777e5-71f9-47e3-9421-f7a221646164" providerId="ADAL" clId="{B3E2BD99-6685-4855-9502-BF894723FEDA}" dt="2022-06-29T14:13:48.161" v="12175" actId="478"/>
          <ac:spMkLst>
            <pc:docMk/>
            <pc:sldMk cId="1213437775" sldId="719"/>
            <ac:spMk id="45" creationId="{325BBF66-E756-4E94-904D-103AEB0E9FD1}"/>
          </ac:spMkLst>
        </pc:spChg>
        <pc:spChg chg="mod">
          <ac:chgData name="THOMY Philippe" userId="9df777e5-71f9-47e3-9421-f7a221646164" providerId="ADAL" clId="{B3E2BD99-6685-4855-9502-BF894723FEDA}" dt="2022-06-29T14:58:23.955" v="13285" actId="20577"/>
          <ac:spMkLst>
            <pc:docMk/>
            <pc:sldMk cId="1213437775" sldId="719"/>
            <ac:spMk id="46" creationId="{A68C1655-9946-43C0-8D1C-BCEC3378521A}"/>
          </ac:spMkLst>
        </pc:spChg>
        <pc:spChg chg="del">
          <ac:chgData name="THOMY Philippe" userId="9df777e5-71f9-47e3-9421-f7a221646164" providerId="ADAL" clId="{B3E2BD99-6685-4855-9502-BF894723FEDA}" dt="2022-06-29T14:13:48.161" v="12175" actId="478"/>
          <ac:spMkLst>
            <pc:docMk/>
            <pc:sldMk cId="1213437775" sldId="719"/>
            <ac:spMk id="49" creationId="{51ED344D-BA66-4B91-93E5-0CA8BD5599AC}"/>
          </ac:spMkLst>
        </pc:spChg>
        <pc:spChg chg="del">
          <ac:chgData name="THOMY Philippe" userId="9df777e5-71f9-47e3-9421-f7a221646164" providerId="ADAL" clId="{B3E2BD99-6685-4855-9502-BF894723FEDA}" dt="2022-06-29T14:13:48.161" v="12175" actId="478"/>
          <ac:spMkLst>
            <pc:docMk/>
            <pc:sldMk cId="1213437775" sldId="719"/>
            <ac:spMk id="50" creationId="{6D0F2472-1B43-4EB0-8ED1-99DC8DDF80BB}"/>
          </ac:spMkLst>
        </pc:spChg>
        <pc:spChg chg="del">
          <ac:chgData name="THOMY Philippe" userId="9df777e5-71f9-47e3-9421-f7a221646164" providerId="ADAL" clId="{B3E2BD99-6685-4855-9502-BF894723FEDA}" dt="2022-06-29T14:13:48.161" v="12175" actId="478"/>
          <ac:spMkLst>
            <pc:docMk/>
            <pc:sldMk cId="1213437775" sldId="719"/>
            <ac:spMk id="51" creationId="{D0F816D0-3972-4E0F-AC78-19A1941814AE}"/>
          </ac:spMkLst>
        </pc:spChg>
        <pc:spChg chg="del">
          <ac:chgData name="THOMY Philippe" userId="9df777e5-71f9-47e3-9421-f7a221646164" providerId="ADAL" clId="{B3E2BD99-6685-4855-9502-BF894723FEDA}" dt="2022-06-29T14:13:48.161" v="12175" actId="478"/>
          <ac:spMkLst>
            <pc:docMk/>
            <pc:sldMk cId="1213437775" sldId="719"/>
            <ac:spMk id="52" creationId="{70778028-E8FB-4342-8CB2-32BBB18F4EF3}"/>
          </ac:spMkLst>
        </pc:spChg>
        <pc:spChg chg="del">
          <ac:chgData name="THOMY Philippe" userId="9df777e5-71f9-47e3-9421-f7a221646164" providerId="ADAL" clId="{B3E2BD99-6685-4855-9502-BF894723FEDA}" dt="2022-06-29T14:13:48.161" v="12175" actId="478"/>
          <ac:spMkLst>
            <pc:docMk/>
            <pc:sldMk cId="1213437775" sldId="719"/>
            <ac:spMk id="53" creationId="{BAE72A10-0774-48D9-A676-9E3A325361B0}"/>
          </ac:spMkLst>
        </pc:spChg>
        <pc:spChg chg="del">
          <ac:chgData name="THOMY Philippe" userId="9df777e5-71f9-47e3-9421-f7a221646164" providerId="ADAL" clId="{B3E2BD99-6685-4855-9502-BF894723FEDA}" dt="2022-06-29T14:13:48.161" v="12175" actId="478"/>
          <ac:spMkLst>
            <pc:docMk/>
            <pc:sldMk cId="1213437775" sldId="719"/>
            <ac:spMk id="54" creationId="{D3318709-F88B-4847-A424-3B4AD8FDDD2F}"/>
          </ac:spMkLst>
        </pc:spChg>
        <pc:spChg chg="del">
          <ac:chgData name="THOMY Philippe" userId="9df777e5-71f9-47e3-9421-f7a221646164" providerId="ADAL" clId="{B3E2BD99-6685-4855-9502-BF894723FEDA}" dt="2022-06-29T14:13:48.161" v="12175" actId="478"/>
          <ac:spMkLst>
            <pc:docMk/>
            <pc:sldMk cId="1213437775" sldId="719"/>
            <ac:spMk id="56" creationId="{BA2F7326-1D21-4060-A23C-68368AF83233}"/>
          </ac:spMkLst>
        </pc:spChg>
        <pc:spChg chg="del">
          <ac:chgData name="THOMY Philippe" userId="9df777e5-71f9-47e3-9421-f7a221646164" providerId="ADAL" clId="{B3E2BD99-6685-4855-9502-BF894723FEDA}" dt="2022-06-29T14:13:48.161" v="12175" actId="478"/>
          <ac:spMkLst>
            <pc:docMk/>
            <pc:sldMk cId="1213437775" sldId="719"/>
            <ac:spMk id="57" creationId="{EF0886A6-D971-4084-B04E-0B4E236DA7D3}"/>
          </ac:spMkLst>
        </pc:spChg>
        <pc:spChg chg="del">
          <ac:chgData name="THOMY Philippe" userId="9df777e5-71f9-47e3-9421-f7a221646164" providerId="ADAL" clId="{B3E2BD99-6685-4855-9502-BF894723FEDA}" dt="2022-06-29T14:13:48.161" v="12175" actId="478"/>
          <ac:spMkLst>
            <pc:docMk/>
            <pc:sldMk cId="1213437775" sldId="719"/>
            <ac:spMk id="65" creationId="{FB9A23A9-6975-4D68-B3AF-62FA6936B954}"/>
          </ac:spMkLst>
        </pc:spChg>
        <pc:spChg chg="del">
          <ac:chgData name="THOMY Philippe" userId="9df777e5-71f9-47e3-9421-f7a221646164" providerId="ADAL" clId="{B3E2BD99-6685-4855-9502-BF894723FEDA}" dt="2022-06-29T14:13:48.161" v="12175" actId="478"/>
          <ac:spMkLst>
            <pc:docMk/>
            <pc:sldMk cId="1213437775" sldId="719"/>
            <ac:spMk id="66" creationId="{F241A307-B511-48CE-9E74-D4CDE841F501}"/>
          </ac:spMkLst>
        </pc:spChg>
        <pc:spChg chg="del">
          <ac:chgData name="THOMY Philippe" userId="9df777e5-71f9-47e3-9421-f7a221646164" providerId="ADAL" clId="{B3E2BD99-6685-4855-9502-BF894723FEDA}" dt="2022-06-29T14:13:48.161" v="12175" actId="478"/>
          <ac:spMkLst>
            <pc:docMk/>
            <pc:sldMk cId="1213437775" sldId="719"/>
            <ac:spMk id="67" creationId="{1DAE1B2B-0779-492F-90E0-08B863823F1A}"/>
          </ac:spMkLst>
        </pc:spChg>
        <pc:spChg chg="del">
          <ac:chgData name="THOMY Philippe" userId="9df777e5-71f9-47e3-9421-f7a221646164" providerId="ADAL" clId="{B3E2BD99-6685-4855-9502-BF894723FEDA}" dt="2022-06-29T14:13:48.161" v="12175" actId="478"/>
          <ac:spMkLst>
            <pc:docMk/>
            <pc:sldMk cId="1213437775" sldId="719"/>
            <ac:spMk id="68" creationId="{0CE8EE44-ABFE-4A27-8D16-33A1CF009625}"/>
          </ac:spMkLst>
        </pc:spChg>
        <pc:spChg chg="del">
          <ac:chgData name="THOMY Philippe" userId="9df777e5-71f9-47e3-9421-f7a221646164" providerId="ADAL" clId="{B3E2BD99-6685-4855-9502-BF894723FEDA}" dt="2022-06-29T14:13:48.161" v="12175" actId="478"/>
          <ac:spMkLst>
            <pc:docMk/>
            <pc:sldMk cId="1213437775" sldId="719"/>
            <ac:spMk id="69" creationId="{F98D009D-697B-4777-B085-29EF769D5D92}"/>
          </ac:spMkLst>
        </pc:spChg>
        <pc:cxnChg chg="del mod">
          <ac:chgData name="THOMY Philippe" userId="9df777e5-71f9-47e3-9421-f7a221646164" providerId="ADAL" clId="{B3E2BD99-6685-4855-9502-BF894723FEDA}" dt="2022-06-29T14:13:48.161" v="12175" actId="478"/>
          <ac:cxnSpMkLst>
            <pc:docMk/>
            <pc:sldMk cId="1213437775" sldId="719"/>
            <ac:cxnSpMk id="27" creationId="{89640FB4-2C5E-4E14-82D5-059204DBFF50}"/>
          </ac:cxnSpMkLst>
        </pc:cxnChg>
        <pc:cxnChg chg="del mod">
          <ac:chgData name="THOMY Philippe" userId="9df777e5-71f9-47e3-9421-f7a221646164" providerId="ADAL" clId="{B3E2BD99-6685-4855-9502-BF894723FEDA}" dt="2022-06-29T14:13:48.161" v="12175" actId="478"/>
          <ac:cxnSpMkLst>
            <pc:docMk/>
            <pc:sldMk cId="1213437775" sldId="719"/>
            <ac:cxnSpMk id="31" creationId="{10713520-B338-46D5-8BFE-55B669E4CFE4}"/>
          </ac:cxnSpMkLst>
        </pc:cxnChg>
        <pc:cxnChg chg="del mod">
          <ac:chgData name="THOMY Philippe" userId="9df777e5-71f9-47e3-9421-f7a221646164" providerId="ADAL" clId="{B3E2BD99-6685-4855-9502-BF894723FEDA}" dt="2022-06-29T14:13:48.161" v="12175" actId="478"/>
          <ac:cxnSpMkLst>
            <pc:docMk/>
            <pc:sldMk cId="1213437775" sldId="719"/>
            <ac:cxnSpMk id="34" creationId="{A5FBBEB7-A59D-4CBD-86EB-AC4980F65938}"/>
          </ac:cxnSpMkLst>
        </pc:cxnChg>
        <pc:cxnChg chg="del">
          <ac:chgData name="THOMY Philippe" userId="9df777e5-71f9-47e3-9421-f7a221646164" providerId="ADAL" clId="{B3E2BD99-6685-4855-9502-BF894723FEDA}" dt="2022-06-29T14:13:48.161" v="12175" actId="478"/>
          <ac:cxnSpMkLst>
            <pc:docMk/>
            <pc:sldMk cId="1213437775" sldId="719"/>
            <ac:cxnSpMk id="48" creationId="{BB0C2351-FF73-4721-8627-21012F4B9EDE}"/>
          </ac:cxnSpMkLst>
        </pc:cxnChg>
      </pc:sldChg>
      <pc:sldChg chg="modSp add mod">
        <pc:chgData name="THOMY Philippe" userId="9df777e5-71f9-47e3-9421-f7a221646164" providerId="ADAL" clId="{B3E2BD99-6685-4855-9502-BF894723FEDA}" dt="2022-06-30T19:28:53.176" v="14207" actId="20577"/>
        <pc:sldMkLst>
          <pc:docMk/>
          <pc:sldMk cId="4072763520" sldId="720"/>
        </pc:sldMkLst>
        <pc:spChg chg="mod">
          <ac:chgData name="THOMY Philippe" userId="9df777e5-71f9-47e3-9421-f7a221646164" providerId="ADAL" clId="{B3E2BD99-6685-4855-9502-BF894723FEDA}" dt="2022-06-30T19:28:53.176" v="14207" actId="20577"/>
          <ac:spMkLst>
            <pc:docMk/>
            <pc:sldMk cId="4072763520" sldId="720"/>
            <ac:spMk id="2" creationId="{955B17BE-10AD-425C-9D0B-FFB4D344A432}"/>
          </ac:spMkLst>
        </pc:spChg>
        <pc:spChg chg="mod">
          <ac:chgData name="THOMY Philippe" userId="9df777e5-71f9-47e3-9421-f7a221646164" providerId="ADAL" clId="{B3E2BD99-6685-4855-9502-BF894723FEDA}" dt="2022-06-29T14:33:13.518" v="12753" actId="20577"/>
          <ac:spMkLst>
            <pc:docMk/>
            <pc:sldMk cId="4072763520" sldId="720"/>
            <ac:spMk id="3" creationId="{EA61F221-F89F-4D30-850E-58FA34AB9FC5}"/>
          </ac:spMkLst>
        </pc:spChg>
      </pc:sldChg>
      <pc:sldChg chg="modSp new del mod">
        <pc:chgData name="THOMY Philippe" userId="9df777e5-71f9-47e3-9421-f7a221646164" providerId="ADAL" clId="{B3E2BD99-6685-4855-9502-BF894723FEDA}" dt="2022-06-29T14:51:05.418" v="13201" actId="47"/>
        <pc:sldMkLst>
          <pc:docMk/>
          <pc:sldMk cId="668335100" sldId="721"/>
        </pc:sldMkLst>
        <pc:spChg chg="mod">
          <ac:chgData name="THOMY Philippe" userId="9df777e5-71f9-47e3-9421-f7a221646164" providerId="ADAL" clId="{B3E2BD99-6685-4855-9502-BF894723FEDA}" dt="2022-06-29T14:39:06.750" v="12857" actId="1076"/>
          <ac:spMkLst>
            <pc:docMk/>
            <pc:sldMk cId="668335100" sldId="721"/>
            <ac:spMk id="2" creationId="{F48377C5-1A17-49DD-84C9-CFB4FB5D9EBA}"/>
          </ac:spMkLst>
        </pc:spChg>
      </pc:sldChg>
      <pc:sldChg chg="modSp add mod">
        <pc:chgData name="THOMY Philippe" userId="9df777e5-71f9-47e3-9421-f7a221646164" providerId="ADAL" clId="{B3E2BD99-6685-4855-9502-BF894723FEDA}" dt="2022-06-30T18:37:09.798" v="13441" actId="20577"/>
        <pc:sldMkLst>
          <pc:docMk/>
          <pc:sldMk cId="2512451543" sldId="721"/>
        </pc:sldMkLst>
        <pc:spChg chg="mod">
          <ac:chgData name="THOMY Philippe" userId="9df777e5-71f9-47e3-9421-f7a221646164" providerId="ADAL" clId="{B3E2BD99-6685-4855-9502-BF894723FEDA}" dt="2022-06-30T18:35:29.725" v="13418" actId="20577"/>
          <ac:spMkLst>
            <pc:docMk/>
            <pc:sldMk cId="2512451543" sldId="721"/>
            <ac:spMk id="17" creationId="{FDC3F795-DFD9-4C36-8184-F1CF88C7C1A8}"/>
          </ac:spMkLst>
        </pc:spChg>
        <pc:spChg chg="mod">
          <ac:chgData name="THOMY Philippe" userId="9df777e5-71f9-47e3-9421-f7a221646164" providerId="ADAL" clId="{B3E2BD99-6685-4855-9502-BF894723FEDA}" dt="2022-06-30T18:37:09.798" v="13441" actId="20577"/>
          <ac:spMkLst>
            <pc:docMk/>
            <pc:sldMk cId="2512451543" sldId="721"/>
            <ac:spMk id="18" creationId="{F5DE381B-74BC-468C-BD53-9E3AB7251B9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B1B5E-BA96-42F1-B667-394977207FCD}" type="datetimeFigureOut">
              <a:rPr lang="fr-FR" smtClean="0"/>
              <a:t>30/06/2022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455736-41C9-4522-A76E-4F7A0C7314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9233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455736-41C9-4522-A76E-4F7A0C7314D0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2057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455736-41C9-4522-A76E-4F7A0C7314D0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2017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89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1543607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8" name="MSIPCMContentMarking" descr="{&quot;HashCode&quot;:-424964394,&quot;Placement&quot;:&quot;Footer&quot;,&quot;Top&quot;:520.3781,&quot;Left&quot;:874.774353,&quot;SlideWidth&quot;:960,&quot;SlideHeight&quot;:540}">
            <a:extLst>
              <a:ext uri="{FF2B5EF4-FFF2-40B4-BE49-F238E27FC236}">
                <a16:creationId xmlns:a16="http://schemas.microsoft.com/office/drawing/2014/main" id="{00E9DF7D-6534-4435-9D9C-1596D8E181D9}"/>
              </a:ext>
            </a:extLst>
          </p:cNvPr>
          <p:cNvSpPr txBox="1"/>
          <p:nvPr userDrawn="1"/>
        </p:nvSpPr>
        <p:spPr>
          <a:xfrm>
            <a:off x="11109634" y="6608802"/>
            <a:ext cx="1082366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fr-FR" sz="1000">
                <a:solidFill>
                  <a:srgbClr val="000000"/>
                </a:solidFill>
                <a:latin typeface="Arial" panose="020B0604020202020204" pitchFamily="34" charset="0"/>
              </a:rPr>
              <a:t>Confidential 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ic.data.gouv.fr/resources/fichier-consolide-des-bornes-de-recharge-pour-vehicules-electriques/20220629-080611/consolidation-etalab-schema-irve-v-2.0.2-20220628.csv" TargetMode="Externa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5B17BE-10AD-425C-9D0B-FFB4D344A4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Environnemental </a:t>
            </a:r>
            <a:r>
              <a:rPr lang="fr-FR" dirty="0" err="1"/>
              <a:t>Sensing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A61F221-F89F-4D30-850E-58FA34AB9F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2400" b="1" dirty="0"/>
              <a:t>Ilist</a:t>
            </a:r>
          </a:p>
          <a:p>
            <a:r>
              <a:rPr lang="fr-FR" sz="2000" dirty="0"/>
              <a:t>Concepts and </a:t>
            </a:r>
            <a:r>
              <a:rPr lang="fr-FR" sz="2000" dirty="0" err="1"/>
              <a:t>principles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134524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A9F6FA-E5BE-424E-9876-479EDDF18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846" y="124310"/>
            <a:ext cx="8911687" cy="807125"/>
          </a:xfrm>
        </p:spPr>
        <p:txBody>
          <a:bodyPr/>
          <a:lstStyle/>
          <a:p>
            <a:r>
              <a:rPr lang="fr-FR" dirty="0"/>
              <a:t>6 – Ilist extension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A68C1655-9946-43C0-8D1C-BCEC3378521A}"/>
              </a:ext>
            </a:extLst>
          </p:cNvPr>
          <p:cNvSpPr txBox="1"/>
          <p:nvPr/>
        </p:nvSpPr>
        <p:spPr>
          <a:xfrm>
            <a:off x="550828" y="1027665"/>
            <a:ext cx="11562283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b="1" dirty="0">
                <a:solidFill>
                  <a:srgbClr val="0070C0"/>
                </a:solidFill>
              </a:rPr>
              <a:t>Observation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Ilist specialization with three main indexes 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Datation index (Timeslot), Location index (coordinate), Property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Conformance with ISO 19156 : Observation &amp; Measurement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b="1" dirty="0" err="1">
                <a:solidFill>
                  <a:srgbClr val="0070C0"/>
                </a:solidFill>
              </a:rPr>
              <a:t>Sensor</a:t>
            </a:r>
            <a:r>
              <a:rPr lang="fr-FR" sz="2800" b="1" dirty="0">
                <a:solidFill>
                  <a:srgbClr val="0070C0"/>
                </a:solidFill>
              </a:rPr>
              <a:t> acquisition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 err="1"/>
              <a:t>Integration</a:t>
            </a:r>
            <a:r>
              <a:rPr lang="fr-FR" sz="2400" dirty="0"/>
              <a:t> of Bluetooth </a:t>
            </a:r>
            <a:r>
              <a:rPr lang="fr-FR" sz="2400" dirty="0" err="1"/>
              <a:t>Environmental</a:t>
            </a:r>
            <a:r>
              <a:rPr lang="fr-FR" sz="2400" dirty="0"/>
              <a:t> </a:t>
            </a:r>
            <a:r>
              <a:rPr lang="fr-FR" sz="2400" dirty="0" err="1"/>
              <a:t>Sensing</a:t>
            </a:r>
            <a:r>
              <a:rPr lang="fr-FR" sz="2400" dirty="0"/>
              <a:t> Profile (extension in 2021)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 err="1"/>
              <a:t>Reduced</a:t>
            </a:r>
            <a:r>
              <a:rPr lang="fr-FR" sz="2400" dirty="0"/>
              <a:t> exchange format for micro-</a:t>
            </a:r>
            <a:r>
              <a:rPr lang="fr-FR" sz="2400" dirty="0" err="1"/>
              <a:t>controlers</a:t>
            </a:r>
            <a:endParaRPr lang="fr-F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b="1" dirty="0">
                <a:solidFill>
                  <a:srgbClr val="0070C0"/>
                </a:solidFill>
              </a:rPr>
              <a:t>Open-data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/>
              <a:t>Tool for </a:t>
            </a:r>
            <a:r>
              <a:rPr lang="fr-FR" sz="2400" dirty="0" err="1"/>
              <a:t>measure</a:t>
            </a:r>
            <a:r>
              <a:rPr lang="fr-FR" sz="2400" dirty="0"/>
              <a:t> of </a:t>
            </a:r>
            <a:r>
              <a:rPr lang="fr-FR" sz="2400" dirty="0" err="1"/>
              <a:t>consistency</a:t>
            </a:r>
            <a:r>
              <a:rPr lang="fr-FR" sz="2400" dirty="0"/>
              <a:t> (CSV files)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213437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5B17BE-10AD-425C-9D0B-FFB4D344A4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Appendix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A61F221-F89F-4D30-850E-58FA34AB9F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Concepts and </a:t>
            </a:r>
            <a:r>
              <a:rPr lang="fr-FR" sz="2400" dirty="0" err="1"/>
              <a:t>principles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072763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ZoneTexte 33">
            <a:extLst>
              <a:ext uri="{FF2B5EF4-FFF2-40B4-BE49-F238E27FC236}">
                <a16:creationId xmlns:a16="http://schemas.microsoft.com/office/drawing/2014/main" id="{F07CDF14-A3E9-4EC2-A8B0-5774DCBEED4D}"/>
              </a:ext>
            </a:extLst>
          </p:cNvPr>
          <p:cNvSpPr txBox="1"/>
          <p:nvPr/>
        </p:nvSpPr>
        <p:spPr>
          <a:xfrm>
            <a:off x="805070" y="695740"/>
            <a:ext cx="948192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800" b="1" dirty="0"/>
          </a:p>
          <a:p>
            <a:r>
              <a:rPr lang="fr-FR" sz="2800" b="1" dirty="0"/>
              <a:t>1 - Index </a:t>
            </a:r>
            <a:r>
              <a:rPr lang="fr-FR" sz="2800" b="1" dirty="0" err="1"/>
              <a:t>analysis</a:t>
            </a:r>
            <a:endParaRPr lang="fr-FR" sz="2800" b="1" dirty="0"/>
          </a:p>
          <a:p>
            <a:endParaRPr lang="fr-FR" sz="2800" b="1" dirty="0"/>
          </a:p>
          <a:p>
            <a:r>
              <a:rPr lang="fr-FR" sz="2800" b="1" dirty="0"/>
              <a:t>2 - Matrix </a:t>
            </a:r>
            <a:r>
              <a:rPr lang="fr-FR" sz="2800" b="1" dirty="0" err="1"/>
              <a:t>generation</a:t>
            </a:r>
            <a:endParaRPr lang="fr-FR" sz="2800" b="1" dirty="0"/>
          </a:p>
          <a:p>
            <a:endParaRPr lang="fr-FR" sz="2800" b="1" dirty="0"/>
          </a:p>
          <a:p>
            <a:r>
              <a:rPr lang="fr-FR" sz="2800" b="1" dirty="0"/>
              <a:t>3 - </a:t>
            </a:r>
            <a:r>
              <a:rPr lang="fr-FR" sz="2800" b="1" dirty="0" err="1"/>
              <a:t>Aggregation</a:t>
            </a:r>
            <a:endParaRPr lang="fr-FR" sz="2800" b="1" dirty="0"/>
          </a:p>
          <a:p>
            <a:endParaRPr lang="fr-FR" sz="2800" b="1" dirty="0"/>
          </a:p>
          <a:p>
            <a:r>
              <a:rPr lang="fr-FR" sz="2800" b="1" dirty="0"/>
              <a:t>4 – Format, </a:t>
            </a:r>
            <a:r>
              <a:rPr lang="fr-FR" sz="2800" b="1" dirty="0" err="1"/>
              <a:t>storage</a:t>
            </a:r>
            <a:endParaRPr lang="fr-FR" sz="2800" b="1" dirty="0"/>
          </a:p>
          <a:p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1699447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9F0FF2A8-CB18-4D1F-914C-9432E19401DF}"/>
              </a:ext>
            </a:extLst>
          </p:cNvPr>
          <p:cNvSpPr/>
          <p:nvPr/>
        </p:nvSpPr>
        <p:spPr>
          <a:xfrm>
            <a:off x="818484" y="1046375"/>
            <a:ext cx="8415939" cy="3592299"/>
          </a:xfrm>
          <a:prstGeom prst="roundRect">
            <a:avLst>
              <a:gd name="adj" fmla="val 6269"/>
            </a:avLst>
          </a:prstGeom>
          <a:solidFill>
            <a:srgbClr val="A53010">
              <a:alpha val="1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6C7D3E3-FBB7-4773-AB0C-371A5A277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832" y="49001"/>
            <a:ext cx="8911687" cy="771056"/>
          </a:xfrm>
        </p:spPr>
        <p:txBody>
          <a:bodyPr/>
          <a:lstStyle/>
          <a:p>
            <a:r>
              <a:rPr lang="fr-FR" dirty="0"/>
              <a:t>1 - Index </a:t>
            </a:r>
            <a:r>
              <a:rPr lang="fr-FR" dirty="0" err="1"/>
              <a:t>categories</a:t>
            </a:r>
            <a:endParaRPr lang="fr-FR" dirty="0"/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0A5586FB-F3D0-4E9F-8195-A2DAFA3D3D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347771"/>
              </p:ext>
            </p:extLst>
          </p:nvPr>
        </p:nvGraphicFramePr>
        <p:xfrm>
          <a:off x="3417486" y="1893625"/>
          <a:ext cx="371835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835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335845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335845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  <a:tr h="335845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986504"/>
                  </a:ext>
                </a:extLst>
              </a:tr>
            </a:tbl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F9A57BA8-6405-4AB0-B846-1E7D56B62DBB}"/>
              </a:ext>
            </a:extLst>
          </p:cNvPr>
          <p:cNvSpPr txBox="1"/>
          <p:nvPr/>
        </p:nvSpPr>
        <p:spPr>
          <a:xfrm>
            <a:off x="838573" y="1105919"/>
            <a:ext cx="1168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Values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448615E-AE63-4248-A734-642869ED1F8C}"/>
              </a:ext>
            </a:extLst>
          </p:cNvPr>
          <p:cNvSpPr txBox="1"/>
          <p:nvPr/>
        </p:nvSpPr>
        <p:spPr>
          <a:xfrm>
            <a:off x="838572" y="2005088"/>
            <a:ext cx="1168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Codec</a:t>
            </a:r>
          </a:p>
          <a:p>
            <a:r>
              <a:rPr lang="fr-FR" b="1" dirty="0">
                <a:solidFill>
                  <a:srgbClr val="0070C0"/>
                </a:solidFill>
              </a:rPr>
              <a:t>(</a:t>
            </a:r>
            <a:r>
              <a:rPr lang="fr-FR" b="1" dirty="0" err="1">
                <a:solidFill>
                  <a:srgbClr val="0070C0"/>
                </a:solidFill>
              </a:rPr>
              <a:t>row</a:t>
            </a:r>
            <a:r>
              <a:rPr lang="fr-FR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FC2C026-EAD9-46C5-B95C-71A8797E0E80}"/>
              </a:ext>
            </a:extLst>
          </p:cNvPr>
          <p:cNvSpPr txBox="1"/>
          <p:nvPr/>
        </p:nvSpPr>
        <p:spPr>
          <a:xfrm>
            <a:off x="838572" y="3033365"/>
            <a:ext cx="1027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Type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1693CDC-780C-476D-9BAC-1D41C801A207}"/>
              </a:ext>
            </a:extLst>
          </p:cNvPr>
          <p:cNvSpPr txBox="1"/>
          <p:nvPr/>
        </p:nvSpPr>
        <p:spPr>
          <a:xfrm>
            <a:off x="838571" y="3417148"/>
            <a:ext cx="116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0070C0"/>
                </a:solidFill>
              </a:rPr>
              <a:t>Property</a:t>
            </a:r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0CC49DF-F46F-43EC-8A71-C0D1AD99B5DE}"/>
              </a:ext>
            </a:extLst>
          </p:cNvPr>
          <p:cNvSpPr txBox="1"/>
          <p:nvPr/>
        </p:nvSpPr>
        <p:spPr>
          <a:xfrm>
            <a:off x="2757607" y="1105919"/>
            <a:ext cx="2294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[ Anne, Paul, Anne]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1FB496F-C212-4BCD-8055-73A1A5C502FD}"/>
              </a:ext>
            </a:extLst>
          </p:cNvPr>
          <p:cNvSpPr txBox="1"/>
          <p:nvPr/>
        </p:nvSpPr>
        <p:spPr>
          <a:xfrm>
            <a:off x="3056499" y="3041527"/>
            <a:ext cx="1160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 err="1"/>
              <a:t>complete</a:t>
            </a:r>
            <a:endParaRPr lang="fr-FR" sz="1600" i="1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028843F-CA33-4270-9BDC-53635964FD07}"/>
              </a:ext>
            </a:extLst>
          </p:cNvPr>
          <p:cNvSpPr txBox="1"/>
          <p:nvPr/>
        </p:nvSpPr>
        <p:spPr>
          <a:xfrm>
            <a:off x="3056499" y="3414791"/>
            <a:ext cx="14430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Rate : 1</a:t>
            </a:r>
          </a:p>
          <a:p>
            <a:r>
              <a:rPr lang="fr-FR" sz="1600" dirty="0" err="1"/>
              <a:t>Disttomax</a:t>
            </a:r>
            <a:r>
              <a:rPr lang="fr-FR" sz="1600" dirty="0"/>
              <a:t> : 0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9ACE107-3786-4735-BAED-601E7B09F6BF}"/>
              </a:ext>
            </a:extLst>
          </p:cNvPr>
          <p:cNvSpPr txBox="1"/>
          <p:nvPr/>
        </p:nvSpPr>
        <p:spPr>
          <a:xfrm>
            <a:off x="9419972" y="2741695"/>
            <a:ext cx="2198568" cy="830997"/>
          </a:xfrm>
          <a:prstGeom prst="rect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b="1" dirty="0"/>
              <a:t>Max = </a:t>
            </a:r>
            <a:r>
              <a:rPr lang="fr-FR" sz="1600" b="1" dirty="0" err="1"/>
              <a:t>len</a:t>
            </a:r>
            <a:r>
              <a:rPr lang="fr-FR" sz="1600" b="1" dirty="0"/>
              <a:t>(values)</a:t>
            </a:r>
          </a:p>
          <a:p>
            <a:r>
              <a:rPr lang="fr-FR" sz="1600" b="1" dirty="0"/>
              <a:t>min = 1</a:t>
            </a:r>
          </a:p>
          <a:p>
            <a:r>
              <a:rPr lang="fr-FR" sz="1600" b="1" dirty="0"/>
              <a:t>x = </a:t>
            </a:r>
            <a:r>
              <a:rPr lang="fr-FR" sz="1600" b="1" dirty="0" err="1"/>
              <a:t>len</a:t>
            </a:r>
            <a:r>
              <a:rPr lang="fr-FR" sz="1600" b="1" dirty="0"/>
              <a:t>(codec)</a:t>
            </a:r>
          </a:p>
        </p:txBody>
      </p:sp>
      <p:graphicFrame>
        <p:nvGraphicFramePr>
          <p:cNvPr id="14" name="Tableau 3">
            <a:extLst>
              <a:ext uri="{FF2B5EF4-FFF2-40B4-BE49-F238E27FC236}">
                <a16:creationId xmlns:a16="http://schemas.microsoft.com/office/drawing/2014/main" id="{62E94FC1-EAD0-482A-B8DC-C122A53BBC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016078"/>
              </p:ext>
            </p:extLst>
          </p:nvPr>
        </p:nvGraphicFramePr>
        <p:xfrm>
          <a:off x="5691100" y="1906310"/>
          <a:ext cx="37183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835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</a:tbl>
          </a:graphicData>
        </a:graphic>
      </p:graphicFrame>
      <p:sp>
        <p:nvSpPr>
          <p:cNvPr id="15" name="ZoneTexte 14">
            <a:extLst>
              <a:ext uri="{FF2B5EF4-FFF2-40B4-BE49-F238E27FC236}">
                <a16:creationId xmlns:a16="http://schemas.microsoft.com/office/drawing/2014/main" id="{2A0A3774-7ABB-493E-92EE-8A0FA5074A6F}"/>
              </a:ext>
            </a:extLst>
          </p:cNvPr>
          <p:cNvSpPr txBox="1"/>
          <p:nvPr/>
        </p:nvSpPr>
        <p:spPr>
          <a:xfrm>
            <a:off x="4812562" y="1118604"/>
            <a:ext cx="24722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[ Anne, Anne, Anne]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6C3CDF9-94A2-427A-8DAE-B1B6219EF06E}"/>
              </a:ext>
            </a:extLst>
          </p:cNvPr>
          <p:cNvSpPr txBox="1"/>
          <p:nvPr/>
        </p:nvSpPr>
        <p:spPr>
          <a:xfrm>
            <a:off x="5330113" y="3054212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/>
              <a:t>unique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509920F-87E8-4F54-B6A3-E6D629F2444C}"/>
              </a:ext>
            </a:extLst>
          </p:cNvPr>
          <p:cNvSpPr txBox="1"/>
          <p:nvPr/>
        </p:nvSpPr>
        <p:spPr>
          <a:xfrm>
            <a:off x="5330113" y="3427476"/>
            <a:ext cx="1372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Rate : 0</a:t>
            </a:r>
          </a:p>
          <a:p>
            <a:r>
              <a:rPr lang="fr-FR" sz="1600" dirty="0" err="1"/>
              <a:t>Disttomin</a:t>
            </a:r>
            <a:r>
              <a:rPr lang="fr-FR" sz="1600" dirty="0"/>
              <a:t> : 0</a:t>
            </a:r>
          </a:p>
        </p:txBody>
      </p:sp>
      <p:graphicFrame>
        <p:nvGraphicFramePr>
          <p:cNvPr id="18" name="Tableau 3">
            <a:extLst>
              <a:ext uri="{FF2B5EF4-FFF2-40B4-BE49-F238E27FC236}">
                <a16:creationId xmlns:a16="http://schemas.microsoft.com/office/drawing/2014/main" id="{8E8ED636-4EB7-4CA9-93DD-99D71957DC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37778"/>
              </p:ext>
            </p:extLst>
          </p:nvPr>
        </p:nvGraphicFramePr>
        <p:xfrm>
          <a:off x="7814991" y="1907070"/>
          <a:ext cx="37183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835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259339"/>
                  </a:ext>
                </a:extLst>
              </a:tr>
            </a:tbl>
          </a:graphicData>
        </a:graphic>
      </p:graphicFrame>
      <p:sp>
        <p:nvSpPr>
          <p:cNvPr id="19" name="ZoneTexte 18">
            <a:extLst>
              <a:ext uri="{FF2B5EF4-FFF2-40B4-BE49-F238E27FC236}">
                <a16:creationId xmlns:a16="http://schemas.microsoft.com/office/drawing/2014/main" id="{7DDFF8AC-9A64-4B90-A9BA-C48061CA4784}"/>
              </a:ext>
            </a:extLst>
          </p:cNvPr>
          <p:cNvSpPr txBox="1"/>
          <p:nvPr/>
        </p:nvSpPr>
        <p:spPr>
          <a:xfrm>
            <a:off x="6996086" y="1109839"/>
            <a:ext cx="23436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[ Anne, Paul, Anne]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91B84FC-FA85-4B01-8CCE-EE4A69EB874D}"/>
              </a:ext>
            </a:extLst>
          </p:cNvPr>
          <p:cNvSpPr txBox="1"/>
          <p:nvPr/>
        </p:nvSpPr>
        <p:spPr>
          <a:xfrm>
            <a:off x="7454004" y="3054972"/>
            <a:ext cx="7184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/>
              <a:t>mixte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A7D200A-DB9F-4BB1-AE4F-47CDB1E19579}"/>
              </a:ext>
            </a:extLst>
          </p:cNvPr>
          <p:cNvSpPr txBox="1"/>
          <p:nvPr/>
        </p:nvSpPr>
        <p:spPr>
          <a:xfrm>
            <a:off x="7454004" y="3428236"/>
            <a:ext cx="13756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0 &lt; Rate &lt; 1</a:t>
            </a:r>
          </a:p>
          <a:p>
            <a:r>
              <a:rPr lang="fr-FR" sz="1600" dirty="0"/>
              <a:t>m &lt; </a:t>
            </a:r>
            <a:r>
              <a:rPr lang="fr-FR" sz="1600" dirty="0" err="1"/>
              <a:t>dist</a:t>
            </a:r>
            <a:r>
              <a:rPr lang="fr-FR" sz="1600" dirty="0"/>
              <a:t> &lt; M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DAC18DE-50A6-4276-98AC-11A628F80A7C}"/>
              </a:ext>
            </a:extLst>
          </p:cNvPr>
          <p:cNvSpPr txBox="1"/>
          <p:nvPr/>
        </p:nvSpPr>
        <p:spPr>
          <a:xfrm>
            <a:off x="9419972" y="3619025"/>
            <a:ext cx="2564611" cy="830997"/>
          </a:xfrm>
          <a:prstGeom prst="rect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b="1" dirty="0"/>
              <a:t>Rate :  (M – x) / (M – m)</a:t>
            </a:r>
          </a:p>
          <a:p>
            <a:r>
              <a:rPr lang="fr-FR" sz="1600" b="1" dirty="0" err="1"/>
              <a:t>Dist</a:t>
            </a:r>
            <a:r>
              <a:rPr lang="fr-FR" sz="1600" b="1" dirty="0"/>
              <a:t> to min : x - m</a:t>
            </a:r>
          </a:p>
          <a:p>
            <a:r>
              <a:rPr lang="fr-FR" sz="1600" b="1" dirty="0" err="1"/>
              <a:t>Dist</a:t>
            </a:r>
            <a:r>
              <a:rPr lang="fr-FR" sz="1600" b="1" dirty="0"/>
              <a:t> to max : M - x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F8ED0B7-C5EC-434A-AB8D-A6A0B5A4FD44}"/>
              </a:ext>
            </a:extLst>
          </p:cNvPr>
          <p:cNvSpPr txBox="1"/>
          <p:nvPr/>
        </p:nvSpPr>
        <p:spPr>
          <a:xfrm>
            <a:off x="275862" y="4679131"/>
            <a:ext cx="7883064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endParaRPr lang="fr-F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Properties</a:t>
            </a:r>
            <a:endParaRPr lang="fr-F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An index </a:t>
            </a:r>
            <a:r>
              <a:rPr lang="fr-FR" dirty="0" err="1"/>
              <a:t>with</a:t>
            </a:r>
            <a:r>
              <a:rPr lang="fr-FR" dirty="0"/>
              <a:t> full codec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complete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Full keys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ordered</a:t>
            </a:r>
            <a:r>
              <a:rPr lang="fr-FR" dirty="0"/>
              <a:t> </a:t>
            </a:r>
            <a:r>
              <a:rPr lang="fr-FR" dirty="0" err="1"/>
              <a:t>list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0 to the </a:t>
            </a:r>
            <a:r>
              <a:rPr lang="fr-FR" dirty="0" err="1"/>
              <a:t>length</a:t>
            </a:r>
            <a:r>
              <a:rPr lang="fr-FR" dirty="0"/>
              <a:t> of the index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Any</a:t>
            </a:r>
            <a:r>
              <a:rPr lang="fr-FR" dirty="0"/>
              <a:t> index have a default codec and a full codec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Default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shortest</a:t>
            </a:r>
            <a:r>
              <a:rPr lang="fr-FR" dirty="0"/>
              <a:t> codec, full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longest</a:t>
            </a:r>
            <a:r>
              <a:rPr lang="fr-FR" dirty="0"/>
              <a:t> codec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9DF05F5-9935-493B-A8F8-9FE842036289}"/>
              </a:ext>
            </a:extLst>
          </p:cNvPr>
          <p:cNvSpPr txBox="1"/>
          <p:nvPr/>
        </p:nvSpPr>
        <p:spPr>
          <a:xfrm>
            <a:off x="8000909" y="4885746"/>
            <a:ext cx="3915230" cy="193899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i="1" dirty="0"/>
              <a:t>A codec </a:t>
            </a:r>
            <a:r>
              <a:rPr lang="fr-FR" sz="1600" i="1" dirty="0" err="1"/>
              <a:t>defines</a:t>
            </a:r>
            <a:r>
              <a:rPr lang="fr-FR" sz="1600" i="1" dirty="0"/>
              <a:t> the </a:t>
            </a:r>
            <a:r>
              <a:rPr lang="fr-FR" sz="1600" i="1" dirty="0" err="1"/>
              <a:t>correspondence</a:t>
            </a:r>
            <a:r>
              <a:rPr lang="fr-FR" sz="1600" i="1" dirty="0"/>
              <a:t> </a:t>
            </a:r>
            <a:r>
              <a:rPr lang="fr-FR" sz="1600" i="1" dirty="0" err="1"/>
              <a:t>between</a:t>
            </a:r>
            <a:r>
              <a:rPr lang="fr-FR" sz="1600" i="1" dirty="0"/>
              <a:t> values and keys (e.g.)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i="1" dirty="0"/>
              <a:t>1 : Anne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i="1" dirty="0"/>
              <a:t>0 : Paul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i="1" dirty="0"/>
              <a:t>2 : John</a:t>
            </a:r>
          </a:p>
          <a:p>
            <a:r>
              <a:rPr lang="en-US" sz="1600" i="1" dirty="0"/>
              <a:t>A codec may not be bijective (e.g.)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i="1" dirty="0"/>
              <a:t>0 : Anne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i="1" dirty="0"/>
              <a:t>1 : Paul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i="1" dirty="0"/>
              <a:t>2 : Anne</a:t>
            </a:r>
            <a:endParaRPr lang="fr-FR" sz="1400" i="1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A72DEE9-83E1-4EEC-84FC-D1EECF51CA91}"/>
              </a:ext>
            </a:extLst>
          </p:cNvPr>
          <p:cNvSpPr txBox="1"/>
          <p:nvPr/>
        </p:nvSpPr>
        <p:spPr>
          <a:xfrm>
            <a:off x="838570" y="3982851"/>
            <a:ext cx="204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0070C0"/>
                </a:solidFill>
              </a:rPr>
              <a:t>Representation</a:t>
            </a:r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F953F92E-CB5B-4ADA-A54A-075A7109E29E}"/>
              </a:ext>
            </a:extLst>
          </p:cNvPr>
          <p:cNvSpPr txBox="1"/>
          <p:nvPr/>
        </p:nvSpPr>
        <p:spPr>
          <a:xfrm>
            <a:off x="3058580" y="4062906"/>
            <a:ext cx="21611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1" dirty="0"/>
              <a:t>Codec :[Anne, Paul, Anne]</a:t>
            </a:r>
          </a:p>
          <a:p>
            <a:r>
              <a:rPr lang="fr-FR" sz="1200" b="1" dirty="0"/>
              <a:t>Keys:     </a:t>
            </a:r>
            <a:r>
              <a:rPr lang="fr-FR" sz="1200" b="1" dirty="0" err="1"/>
              <a:t>implicit</a:t>
            </a:r>
            <a:r>
              <a:rPr lang="fr-FR" sz="1200" b="1" dirty="0"/>
              <a:t> (full keys)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6D127C0-7D57-4202-B6BD-0A2A4A201D75}"/>
              </a:ext>
            </a:extLst>
          </p:cNvPr>
          <p:cNvSpPr txBox="1"/>
          <p:nvPr/>
        </p:nvSpPr>
        <p:spPr>
          <a:xfrm>
            <a:off x="5358687" y="4062905"/>
            <a:ext cx="21611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1" dirty="0"/>
              <a:t>Codec :[Anne]</a:t>
            </a:r>
          </a:p>
          <a:p>
            <a:r>
              <a:rPr lang="fr-FR" sz="1200" b="1" dirty="0"/>
              <a:t>Keys:     </a:t>
            </a:r>
            <a:r>
              <a:rPr lang="fr-FR" sz="1200" b="1" dirty="0" err="1"/>
              <a:t>implicit</a:t>
            </a:r>
            <a:endParaRPr lang="fr-FR" sz="1200" b="1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C1A6896-1AC7-4954-82BC-5AE1F2F07FF5}"/>
              </a:ext>
            </a:extLst>
          </p:cNvPr>
          <p:cNvSpPr txBox="1"/>
          <p:nvPr/>
        </p:nvSpPr>
        <p:spPr>
          <a:xfrm>
            <a:off x="7445634" y="4034524"/>
            <a:ext cx="17887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1" dirty="0"/>
              <a:t>Codec :[Anne, Paul ]</a:t>
            </a:r>
          </a:p>
          <a:p>
            <a:r>
              <a:rPr lang="fr-FR" sz="1200" b="1" dirty="0"/>
              <a:t>Keys:     [ 0, 1, 1 ]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4E00055F-74A5-4332-87AA-89552F7DCC72}"/>
              </a:ext>
            </a:extLst>
          </p:cNvPr>
          <p:cNvSpPr txBox="1"/>
          <p:nvPr/>
        </p:nvSpPr>
        <p:spPr>
          <a:xfrm>
            <a:off x="9332382" y="2328919"/>
            <a:ext cx="237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Indicators</a:t>
            </a:r>
            <a:r>
              <a:rPr lang="fr-FR" b="1" dirty="0"/>
              <a:t> :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2D7527F9-AC3F-45DE-BB24-CB0653954451}"/>
              </a:ext>
            </a:extLst>
          </p:cNvPr>
          <p:cNvSpPr txBox="1"/>
          <p:nvPr/>
        </p:nvSpPr>
        <p:spPr>
          <a:xfrm>
            <a:off x="9415519" y="1046375"/>
            <a:ext cx="2564611" cy="1077218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sz="1600" b="1" dirty="0"/>
              <a:t>Default codec :  </a:t>
            </a:r>
          </a:p>
          <a:p>
            <a:r>
              <a:rPr lang="en-US" sz="1600" b="1" dirty="0"/>
              <a:t>  </a:t>
            </a:r>
            <a:r>
              <a:rPr lang="en-US" sz="1600" dirty="0"/>
              <a:t>list of different values</a:t>
            </a:r>
          </a:p>
          <a:p>
            <a:r>
              <a:rPr lang="en-US" sz="1600" b="1" dirty="0"/>
              <a:t>Full codec : </a:t>
            </a:r>
          </a:p>
          <a:p>
            <a:r>
              <a:rPr lang="en-US" sz="1600" b="1" dirty="0"/>
              <a:t>  </a:t>
            </a:r>
            <a:r>
              <a:rPr lang="en-US" sz="1600" dirty="0"/>
              <a:t>list of values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63402ED8-DC5D-481C-A07F-2D6794D68540}"/>
              </a:ext>
            </a:extLst>
          </p:cNvPr>
          <p:cNvSpPr txBox="1"/>
          <p:nvPr/>
        </p:nvSpPr>
        <p:spPr>
          <a:xfrm>
            <a:off x="838569" y="1381995"/>
            <a:ext cx="18850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0070C0"/>
                </a:solidFill>
              </a:rPr>
              <a:t>Length</a:t>
            </a:r>
            <a:endParaRPr lang="fr-FR" b="1" dirty="0">
              <a:solidFill>
                <a:srgbClr val="0070C0"/>
              </a:solidFill>
            </a:endParaRPr>
          </a:p>
          <a:p>
            <a:r>
              <a:rPr lang="fr-FR" sz="1200" b="1" dirty="0">
                <a:solidFill>
                  <a:srgbClr val="0070C0"/>
                </a:solidFill>
              </a:rPr>
              <a:t>(number of values)</a:t>
            </a:r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C2D13E4C-E255-4F8D-9ADB-4338A4480C6A}"/>
              </a:ext>
            </a:extLst>
          </p:cNvPr>
          <p:cNvSpPr txBox="1"/>
          <p:nvPr/>
        </p:nvSpPr>
        <p:spPr>
          <a:xfrm>
            <a:off x="3453412" y="1373637"/>
            <a:ext cx="2294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3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CD1A92D9-6B6D-4A5F-BFDC-1DF65FBAA377}"/>
              </a:ext>
            </a:extLst>
          </p:cNvPr>
          <p:cNvSpPr txBox="1"/>
          <p:nvPr/>
        </p:nvSpPr>
        <p:spPr>
          <a:xfrm>
            <a:off x="5767091" y="1373637"/>
            <a:ext cx="24722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3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FA6827D0-0C3B-4EC4-BC44-D9E960FE60BC}"/>
              </a:ext>
            </a:extLst>
          </p:cNvPr>
          <p:cNvSpPr txBox="1"/>
          <p:nvPr/>
        </p:nvSpPr>
        <p:spPr>
          <a:xfrm>
            <a:off x="7845804" y="1373637"/>
            <a:ext cx="1375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3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D3DDE483-7097-4311-82CE-6168F0FF7E8F}"/>
              </a:ext>
            </a:extLst>
          </p:cNvPr>
          <p:cNvSpPr txBox="1"/>
          <p:nvPr/>
        </p:nvSpPr>
        <p:spPr>
          <a:xfrm>
            <a:off x="9332381" y="661375"/>
            <a:ext cx="237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Definition</a:t>
            </a:r>
            <a:r>
              <a:rPr lang="fr-FR" b="1" dirty="0"/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1492273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 : coins arrondis 67">
            <a:extLst>
              <a:ext uri="{FF2B5EF4-FFF2-40B4-BE49-F238E27FC236}">
                <a16:creationId xmlns:a16="http://schemas.microsoft.com/office/drawing/2014/main" id="{D075F488-C09E-47AE-B037-E8AC9B97EECB}"/>
              </a:ext>
            </a:extLst>
          </p:cNvPr>
          <p:cNvSpPr/>
          <p:nvPr/>
        </p:nvSpPr>
        <p:spPr>
          <a:xfrm>
            <a:off x="484249" y="819177"/>
            <a:ext cx="8685080" cy="5657823"/>
          </a:xfrm>
          <a:prstGeom prst="roundRect">
            <a:avLst>
              <a:gd name="adj" fmla="val 6269"/>
            </a:avLst>
          </a:prstGeom>
          <a:solidFill>
            <a:srgbClr val="A53010">
              <a:alpha val="1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6C7D3E3-FBB7-4773-AB0C-371A5A277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873" y="27011"/>
            <a:ext cx="7377482" cy="769828"/>
          </a:xfrm>
        </p:spPr>
        <p:txBody>
          <a:bodyPr>
            <a:normAutofit/>
          </a:bodyPr>
          <a:lstStyle/>
          <a:p>
            <a:r>
              <a:rPr lang="fr-FR" dirty="0"/>
              <a:t>1 - Relationship </a:t>
            </a:r>
            <a:r>
              <a:rPr lang="fr-FR" dirty="0" err="1"/>
              <a:t>categories</a:t>
            </a:r>
            <a:endParaRPr lang="fr-FR" dirty="0"/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0A5586FB-F3D0-4E9F-8195-A2DAFA3D3D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157508"/>
              </p:ext>
            </p:extLst>
          </p:nvPr>
        </p:nvGraphicFramePr>
        <p:xfrm>
          <a:off x="1830598" y="1671504"/>
          <a:ext cx="37338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3380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986504"/>
                  </a:ext>
                </a:extLst>
              </a:tr>
            </a:tbl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F9A57BA8-6405-4AB0-B846-1E7D56B62DBB}"/>
              </a:ext>
            </a:extLst>
          </p:cNvPr>
          <p:cNvSpPr txBox="1"/>
          <p:nvPr/>
        </p:nvSpPr>
        <p:spPr>
          <a:xfrm>
            <a:off x="484250" y="908628"/>
            <a:ext cx="1120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Values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448615E-AE63-4248-A734-642869ED1F8C}"/>
              </a:ext>
            </a:extLst>
          </p:cNvPr>
          <p:cNvSpPr txBox="1"/>
          <p:nvPr/>
        </p:nvSpPr>
        <p:spPr>
          <a:xfrm>
            <a:off x="484249" y="1549380"/>
            <a:ext cx="1120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Codec</a:t>
            </a:r>
          </a:p>
          <a:p>
            <a:r>
              <a:rPr lang="fr-FR" b="1" dirty="0">
                <a:solidFill>
                  <a:srgbClr val="0070C0"/>
                </a:solidFill>
              </a:rPr>
              <a:t>(</a:t>
            </a:r>
            <a:r>
              <a:rPr lang="fr-FR" b="1" dirty="0" err="1">
                <a:solidFill>
                  <a:srgbClr val="0070C0"/>
                </a:solidFill>
              </a:rPr>
              <a:t>row</a:t>
            </a:r>
            <a:r>
              <a:rPr lang="fr-FR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FC2C026-EAD9-46C5-B95C-71A8797E0E80}"/>
              </a:ext>
            </a:extLst>
          </p:cNvPr>
          <p:cNvSpPr txBox="1"/>
          <p:nvPr/>
        </p:nvSpPr>
        <p:spPr>
          <a:xfrm>
            <a:off x="514066" y="3465135"/>
            <a:ext cx="1027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Type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1693CDC-780C-476D-9BAC-1D41C801A207}"/>
              </a:ext>
            </a:extLst>
          </p:cNvPr>
          <p:cNvSpPr txBox="1"/>
          <p:nvPr/>
        </p:nvSpPr>
        <p:spPr>
          <a:xfrm>
            <a:off x="484248" y="3968186"/>
            <a:ext cx="116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0070C0"/>
                </a:solidFill>
              </a:rPr>
              <a:t>Property</a:t>
            </a:r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0CC49DF-F46F-43EC-8A71-C0D1AD99B5DE}"/>
              </a:ext>
            </a:extLst>
          </p:cNvPr>
          <p:cNvSpPr txBox="1"/>
          <p:nvPr/>
        </p:nvSpPr>
        <p:spPr>
          <a:xfrm>
            <a:off x="1663647" y="888750"/>
            <a:ext cx="2055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[ Anne, Paul, John, Paul ]</a:t>
            </a:r>
          </a:p>
          <a:p>
            <a:r>
              <a:rPr lang="fr-FR" sz="1200" b="1" dirty="0"/>
              <a:t>[25, 26, 15, 26]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1FB496F-C212-4BCD-8055-73A1A5C502FD}"/>
              </a:ext>
            </a:extLst>
          </p:cNvPr>
          <p:cNvSpPr txBox="1"/>
          <p:nvPr/>
        </p:nvSpPr>
        <p:spPr>
          <a:xfrm>
            <a:off x="1823394" y="3453419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coupled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028843F-CA33-4270-9BDC-53635964FD07}"/>
              </a:ext>
            </a:extLst>
          </p:cNvPr>
          <p:cNvSpPr txBox="1"/>
          <p:nvPr/>
        </p:nvSpPr>
        <p:spPr>
          <a:xfrm>
            <a:off x="1753821" y="3995646"/>
            <a:ext cx="13724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Rate : 0</a:t>
            </a:r>
          </a:p>
          <a:p>
            <a:r>
              <a:rPr lang="fr-FR" sz="1600" dirty="0" err="1"/>
              <a:t>Disttomin</a:t>
            </a:r>
            <a:r>
              <a:rPr lang="fr-FR" sz="1600" dirty="0"/>
              <a:t> : 0</a:t>
            </a:r>
          </a:p>
          <a:p>
            <a:r>
              <a:rPr lang="fr-FR" sz="1600" dirty="0"/>
              <a:t>diff : 0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6C3CDF9-94A2-427A-8DAE-B1B6219EF06E}"/>
              </a:ext>
            </a:extLst>
          </p:cNvPr>
          <p:cNvSpPr txBox="1"/>
          <p:nvPr/>
        </p:nvSpPr>
        <p:spPr>
          <a:xfrm>
            <a:off x="3870359" y="3466104"/>
            <a:ext cx="12971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derived</a:t>
            </a:r>
          </a:p>
          <a:p>
            <a:r>
              <a:rPr lang="fr-FR" sz="1200" dirty="0"/>
              <a:t>(</a:t>
            </a:r>
            <a:r>
              <a:rPr lang="fr-FR" sz="1200" dirty="0" err="1"/>
              <a:t>asymmetrical</a:t>
            </a:r>
            <a:r>
              <a:rPr lang="fr-FR" sz="1200" dirty="0"/>
              <a:t>)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509920F-87E8-4F54-B6A3-E6D629F2444C}"/>
              </a:ext>
            </a:extLst>
          </p:cNvPr>
          <p:cNvSpPr txBox="1"/>
          <p:nvPr/>
        </p:nvSpPr>
        <p:spPr>
          <a:xfrm>
            <a:off x="3800786" y="4008331"/>
            <a:ext cx="14430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Rate : 0</a:t>
            </a:r>
          </a:p>
          <a:p>
            <a:r>
              <a:rPr lang="fr-FR" sz="1600" dirty="0" err="1"/>
              <a:t>Disttomin</a:t>
            </a:r>
            <a:r>
              <a:rPr lang="fr-FR" sz="1600" dirty="0"/>
              <a:t> : 0</a:t>
            </a:r>
          </a:p>
          <a:p>
            <a:r>
              <a:rPr lang="fr-FR" sz="1600" dirty="0"/>
              <a:t>0 &lt; diff &lt; min</a:t>
            </a:r>
          </a:p>
        </p:txBody>
      </p:sp>
      <p:graphicFrame>
        <p:nvGraphicFramePr>
          <p:cNvPr id="18" name="Tableau 3">
            <a:extLst>
              <a:ext uri="{FF2B5EF4-FFF2-40B4-BE49-F238E27FC236}">
                <a16:creationId xmlns:a16="http://schemas.microsoft.com/office/drawing/2014/main" id="{8E8ED636-4EB7-4CA9-93DD-99D71957DC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885703"/>
              </p:ext>
            </p:extLst>
          </p:nvPr>
        </p:nvGraphicFramePr>
        <p:xfrm>
          <a:off x="7669362" y="1746134"/>
          <a:ext cx="37183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835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259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670452"/>
                  </a:ext>
                </a:extLst>
              </a:tr>
            </a:tbl>
          </a:graphicData>
        </a:graphic>
      </p:graphicFrame>
      <p:sp>
        <p:nvSpPr>
          <p:cNvPr id="20" name="ZoneTexte 19">
            <a:extLst>
              <a:ext uri="{FF2B5EF4-FFF2-40B4-BE49-F238E27FC236}">
                <a16:creationId xmlns:a16="http://schemas.microsoft.com/office/drawing/2014/main" id="{091B84FC-FA85-4B01-8CCE-EE4A69EB874D}"/>
              </a:ext>
            </a:extLst>
          </p:cNvPr>
          <p:cNvSpPr txBox="1"/>
          <p:nvPr/>
        </p:nvSpPr>
        <p:spPr>
          <a:xfrm>
            <a:off x="7670843" y="3417169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crossed</a:t>
            </a:r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A7D200A-DB9F-4BB1-AE4F-47CDB1E19579}"/>
              </a:ext>
            </a:extLst>
          </p:cNvPr>
          <p:cNvSpPr txBox="1"/>
          <p:nvPr/>
        </p:nvSpPr>
        <p:spPr>
          <a:xfrm>
            <a:off x="7601270" y="3959396"/>
            <a:ext cx="15680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Rate : 1</a:t>
            </a:r>
          </a:p>
          <a:p>
            <a:r>
              <a:rPr lang="fr-FR" sz="1600" dirty="0" err="1"/>
              <a:t>Disttomax</a:t>
            </a:r>
            <a:r>
              <a:rPr lang="fr-FR" sz="1600" dirty="0"/>
              <a:t> : 0</a:t>
            </a:r>
          </a:p>
          <a:p>
            <a:r>
              <a:rPr lang="fr-FR" sz="1600" dirty="0"/>
              <a:t>0 &lt;= diff &lt; min</a:t>
            </a:r>
          </a:p>
        </p:txBody>
      </p:sp>
      <p:graphicFrame>
        <p:nvGraphicFramePr>
          <p:cNvPr id="22" name="Tableau 3">
            <a:extLst>
              <a:ext uri="{FF2B5EF4-FFF2-40B4-BE49-F238E27FC236}">
                <a16:creationId xmlns:a16="http://schemas.microsoft.com/office/drawing/2014/main" id="{7435BE0A-E525-43BE-9D90-C79A5A491F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38899"/>
              </p:ext>
            </p:extLst>
          </p:nvPr>
        </p:nvGraphicFramePr>
        <p:xfrm>
          <a:off x="2635951" y="1671504"/>
          <a:ext cx="37183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835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986504"/>
                  </a:ext>
                </a:extLst>
              </a:tr>
            </a:tbl>
          </a:graphicData>
        </a:graphic>
      </p:graphicFrame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4AD2A215-4237-4C1C-8009-4CE1E7F70B9D}"/>
              </a:ext>
            </a:extLst>
          </p:cNvPr>
          <p:cNvCxnSpPr/>
          <p:nvPr/>
        </p:nvCxnSpPr>
        <p:spPr>
          <a:xfrm>
            <a:off x="2202433" y="1869609"/>
            <a:ext cx="433518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4B1E6991-B0BB-43AF-AA94-7D797A047E95}"/>
              </a:ext>
            </a:extLst>
          </p:cNvPr>
          <p:cNvCxnSpPr>
            <a:cxnSpLocks/>
          </p:cNvCxnSpPr>
          <p:nvPr/>
        </p:nvCxnSpPr>
        <p:spPr>
          <a:xfrm flipV="1">
            <a:off x="2202433" y="2566305"/>
            <a:ext cx="422998" cy="1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13319068-5B96-4B40-8BEB-BFC3204BE9EC}"/>
              </a:ext>
            </a:extLst>
          </p:cNvPr>
          <p:cNvCxnSpPr>
            <a:cxnSpLocks/>
          </p:cNvCxnSpPr>
          <p:nvPr/>
        </p:nvCxnSpPr>
        <p:spPr>
          <a:xfrm>
            <a:off x="2181606" y="2323300"/>
            <a:ext cx="454345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29D59719-FF17-41CC-95E0-0F464342B296}"/>
              </a:ext>
            </a:extLst>
          </p:cNvPr>
          <p:cNvSpPr txBox="1"/>
          <p:nvPr/>
        </p:nvSpPr>
        <p:spPr>
          <a:xfrm>
            <a:off x="3576399" y="882562"/>
            <a:ext cx="2055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[ Anne, Paul, John, </a:t>
            </a:r>
            <a:r>
              <a:rPr lang="fr-FR" sz="1200" b="1" dirty="0" err="1"/>
              <a:t>Lea</a:t>
            </a:r>
            <a:r>
              <a:rPr lang="fr-FR" sz="1200" b="1" dirty="0"/>
              <a:t> ]</a:t>
            </a:r>
          </a:p>
          <a:p>
            <a:r>
              <a:rPr lang="fr-FR" sz="1200" b="1" dirty="0"/>
              <a:t>[25, 25, 25, 12 ]</a:t>
            </a:r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12D495C0-CC12-4994-B1ED-D8D2768EA94B}"/>
              </a:ext>
            </a:extLst>
          </p:cNvPr>
          <p:cNvCxnSpPr>
            <a:cxnSpLocks/>
          </p:cNvCxnSpPr>
          <p:nvPr/>
        </p:nvCxnSpPr>
        <p:spPr>
          <a:xfrm flipV="1">
            <a:off x="2202433" y="2208149"/>
            <a:ext cx="454345" cy="2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au 3">
            <a:extLst>
              <a:ext uri="{FF2B5EF4-FFF2-40B4-BE49-F238E27FC236}">
                <a16:creationId xmlns:a16="http://schemas.microsoft.com/office/drawing/2014/main" id="{439719BC-0363-4D53-9E94-E85E1C1AA4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366623"/>
              </p:ext>
            </p:extLst>
          </p:nvPr>
        </p:nvGraphicFramePr>
        <p:xfrm>
          <a:off x="3857346" y="1477777"/>
          <a:ext cx="37183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835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986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697881"/>
                  </a:ext>
                </a:extLst>
              </a:tr>
            </a:tbl>
          </a:graphicData>
        </a:graphic>
      </p:graphicFrame>
      <p:graphicFrame>
        <p:nvGraphicFramePr>
          <p:cNvPr id="35" name="Tableau 3">
            <a:extLst>
              <a:ext uri="{FF2B5EF4-FFF2-40B4-BE49-F238E27FC236}">
                <a16:creationId xmlns:a16="http://schemas.microsoft.com/office/drawing/2014/main" id="{473025EE-392D-46B5-BACC-627A4D7E64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177606"/>
              </p:ext>
            </p:extLst>
          </p:nvPr>
        </p:nvGraphicFramePr>
        <p:xfrm>
          <a:off x="4662699" y="1835585"/>
          <a:ext cx="37183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835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</a:tbl>
          </a:graphicData>
        </a:graphic>
      </p:graphicFrame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C808F880-4A10-4935-95DC-999AFC958D9F}"/>
              </a:ext>
            </a:extLst>
          </p:cNvPr>
          <p:cNvCxnSpPr>
            <a:cxnSpLocks/>
          </p:cNvCxnSpPr>
          <p:nvPr/>
        </p:nvCxnSpPr>
        <p:spPr>
          <a:xfrm>
            <a:off x="4229181" y="1675882"/>
            <a:ext cx="433518" cy="358156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E0A3FD91-3409-424D-B546-EB6388179789}"/>
              </a:ext>
            </a:extLst>
          </p:cNvPr>
          <p:cNvCxnSpPr>
            <a:cxnSpLocks/>
          </p:cNvCxnSpPr>
          <p:nvPr/>
        </p:nvCxnSpPr>
        <p:spPr>
          <a:xfrm>
            <a:off x="4229181" y="2034038"/>
            <a:ext cx="433518" cy="4885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8E4FF085-8BD4-4B64-99B6-6466FABB7D99}"/>
              </a:ext>
            </a:extLst>
          </p:cNvPr>
          <p:cNvCxnSpPr>
            <a:cxnSpLocks/>
          </p:cNvCxnSpPr>
          <p:nvPr/>
        </p:nvCxnSpPr>
        <p:spPr>
          <a:xfrm flipV="1">
            <a:off x="4229181" y="2020074"/>
            <a:ext cx="433518" cy="375084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8909E0C3-FFDD-4292-84BC-790D7BC75E8D}"/>
              </a:ext>
            </a:extLst>
          </p:cNvPr>
          <p:cNvCxnSpPr>
            <a:cxnSpLocks/>
          </p:cNvCxnSpPr>
          <p:nvPr/>
        </p:nvCxnSpPr>
        <p:spPr>
          <a:xfrm flipV="1">
            <a:off x="4229181" y="2395158"/>
            <a:ext cx="433518" cy="371542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>
            <a:extLst>
              <a:ext uri="{FF2B5EF4-FFF2-40B4-BE49-F238E27FC236}">
                <a16:creationId xmlns:a16="http://schemas.microsoft.com/office/drawing/2014/main" id="{B7A76793-2DA7-4CBD-B940-53A58ED16753}"/>
              </a:ext>
            </a:extLst>
          </p:cNvPr>
          <p:cNvSpPr txBox="1"/>
          <p:nvPr/>
        </p:nvSpPr>
        <p:spPr>
          <a:xfrm>
            <a:off x="7383282" y="876374"/>
            <a:ext cx="1989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[</a:t>
            </a:r>
            <a:r>
              <a:rPr lang="fr-FR" sz="1100" b="1" dirty="0"/>
              <a:t>Anne, Anne, Anne, </a:t>
            </a:r>
          </a:p>
          <a:p>
            <a:r>
              <a:rPr lang="fr-FR" sz="1100" b="1" dirty="0"/>
              <a:t>Paul, Paul, Paul</a:t>
            </a:r>
            <a:r>
              <a:rPr lang="fr-FR" sz="1200" b="1" dirty="0"/>
              <a:t>]</a:t>
            </a:r>
          </a:p>
          <a:p>
            <a:r>
              <a:rPr lang="fr-FR" sz="1200" b="1" dirty="0"/>
              <a:t>[25, 12, 25, 12, 25, 12 ]</a:t>
            </a:r>
          </a:p>
        </p:txBody>
      </p:sp>
      <p:graphicFrame>
        <p:nvGraphicFramePr>
          <p:cNvPr id="47" name="Tableau 3">
            <a:extLst>
              <a:ext uri="{FF2B5EF4-FFF2-40B4-BE49-F238E27FC236}">
                <a16:creationId xmlns:a16="http://schemas.microsoft.com/office/drawing/2014/main" id="{0A591929-BE7F-47AA-9F40-C5B8CE2B40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061983"/>
              </p:ext>
            </p:extLst>
          </p:nvPr>
        </p:nvGraphicFramePr>
        <p:xfrm>
          <a:off x="8495542" y="1746134"/>
          <a:ext cx="37183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835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259339"/>
                  </a:ext>
                </a:extLst>
              </a:tr>
            </a:tbl>
          </a:graphicData>
        </a:graphic>
      </p:graphicFrame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83191B1A-422D-4457-AC1A-3387CD9E6452}"/>
              </a:ext>
            </a:extLst>
          </p:cNvPr>
          <p:cNvCxnSpPr>
            <a:cxnSpLocks/>
          </p:cNvCxnSpPr>
          <p:nvPr/>
        </p:nvCxnSpPr>
        <p:spPr>
          <a:xfrm flipV="1">
            <a:off x="8059127" y="1898834"/>
            <a:ext cx="433518" cy="371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0B6EE973-6605-4983-B1C2-03DE3AEBC5DA}"/>
              </a:ext>
            </a:extLst>
          </p:cNvPr>
          <p:cNvCxnSpPr>
            <a:cxnSpLocks/>
          </p:cNvCxnSpPr>
          <p:nvPr/>
        </p:nvCxnSpPr>
        <p:spPr>
          <a:xfrm>
            <a:off x="8059127" y="1929858"/>
            <a:ext cx="433518" cy="358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567C116C-EE4A-4CFD-9078-5F79D790582A}"/>
              </a:ext>
            </a:extLst>
          </p:cNvPr>
          <p:cNvCxnSpPr>
            <a:cxnSpLocks/>
          </p:cNvCxnSpPr>
          <p:nvPr/>
        </p:nvCxnSpPr>
        <p:spPr>
          <a:xfrm>
            <a:off x="8027213" y="1818315"/>
            <a:ext cx="439807" cy="7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90A6B43-FD34-46BC-8FCD-7CB62717629E}"/>
              </a:ext>
            </a:extLst>
          </p:cNvPr>
          <p:cNvCxnSpPr>
            <a:cxnSpLocks/>
          </p:cNvCxnSpPr>
          <p:nvPr/>
        </p:nvCxnSpPr>
        <p:spPr>
          <a:xfrm>
            <a:off x="8030716" y="2385471"/>
            <a:ext cx="433518" cy="4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Tableau 3">
            <a:extLst>
              <a:ext uri="{FF2B5EF4-FFF2-40B4-BE49-F238E27FC236}">
                <a16:creationId xmlns:a16="http://schemas.microsoft.com/office/drawing/2014/main" id="{E8130467-4332-4C41-87E4-138A48A5E7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31289"/>
              </p:ext>
            </p:extLst>
          </p:nvPr>
        </p:nvGraphicFramePr>
        <p:xfrm>
          <a:off x="5815303" y="1579608"/>
          <a:ext cx="37183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835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259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37877"/>
                  </a:ext>
                </a:extLst>
              </a:tr>
            </a:tbl>
          </a:graphicData>
        </a:graphic>
      </p:graphicFrame>
      <p:sp>
        <p:nvSpPr>
          <p:cNvPr id="53" name="ZoneTexte 52">
            <a:extLst>
              <a:ext uri="{FF2B5EF4-FFF2-40B4-BE49-F238E27FC236}">
                <a16:creationId xmlns:a16="http://schemas.microsoft.com/office/drawing/2014/main" id="{F07F4492-BC3C-4572-85F7-E7475FFAE258}"/>
              </a:ext>
            </a:extLst>
          </p:cNvPr>
          <p:cNvSpPr txBox="1"/>
          <p:nvPr/>
        </p:nvSpPr>
        <p:spPr>
          <a:xfrm>
            <a:off x="5729281" y="3479240"/>
            <a:ext cx="12971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linked</a:t>
            </a:r>
            <a:endParaRPr lang="fr-FR" dirty="0"/>
          </a:p>
          <a:p>
            <a:r>
              <a:rPr lang="fr-FR" sz="1200" dirty="0"/>
              <a:t>(</a:t>
            </a:r>
            <a:r>
              <a:rPr lang="fr-FR" sz="1200" dirty="0" err="1"/>
              <a:t>asymmetrical</a:t>
            </a:r>
            <a:r>
              <a:rPr lang="fr-FR" sz="1200" dirty="0"/>
              <a:t>)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C5C06230-9108-44DD-B72F-87E2BC7EE293}"/>
              </a:ext>
            </a:extLst>
          </p:cNvPr>
          <p:cNvSpPr txBox="1"/>
          <p:nvPr/>
        </p:nvSpPr>
        <p:spPr>
          <a:xfrm>
            <a:off x="5520404" y="888750"/>
            <a:ext cx="2055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[ Anne, Paul, Anne, </a:t>
            </a:r>
            <a:r>
              <a:rPr lang="fr-FR" sz="1200" b="1" dirty="0" err="1"/>
              <a:t>Lea</a:t>
            </a:r>
            <a:r>
              <a:rPr lang="fr-FR" sz="1200" b="1" dirty="0"/>
              <a:t> ]</a:t>
            </a:r>
          </a:p>
          <a:p>
            <a:r>
              <a:rPr lang="fr-FR" sz="1200" b="1" dirty="0"/>
              <a:t>[25, 25, 12, 12 ]</a:t>
            </a:r>
          </a:p>
        </p:txBody>
      </p:sp>
      <p:graphicFrame>
        <p:nvGraphicFramePr>
          <p:cNvPr id="56" name="Tableau 3">
            <a:extLst>
              <a:ext uri="{FF2B5EF4-FFF2-40B4-BE49-F238E27FC236}">
                <a16:creationId xmlns:a16="http://schemas.microsoft.com/office/drawing/2014/main" id="{C5AD431E-1021-4B0D-B91D-EBB16211A4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549801"/>
              </p:ext>
            </p:extLst>
          </p:nvPr>
        </p:nvGraphicFramePr>
        <p:xfrm>
          <a:off x="6623553" y="1579608"/>
          <a:ext cx="37183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835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259339"/>
                  </a:ext>
                </a:extLst>
              </a:tr>
            </a:tbl>
          </a:graphicData>
        </a:graphic>
      </p:graphicFrame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EF1974B7-7E61-4CA4-8461-8C226671788E}"/>
              </a:ext>
            </a:extLst>
          </p:cNvPr>
          <p:cNvCxnSpPr>
            <a:cxnSpLocks/>
          </p:cNvCxnSpPr>
          <p:nvPr/>
        </p:nvCxnSpPr>
        <p:spPr>
          <a:xfrm flipV="1">
            <a:off x="6187138" y="1732308"/>
            <a:ext cx="433518" cy="371542"/>
          </a:xfrm>
          <a:prstGeom prst="line">
            <a:avLst/>
          </a:prstGeom>
          <a:ln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FDA877AE-768C-47AC-94D9-309296472294}"/>
              </a:ext>
            </a:extLst>
          </p:cNvPr>
          <p:cNvCxnSpPr>
            <a:cxnSpLocks/>
          </p:cNvCxnSpPr>
          <p:nvPr/>
        </p:nvCxnSpPr>
        <p:spPr>
          <a:xfrm>
            <a:off x="6187138" y="1763332"/>
            <a:ext cx="433518" cy="358156"/>
          </a:xfrm>
          <a:prstGeom prst="line">
            <a:avLst/>
          </a:prstGeom>
          <a:ln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8C5B4CB2-D609-43FB-BD10-678A88125CDD}"/>
              </a:ext>
            </a:extLst>
          </p:cNvPr>
          <p:cNvCxnSpPr>
            <a:cxnSpLocks/>
          </p:cNvCxnSpPr>
          <p:nvPr/>
        </p:nvCxnSpPr>
        <p:spPr>
          <a:xfrm>
            <a:off x="6173154" y="1651789"/>
            <a:ext cx="433518" cy="4885"/>
          </a:xfrm>
          <a:prstGeom prst="line">
            <a:avLst/>
          </a:prstGeom>
          <a:ln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AB27E79C-2F58-41B6-8FF7-F8992EC753CC}"/>
              </a:ext>
            </a:extLst>
          </p:cNvPr>
          <p:cNvCxnSpPr>
            <a:cxnSpLocks/>
          </p:cNvCxnSpPr>
          <p:nvPr/>
        </p:nvCxnSpPr>
        <p:spPr>
          <a:xfrm flipV="1">
            <a:off x="6173154" y="2223830"/>
            <a:ext cx="437021" cy="286893"/>
          </a:xfrm>
          <a:prstGeom prst="line">
            <a:avLst/>
          </a:prstGeom>
          <a:ln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>
            <a:extLst>
              <a:ext uri="{FF2B5EF4-FFF2-40B4-BE49-F238E27FC236}">
                <a16:creationId xmlns:a16="http://schemas.microsoft.com/office/drawing/2014/main" id="{A8704D15-9524-419E-8F28-41B76AAADB64}"/>
              </a:ext>
            </a:extLst>
          </p:cNvPr>
          <p:cNvSpPr txBox="1"/>
          <p:nvPr/>
        </p:nvSpPr>
        <p:spPr>
          <a:xfrm>
            <a:off x="5685762" y="3989916"/>
            <a:ext cx="17764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0 &lt; Rate &lt; 1</a:t>
            </a:r>
          </a:p>
          <a:p>
            <a:r>
              <a:rPr lang="fr-FR" sz="1600" dirty="0"/>
              <a:t>min &lt; </a:t>
            </a:r>
            <a:r>
              <a:rPr lang="fr-FR" sz="1600" dirty="0" err="1"/>
              <a:t>dist</a:t>
            </a:r>
            <a:r>
              <a:rPr lang="fr-FR" sz="1600" dirty="0"/>
              <a:t> &lt; Max</a:t>
            </a:r>
          </a:p>
          <a:p>
            <a:r>
              <a:rPr lang="fr-FR" sz="1600" dirty="0"/>
              <a:t>0 &lt;= diff &lt; min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90D4C427-6BDC-4A5A-A6F9-3AF7218391D5}"/>
              </a:ext>
            </a:extLst>
          </p:cNvPr>
          <p:cNvSpPr txBox="1"/>
          <p:nvPr/>
        </p:nvSpPr>
        <p:spPr>
          <a:xfrm>
            <a:off x="1453764" y="878769"/>
            <a:ext cx="33275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b="1" dirty="0">
                <a:solidFill>
                  <a:srgbClr val="0070C0"/>
                </a:solidFill>
              </a:rPr>
              <a:t>A </a:t>
            </a:r>
          </a:p>
          <a:p>
            <a:r>
              <a:rPr lang="fr-FR" sz="1300" b="1" dirty="0">
                <a:solidFill>
                  <a:srgbClr val="0070C0"/>
                </a:solidFill>
              </a:rPr>
              <a:t>B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4A275BD3-931A-4D28-A39A-552CF8065750}"/>
              </a:ext>
            </a:extLst>
          </p:cNvPr>
          <p:cNvSpPr txBox="1"/>
          <p:nvPr/>
        </p:nvSpPr>
        <p:spPr>
          <a:xfrm>
            <a:off x="1887674" y="2960024"/>
            <a:ext cx="1229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0070C0"/>
                </a:solidFill>
              </a:rPr>
              <a:t>A             B   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3A3B8AAF-93EB-4898-B3E6-0D23D8FD4930}"/>
              </a:ext>
            </a:extLst>
          </p:cNvPr>
          <p:cNvSpPr txBox="1"/>
          <p:nvPr/>
        </p:nvSpPr>
        <p:spPr>
          <a:xfrm>
            <a:off x="3781884" y="2955682"/>
            <a:ext cx="14619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rgbClr val="0070C0"/>
                </a:solidFill>
              </a:rPr>
              <a:t>B derived </a:t>
            </a:r>
            <a:r>
              <a:rPr lang="fr-FR" sz="1100" b="1" dirty="0" err="1">
                <a:solidFill>
                  <a:srgbClr val="0070C0"/>
                </a:solidFill>
              </a:rPr>
              <a:t>from</a:t>
            </a:r>
            <a:r>
              <a:rPr lang="fr-FR" sz="1100" b="1" dirty="0">
                <a:solidFill>
                  <a:srgbClr val="0070C0"/>
                </a:solidFill>
              </a:rPr>
              <a:t> A</a:t>
            </a:r>
          </a:p>
          <a:p>
            <a:r>
              <a:rPr lang="fr-FR" sz="1100" b="1" dirty="0">
                <a:solidFill>
                  <a:srgbClr val="0070C0"/>
                </a:solidFill>
              </a:rPr>
              <a:t>A </a:t>
            </a:r>
            <a:r>
              <a:rPr lang="fr-FR" sz="1100" b="1" dirty="0" err="1">
                <a:solidFill>
                  <a:srgbClr val="0070C0"/>
                </a:solidFill>
              </a:rPr>
              <a:t>derive</a:t>
            </a:r>
            <a:r>
              <a:rPr lang="fr-FR" sz="1100" b="1" dirty="0">
                <a:solidFill>
                  <a:srgbClr val="0070C0"/>
                </a:solidFill>
              </a:rPr>
              <a:t> B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4043DAA3-312E-49DB-902E-4C2710A050FD}"/>
              </a:ext>
            </a:extLst>
          </p:cNvPr>
          <p:cNvSpPr txBox="1"/>
          <p:nvPr/>
        </p:nvSpPr>
        <p:spPr>
          <a:xfrm>
            <a:off x="5717568" y="2950043"/>
            <a:ext cx="14619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rgbClr val="0070C0"/>
                </a:solidFill>
              </a:rPr>
              <a:t>B </a:t>
            </a:r>
            <a:r>
              <a:rPr lang="fr-FR" sz="1100" b="1" dirty="0" err="1">
                <a:solidFill>
                  <a:srgbClr val="0070C0"/>
                </a:solidFill>
              </a:rPr>
              <a:t>linked</a:t>
            </a:r>
            <a:r>
              <a:rPr lang="fr-FR" sz="1100" b="1" dirty="0">
                <a:solidFill>
                  <a:srgbClr val="0070C0"/>
                </a:solidFill>
              </a:rPr>
              <a:t> </a:t>
            </a:r>
            <a:r>
              <a:rPr lang="fr-FR" sz="1100" b="1" dirty="0" err="1">
                <a:solidFill>
                  <a:srgbClr val="0070C0"/>
                </a:solidFill>
              </a:rPr>
              <a:t>from</a:t>
            </a:r>
            <a:r>
              <a:rPr lang="fr-FR" sz="1100" b="1" dirty="0">
                <a:solidFill>
                  <a:srgbClr val="0070C0"/>
                </a:solidFill>
              </a:rPr>
              <a:t> A</a:t>
            </a:r>
          </a:p>
          <a:p>
            <a:r>
              <a:rPr lang="fr-FR" sz="1100" b="1" dirty="0">
                <a:solidFill>
                  <a:srgbClr val="0070C0"/>
                </a:solidFill>
              </a:rPr>
              <a:t>A </a:t>
            </a:r>
            <a:r>
              <a:rPr lang="fr-FR" sz="1100" b="1" dirty="0" err="1">
                <a:solidFill>
                  <a:srgbClr val="0070C0"/>
                </a:solidFill>
              </a:rPr>
              <a:t>link</a:t>
            </a:r>
            <a:r>
              <a:rPr lang="fr-FR" sz="1100" b="1" dirty="0">
                <a:solidFill>
                  <a:srgbClr val="0070C0"/>
                </a:solidFill>
              </a:rPr>
              <a:t> B</a:t>
            </a:r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ECE85239-744C-408D-AE63-1026352EFBFC}"/>
              </a:ext>
            </a:extLst>
          </p:cNvPr>
          <p:cNvCxnSpPr>
            <a:cxnSpLocks/>
          </p:cNvCxnSpPr>
          <p:nvPr/>
        </p:nvCxnSpPr>
        <p:spPr>
          <a:xfrm flipV="1">
            <a:off x="8030759" y="1978488"/>
            <a:ext cx="461886" cy="647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4578E2D9-0B93-4CD4-A0EC-A70C04425555}"/>
              </a:ext>
            </a:extLst>
          </p:cNvPr>
          <p:cNvCxnSpPr>
            <a:cxnSpLocks/>
          </p:cNvCxnSpPr>
          <p:nvPr/>
        </p:nvCxnSpPr>
        <p:spPr>
          <a:xfrm flipV="1">
            <a:off x="8032165" y="2400044"/>
            <a:ext cx="460480" cy="331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ZoneTexte 66">
            <a:extLst>
              <a:ext uri="{FF2B5EF4-FFF2-40B4-BE49-F238E27FC236}">
                <a16:creationId xmlns:a16="http://schemas.microsoft.com/office/drawing/2014/main" id="{17851566-98C5-40DC-A40D-881F014C9129}"/>
              </a:ext>
            </a:extLst>
          </p:cNvPr>
          <p:cNvSpPr txBox="1"/>
          <p:nvPr/>
        </p:nvSpPr>
        <p:spPr>
          <a:xfrm>
            <a:off x="7748314" y="2970275"/>
            <a:ext cx="1229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0070C0"/>
                </a:solidFill>
              </a:rPr>
              <a:t>A             B   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8EDECE1A-EB39-44AB-948C-0248F7637554}"/>
              </a:ext>
            </a:extLst>
          </p:cNvPr>
          <p:cNvSpPr txBox="1"/>
          <p:nvPr/>
        </p:nvSpPr>
        <p:spPr>
          <a:xfrm>
            <a:off x="500981" y="4885937"/>
            <a:ext cx="1825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Keys       B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14460E29-CA61-49CD-A0FD-0DD07954851C}"/>
              </a:ext>
            </a:extLst>
          </p:cNvPr>
          <p:cNvSpPr txBox="1"/>
          <p:nvPr/>
        </p:nvSpPr>
        <p:spPr>
          <a:xfrm>
            <a:off x="1783087" y="4895165"/>
            <a:ext cx="16241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Relative </a:t>
            </a:r>
          </a:p>
          <a:p>
            <a:r>
              <a:rPr lang="fr-FR" sz="1600" dirty="0"/>
              <a:t>(</a:t>
            </a:r>
            <a:r>
              <a:rPr lang="fr-FR" sz="1600" dirty="0" err="1"/>
              <a:t>equal</a:t>
            </a:r>
            <a:r>
              <a:rPr lang="fr-FR" sz="1600" dirty="0"/>
              <a:t> Keys A)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B0B8C2B6-4075-4F85-BB32-14C05514C484}"/>
              </a:ext>
            </a:extLst>
          </p:cNvPr>
          <p:cNvSpPr txBox="1"/>
          <p:nvPr/>
        </p:nvSpPr>
        <p:spPr>
          <a:xfrm>
            <a:off x="3781884" y="4916715"/>
            <a:ext cx="1252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Relative </a:t>
            </a:r>
          </a:p>
          <a:p>
            <a:r>
              <a:rPr lang="fr-FR" sz="1600" dirty="0"/>
              <a:t>to keys A 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43FA2A20-ACC1-4673-922E-4F9B8CFEF31B}"/>
              </a:ext>
            </a:extLst>
          </p:cNvPr>
          <p:cNvSpPr txBox="1"/>
          <p:nvPr/>
        </p:nvSpPr>
        <p:spPr>
          <a:xfrm>
            <a:off x="1783087" y="5643004"/>
            <a:ext cx="2055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Codec :[25, 26, 15, 35]</a:t>
            </a:r>
          </a:p>
          <a:p>
            <a:r>
              <a:rPr lang="fr-FR" sz="1200" b="1" dirty="0"/>
              <a:t>Keys: </a:t>
            </a:r>
            <a:r>
              <a:rPr lang="fr-FR" sz="1200" b="1" dirty="0" err="1"/>
              <a:t>implicit</a:t>
            </a:r>
            <a:endParaRPr lang="fr-FR" sz="1200" b="1" dirty="0"/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A4E1195A-DE52-49FD-9A96-08BA1DF9741E}"/>
              </a:ext>
            </a:extLst>
          </p:cNvPr>
          <p:cNvSpPr txBox="1"/>
          <p:nvPr/>
        </p:nvSpPr>
        <p:spPr>
          <a:xfrm>
            <a:off x="3813388" y="5636816"/>
            <a:ext cx="2055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Codec :[25, 12]</a:t>
            </a:r>
          </a:p>
          <a:p>
            <a:r>
              <a:rPr lang="fr-FR" sz="1200" b="1" dirty="0"/>
              <a:t>Keys: relative</a:t>
            </a:r>
          </a:p>
          <a:p>
            <a:r>
              <a:rPr lang="fr-FR" sz="1200" b="1" dirty="0"/>
              <a:t>          [0,0,0,1]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37E2E824-6DEE-4EBB-BDAE-6CAA25480207}"/>
              </a:ext>
            </a:extLst>
          </p:cNvPr>
          <p:cNvSpPr txBox="1"/>
          <p:nvPr/>
        </p:nvSpPr>
        <p:spPr>
          <a:xfrm>
            <a:off x="5673280" y="4924309"/>
            <a:ext cx="1116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Absolute</a:t>
            </a:r>
            <a:r>
              <a:rPr lang="fr-FR" sz="1600" dirty="0"/>
              <a:t> 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89B8AC31-367E-413C-BE6E-AB68773D23DD}"/>
              </a:ext>
            </a:extLst>
          </p:cNvPr>
          <p:cNvSpPr txBox="1"/>
          <p:nvPr/>
        </p:nvSpPr>
        <p:spPr>
          <a:xfrm>
            <a:off x="5704784" y="5644410"/>
            <a:ext cx="2055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Codec :[25, 12]</a:t>
            </a:r>
          </a:p>
          <a:p>
            <a:r>
              <a:rPr lang="fr-FR" sz="1200" b="1" dirty="0"/>
              <a:t>Keys: </a:t>
            </a:r>
            <a:r>
              <a:rPr lang="fr-FR" sz="1200" b="1" dirty="0" err="1"/>
              <a:t>absolute</a:t>
            </a:r>
            <a:endParaRPr lang="fr-FR" sz="1200" b="1" dirty="0"/>
          </a:p>
          <a:p>
            <a:r>
              <a:rPr lang="fr-FR" sz="1200" b="1" dirty="0"/>
              <a:t>          [0,0,1,1]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CAEBB601-2A01-462E-BFAE-AE8752825BBE}"/>
              </a:ext>
            </a:extLst>
          </p:cNvPr>
          <p:cNvSpPr txBox="1"/>
          <p:nvPr/>
        </p:nvSpPr>
        <p:spPr>
          <a:xfrm>
            <a:off x="7605926" y="4913488"/>
            <a:ext cx="1430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Matrix </a:t>
            </a:r>
            <a:r>
              <a:rPr lang="fr-FR" sz="1600" dirty="0" err="1"/>
              <a:t>order</a:t>
            </a:r>
            <a:r>
              <a:rPr lang="fr-FR" sz="1600" dirty="0"/>
              <a:t> 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7591E636-4BCD-4C7D-B721-EF633F6BF945}"/>
              </a:ext>
            </a:extLst>
          </p:cNvPr>
          <p:cNvSpPr txBox="1"/>
          <p:nvPr/>
        </p:nvSpPr>
        <p:spPr>
          <a:xfrm>
            <a:off x="7637430" y="5633589"/>
            <a:ext cx="1989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Codec :[25, 12]</a:t>
            </a:r>
          </a:p>
          <a:p>
            <a:r>
              <a:rPr lang="fr-FR" sz="1200" b="1" dirty="0"/>
              <a:t>Keys: </a:t>
            </a:r>
            <a:r>
              <a:rPr lang="fr-FR" sz="1200" b="1" dirty="0" err="1"/>
              <a:t>implicit</a:t>
            </a:r>
            <a:r>
              <a:rPr lang="fr-FR" sz="1200" b="1" dirty="0"/>
              <a:t> </a:t>
            </a:r>
          </a:p>
          <a:p>
            <a:r>
              <a:rPr lang="fr-FR" sz="1200" b="1" dirty="0"/>
              <a:t>         </a:t>
            </a:r>
            <a:r>
              <a:rPr lang="fr-FR" sz="1200" b="1" i="1" dirty="0"/>
              <a:t>([0,1,0,1,0,1])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416569E1-2DE6-44CA-AD36-B1469C047056}"/>
              </a:ext>
            </a:extLst>
          </p:cNvPr>
          <p:cNvSpPr txBox="1"/>
          <p:nvPr/>
        </p:nvSpPr>
        <p:spPr>
          <a:xfrm>
            <a:off x="9344225" y="2956020"/>
            <a:ext cx="2798618" cy="1077218"/>
          </a:xfrm>
          <a:prstGeom prst="rect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b="1" dirty="0"/>
              <a:t>Rate :  (x – m) / (M – m)</a:t>
            </a:r>
          </a:p>
          <a:p>
            <a:r>
              <a:rPr lang="fr-FR" sz="1600" b="1" dirty="0" err="1"/>
              <a:t>Dist</a:t>
            </a:r>
            <a:r>
              <a:rPr lang="fr-FR" sz="1600" b="1" dirty="0"/>
              <a:t> to min : x – m</a:t>
            </a:r>
          </a:p>
          <a:p>
            <a:r>
              <a:rPr lang="fr-FR" sz="1600" b="1" dirty="0" err="1"/>
              <a:t>Dist</a:t>
            </a:r>
            <a:r>
              <a:rPr lang="fr-FR" sz="1600" b="1" dirty="0"/>
              <a:t> to coup : 2x - 2m + diff</a:t>
            </a:r>
          </a:p>
          <a:p>
            <a:r>
              <a:rPr lang="fr-FR" sz="1600" b="1" dirty="0" err="1"/>
              <a:t>Dist</a:t>
            </a:r>
            <a:r>
              <a:rPr lang="fr-FR" sz="1600" b="1" dirty="0"/>
              <a:t> to max : M - x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57C8D65F-B5E2-4C7F-B47B-5F4444BC0439}"/>
              </a:ext>
            </a:extLst>
          </p:cNvPr>
          <p:cNvSpPr txBox="1"/>
          <p:nvPr/>
        </p:nvSpPr>
        <p:spPr>
          <a:xfrm>
            <a:off x="9343867" y="1715980"/>
            <a:ext cx="2805587" cy="1015663"/>
          </a:xfrm>
          <a:prstGeom prst="rect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fr-FR" sz="1500" b="1" dirty="0"/>
              <a:t>Max = </a:t>
            </a:r>
            <a:r>
              <a:rPr lang="fr-FR" sz="1500" b="1" dirty="0" err="1"/>
              <a:t>len</a:t>
            </a:r>
            <a:r>
              <a:rPr lang="fr-FR" sz="1500" b="1" dirty="0"/>
              <a:t>(i1) * </a:t>
            </a:r>
            <a:r>
              <a:rPr lang="fr-FR" sz="1500" b="1" dirty="0" err="1"/>
              <a:t>len</a:t>
            </a:r>
            <a:r>
              <a:rPr lang="fr-FR" sz="1500" b="1" dirty="0"/>
              <a:t>(i2)</a:t>
            </a:r>
          </a:p>
          <a:p>
            <a:r>
              <a:rPr lang="fr-FR" sz="1500" b="1" dirty="0"/>
              <a:t>min = max(</a:t>
            </a:r>
            <a:r>
              <a:rPr lang="fr-FR" sz="1500" b="1" dirty="0" err="1"/>
              <a:t>len</a:t>
            </a:r>
            <a:r>
              <a:rPr lang="fr-FR" sz="1500" b="1" dirty="0"/>
              <a:t>(i1), </a:t>
            </a:r>
            <a:r>
              <a:rPr lang="fr-FR" sz="1500" b="1" dirty="0" err="1"/>
              <a:t>len</a:t>
            </a:r>
            <a:r>
              <a:rPr lang="fr-FR" sz="1500" b="1" dirty="0"/>
              <a:t>(i2)</a:t>
            </a:r>
          </a:p>
          <a:p>
            <a:r>
              <a:rPr lang="fr-FR" sz="1500" b="1" dirty="0"/>
              <a:t>diff  = abs(</a:t>
            </a:r>
            <a:r>
              <a:rPr lang="fr-FR" sz="1500" b="1" dirty="0" err="1"/>
              <a:t>len</a:t>
            </a:r>
            <a:r>
              <a:rPr lang="fr-FR" sz="1500" b="1" dirty="0"/>
              <a:t>(i1) – </a:t>
            </a:r>
            <a:r>
              <a:rPr lang="fr-FR" sz="1500" b="1" dirty="0" err="1"/>
              <a:t>len</a:t>
            </a:r>
            <a:r>
              <a:rPr lang="fr-FR" sz="1500" b="1" dirty="0"/>
              <a:t>(i2))</a:t>
            </a:r>
          </a:p>
          <a:p>
            <a:r>
              <a:rPr lang="fr-FR" sz="1500" b="1" dirty="0"/>
              <a:t>x = </a:t>
            </a:r>
            <a:r>
              <a:rPr lang="fr-FR" sz="1500" b="1" dirty="0" err="1"/>
              <a:t>len</a:t>
            </a:r>
            <a:r>
              <a:rPr lang="fr-FR" sz="1500" b="1" dirty="0"/>
              <a:t>(index(v1, v2))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BD1D7B8E-27BC-4A69-A411-FCB3CD6E6082}"/>
              </a:ext>
            </a:extLst>
          </p:cNvPr>
          <p:cNvSpPr txBox="1"/>
          <p:nvPr/>
        </p:nvSpPr>
        <p:spPr>
          <a:xfrm>
            <a:off x="9274294" y="1319412"/>
            <a:ext cx="237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Indicators</a:t>
            </a:r>
            <a:r>
              <a:rPr lang="fr-FR" b="1" dirty="0"/>
              <a:t> :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CF072A3F-362E-45B5-8160-E4C7709DBDC5}"/>
              </a:ext>
            </a:extLst>
          </p:cNvPr>
          <p:cNvSpPr txBox="1"/>
          <p:nvPr/>
        </p:nvSpPr>
        <p:spPr>
          <a:xfrm>
            <a:off x="9343866" y="4885746"/>
            <a:ext cx="2798617" cy="156966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i="1" dirty="0"/>
              <a:t>Length: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length(</a:t>
            </a:r>
            <a:r>
              <a:rPr lang="en-US" sz="1600" i="1" dirty="0" err="1"/>
              <a:t>parent.codec</a:t>
            </a:r>
            <a:r>
              <a:rPr lang="en-US" sz="1600" i="1" dirty="0"/>
              <a:t>)</a:t>
            </a:r>
          </a:p>
          <a:p>
            <a:endParaRPr lang="en-US" sz="1600" i="1" dirty="0"/>
          </a:p>
          <a:p>
            <a:r>
              <a:rPr lang="en-US" sz="1600" i="1" dirty="0"/>
              <a:t>Values: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Keyder</a:t>
            </a:r>
            <a:r>
              <a:rPr lang="en-US" sz="1600" dirty="0"/>
              <a:t>(</a:t>
            </a:r>
            <a:r>
              <a:rPr lang="en-US" sz="1600" dirty="0" err="1"/>
              <a:t>parent.key</a:t>
            </a:r>
            <a:r>
              <a:rPr lang="en-US" sz="1600" dirty="0"/>
              <a:t>(</a:t>
            </a:r>
            <a:r>
              <a:rPr lang="en-US" sz="1600" dirty="0" err="1"/>
              <a:t>i</a:t>
            </a:r>
            <a:r>
              <a:rPr lang="en-US" sz="1600" dirty="0"/>
              <a:t>)) = key(</a:t>
            </a:r>
            <a:r>
              <a:rPr lang="en-US" sz="1600" dirty="0" err="1"/>
              <a:t>i</a:t>
            </a:r>
            <a:r>
              <a:rPr lang="en-US" sz="1600" dirty="0"/>
              <a:t>)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C9651F5-D366-4219-843E-F766561AACF5}"/>
              </a:ext>
            </a:extLst>
          </p:cNvPr>
          <p:cNvSpPr txBox="1"/>
          <p:nvPr/>
        </p:nvSpPr>
        <p:spPr>
          <a:xfrm>
            <a:off x="9269357" y="4562313"/>
            <a:ext cx="272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i="1" dirty="0"/>
              <a:t>Relative derived keys :</a:t>
            </a:r>
          </a:p>
        </p:txBody>
      </p:sp>
    </p:spTree>
    <p:extLst>
      <p:ext uri="{BB962C8B-B14F-4D97-AF65-F5344CB8AC3E}">
        <p14:creationId xmlns:p14="http://schemas.microsoft.com/office/powerpoint/2010/main" val="2583662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C7D3E3-FBB7-4773-AB0C-371A5A277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873" y="27011"/>
            <a:ext cx="7818546" cy="934332"/>
          </a:xfrm>
        </p:spPr>
        <p:txBody>
          <a:bodyPr>
            <a:normAutofit/>
          </a:bodyPr>
          <a:lstStyle/>
          <a:p>
            <a:r>
              <a:rPr lang="fr-FR" dirty="0"/>
              <a:t>1 - </a:t>
            </a:r>
            <a:r>
              <a:rPr lang="fr-FR" dirty="0" err="1"/>
              <a:t>relationship</a:t>
            </a:r>
            <a:r>
              <a:rPr lang="fr-FR" dirty="0"/>
              <a:t> </a:t>
            </a:r>
            <a:r>
              <a:rPr lang="fr-FR" dirty="0" err="1"/>
              <a:t>properties</a:t>
            </a:r>
            <a:endParaRPr lang="fr-FR" dirty="0"/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5F42C119-4453-467D-9365-2315470CA5C1}"/>
              </a:ext>
            </a:extLst>
          </p:cNvPr>
          <p:cNvSpPr txBox="1"/>
          <p:nvPr/>
        </p:nvSpPr>
        <p:spPr>
          <a:xfrm>
            <a:off x="321784" y="961343"/>
            <a:ext cx="11327291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Type and </a:t>
            </a:r>
            <a:r>
              <a:rPr lang="fr-FR" sz="2000" dirty="0" err="1"/>
              <a:t>Indicators</a:t>
            </a:r>
            <a:r>
              <a:rPr lang="fr-FR" sz="2000" dirty="0"/>
              <a:t> are </a:t>
            </a:r>
            <a:r>
              <a:rPr lang="fr-FR" sz="2000" dirty="0" err="1"/>
              <a:t>independant</a:t>
            </a:r>
            <a:r>
              <a:rPr lang="fr-FR" sz="2000" dirty="0"/>
              <a:t> of Values (</a:t>
            </a:r>
            <a:r>
              <a:rPr lang="fr-FR" sz="2000" dirty="0" err="1"/>
              <a:t>order</a:t>
            </a:r>
            <a:r>
              <a:rPr lang="fr-FR" sz="2000" dirty="0"/>
              <a:t> or value) and </a:t>
            </a:r>
            <a:r>
              <a:rPr lang="fr-FR" sz="2000" dirty="0" err="1"/>
              <a:t>dependant</a:t>
            </a:r>
            <a:r>
              <a:rPr lang="fr-FR" sz="2000" dirty="0"/>
              <a:t> of Codec and Keys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If one index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complete</a:t>
            </a:r>
            <a:r>
              <a:rPr lang="fr-FR" sz="2000" dirty="0"/>
              <a:t>, all the indexes are derived or coupled </a:t>
            </a:r>
            <a:r>
              <a:rPr lang="fr-FR" sz="2000" dirty="0" err="1"/>
              <a:t>from</a:t>
            </a:r>
            <a:r>
              <a:rPr lang="fr-FR" sz="2000" dirty="0"/>
              <a:t> </a:t>
            </a:r>
            <a:r>
              <a:rPr lang="fr-FR" sz="2000" dirty="0" err="1"/>
              <a:t>it</a:t>
            </a:r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If one index </a:t>
            </a:r>
            <a:r>
              <a:rPr lang="fr-FR" sz="2000" dirty="0" err="1"/>
              <a:t>is</a:t>
            </a:r>
            <a:r>
              <a:rPr lang="fr-FR" sz="2000" dirty="0"/>
              <a:t> unique, </a:t>
            </a:r>
            <a:r>
              <a:rPr lang="fr-FR" sz="2000" dirty="0" err="1"/>
              <a:t>it</a:t>
            </a:r>
            <a:r>
              <a:rPr lang="fr-FR" sz="2000" dirty="0"/>
              <a:t> </a:t>
            </a:r>
            <a:r>
              <a:rPr lang="fr-FR" sz="2000" dirty="0" err="1"/>
              <a:t>is</a:t>
            </a:r>
            <a:r>
              <a:rPr lang="fr-FR" sz="2000" dirty="0"/>
              <a:t> derived </a:t>
            </a:r>
            <a:r>
              <a:rPr lang="fr-FR" sz="2000" dirty="0" err="1"/>
              <a:t>from</a:t>
            </a:r>
            <a:r>
              <a:rPr lang="fr-FR" sz="2000" dirty="0"/>
              <a:t> all </a:t>
            </a:r>
            <a:r>
              <a:rPr lang="fr-FR" sz="2000" dirty="0" err="1"/>
              <a:t>other</a:t>
            </a:r>
            <a:r>
              <a:rPr lang="fr-FR" sz="2000" dirty="0"/>
              <a:t> indexes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If A </a:t>
            </a:r>
            <a:r>
              <a:rPr lang="fr-FR" sz="2000" dirty="0" err="1"/>
              <a:t>is</a:t>
            </a:r>
            <a:r>
              <a:rPr lang="fr-FR" sz="2000" dirty="0"/>
              <a:t> derived (coupled) </a:t>
            </a:r>
            <a:r>
              <a:rPr lang="fr-FR" sz="2000" dirty="0" err="1"/>
              <a:t>from</a:t>
            </a:r>
            <a:r>
              <a:rPr lang="fr-FR" sz="2000" dirty="0"/>
              <a:t> B and B </a:t>
            </a:r>
            <a:r>
              <a:rPr lang="fr-FR" sz="2000" dirty="0" err="1"/>
              <a:t>is</a:t>
            </a:r>
            <a:r>
              <a:rPr lang="fr-FR" sz="2000" dirty="0"/>
              <a:t> derived (coupled) </a:t>
            </a:r>
            <a:r>
              <a:rPr lang="fr-FR" sz="2000" dirty="0" err="1"/>
              <a:t>from</a:t>
            </a:r>
            <a:r>
              <a:rPr lang="fr-FR" sz="2000" dirty="0"/>
              <a:t> C, A </a:t>
            </a:r>
            <a:r>
              <a:rPr lang="fr-FR" sz="2000" dirty="0" err="1"/>
              <a:t>is</a:t>
            </a:r>
            <a:r>
              <a:rPr lang="fr-FR" sz="2000" dirty="0"/>
              <a:t> derived (coupled) </a:t>
            </a:r>
            <a:r>
              <a:rPr lang="fr-FR" sz="2000" dirty="0" err="1"/>
              <a:t>from</a:t>
            </a:r>
            <a:r>
              <a:rPr lang="fr-FR" sz="2000" dirty="0"/>
              <a:t> 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If A </a:t>
            </a:r>
            <a:r>
              <a:rPr lang="fr-FR" sz="2000" dirty="0" err="1"/>
              <a:t>is</a:t>
            </a:r>
            <a:r>
              <a:rPr lang="fr-FR" sz="2000" dirty="0"/>
              <a:t> coupled to B, all the </a:t>
            </a:r>
            <a:r>
              <a:rPr lang="fr-FR" sz="2000" dirty="0" err="1"/>
              <a:t>relationships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</a:t>
            </a:r>
            <a:r>
              <a:rPr lang="fr-FR" sz="2000" dirty="0" err="1"/>
              <a:t>other</a:t>
            </a:r>
            <a:r>
              <a:rPr lang="fr-FR" sz="2000" dirty="0"/>
              <a:t> indexes are </a:t>
            </a:r>
            <a:r>
              <a:rPr lang="fr-FR" sz="2000" dirty="0" err="1"/>
              <a:t>identical</a:t>
            </a:r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rgbClr val="002060"/>
                </a:solidFill>
              </a:rPr>
              <a:t>Keys can </a:t>
            </a:r>
            <a:r>
              <a:rPr lang="fr-FR" sz="2000" b="1" dirty="0" err="1">
                <a:solidFill>
                  <a:srgbClr val="002060"/>
                </a:solidFill>
              </a:rPr>
              <a:t>be</a:t>
            </a:r>
            <a:r>
              <a:rPr lang="fr-FR" sz="2000" b="1" dirty="0">
                <a:solidFill>
                  <a:srgbClr val="002060"/>
                </a:solidFill>
              </a:rPr>
              <a:t> </a:t>
            </a:r>
            <a:r>
              <a:rPr lang="fr-FR" sz="2000" b="1" dirty="0" err="1">
                <a:solidFill>
                  <a:srgbClr val="002060"/>
                </a:solidFill>
              </a:rPr>
              <a:t>deduced</a:t>
            </a:r>
            <a:r>
              <a:rPr lang="fr-FR" sz="2000" b="1" dirty="0">
                <a:solidFill>
                  <a:srgbClr val="002060"/>
                </a:solidFill>
              </a:rPr>
              <a:t> </a:t>
            </a:r>
            <a:r>
              <a:rPr lang="fr-FR" sz="2000" b="1" dirty="0" err="1">
                <a:solidFill>
                  <a:srgbClr val="002060"/>
                </a:solidFill>
              </a:rPr>
              <a:t>with</a:t>
            </a:r>
            <a:r>
              <a:rPr lang="fr-FR" sz="2000" b="1" dirty="0">
                <a:solidFill>
                  <a:srgbClr val="002060"/>
                </a:solidFill>
              </a:rPr>
              <a:t> coupled or </a:t>
            </a:r>
            <a:r>
              <a:rPr lang="fr-FR" sz="2000" b="1" dirty="0" err="1">
                <a:solidFill>
                  <a:srgbClr val="002060"/>
                </a:solidFill>
              </a:rPr>
              <a:t>crossed</a:t>
            </a:r>
            <a:r>
              <a:rPr lang="fr-FR" sz="2000" b="1" dirty="0">
                <a:solidFill>
                  <a:srgbClr val="002060"/>
                </a:solidFill>
              </a:rPr>
              <a:t> </a:t>
            </a:r>
            <a:r>
              <a:rPr lang="fr-FR" sz="2000" b="1" dirty="0" err="1">
                <a:solidFill>
                  <a:srgbClr val="002060"/>
                </a:solidFill>
              </a:rPr>
              <a:t>relationship</a:t>
            </a:r>
            <a:endParaRPr lang="fr-FR" sz="2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886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C7D3E3-FBB7-4773-AB0C-371A5A277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37" y="38539"/>
            <a:ext cx="8176611" cy="771056"/>
          </a:xfrm>
        </p:spPr>
        <p:txBody>
          <a:bodyPr>
            <a:normAutofit/>
          </a:bodyPr>
          <a:lstStyle/>
          <a:p>
            <a:r>
              <a:rPr lang="fr-FR" dirty="0"/>
              <a:t>1 – Relationship </a:t>
            </a:r>
            <a:r>
              <a:rPr lang="fr-FR" dirty="0" err="1"/>
              <a:t>adjustement</a:t>
            </a:r>
            <a:endParaRPr lang="fr-FR" dirty="0"/>
          </a:p>
        </p:txBody>
      </p:sp>
      <p:graphicFrame>
        <p:nvGraphicFramePr>
          <p:cNvPr id="70" name="Tableau 3">
            <a:extLst>
              <a:ext uri="{FF2B5EF4-FFF2-40B4-BE49-F238E27FC236}">
                <a16:creationId xmlns:a16="http://schemas.microsoft.com/office/drawing/2014/main" id="{80618A06-145D-413C-A684-763696A406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504611"/>
              </p:ext>
            </p:extLst>
          </p:nvPr>
        </p:nvGraphicFramePr>
        <p:xfrm>
          <a:off x="6188964" y="1851975"/>
          <a:ext cx="37183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835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986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697881"/>
                  </a:ext>
                </a:extLst>
              </a:tr>
            </a:tbl>
          </a:graphicData>
        </a:graphic>
      </p:graphicFrame>
      <p:graphicFrame>
        <p:nvGraphicFramePr>
          <p:cNvPr id="72" name="Tableau 3">
            <a:extLst>
              <a:ext uri="{FF2B5EF4-FFF2-40B4-BE49-F238E27FC236}">
                <a16:creationId xmlns:a16="http://schemas.microsoft.com/office/drawing/2014/main" id="{9AED13DC-8774-478C-A9C2-AEBCC335B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228844"/>
              </p:ext>
            </p:extLst>
          </p:nvPr>
        </p:nvGraphicFramePr>
        <p:xfrm>
          <a:off x="6994317" y="1851975"/>
          <a:ext cx="37183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835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986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508995"/>
                  </a:ext>
                </a:extLst>
              </a:tr>
            </a:tbl>
          </a:graphicData>
        </a:graphic>
      </p:graphicFrame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AD1C64A6-B642-4ED4-975C-6C22B307B7AB}"/>
              </a:ext>
            </a:extLst>
          </p:cNvPr>
          <p:cNvCxnSpPr/>
          <p:nvPr/>
        </p:nvCxnSpPr>
        <p:spPr>
          <a:xfrm>
            <a:off x="6560799" y="2050080"/>
            <a:ext cx="433518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7CCD812C-2065-47B7-98F7-4D1374D7B4AF}"/>
              </a:ext>
            </a:extLst>
          </p:cNvPr>
          <p:cNvCxnSpPr>
            <a:cxnSpLocks/>
          </p:cNvCxnSpPr>
          <p:nvPr/>
        </p:nvCxnSpPr>
        <p:spPr>
          <a:xfrm>
            <a:off x="6560799" y="2764470"/>
            <a:ext cx="433518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FF91771C-DDC0-49A7-A79D-CA4402D4A76C}"/>
              </a:ext>
            </a:extLst>
          </p:cNvPr>
          <p:cNvCxnSpPr>
            <a:cxnSpLocks/>
          </p:cNvCxnSpPr>
          <p:nvPr/>
        </p:nvCxnSpPr>
        <p:spPr>
          <a:xfrm>
            <a:off x="6560799" y="3136012"/>
            <a:ext cx="433518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ZoneTexte 75">
            <a:extLst>
              <a:ext uri="{FF2B5EF4-FFF2-40B4-BE49-F238E27FC236}">
                <a16:creationId xmlns:a16="http://schemas.microsoft.com/office/drawing/2014/main" id="{FC46E372-2A36-477A-900A-AB7EB6CA8180}"/>
              </a:ext>
            </a:extLst>
          </p:cNvPr>
          <p:cNvSpPr txBox="1"/>
          <p:nvPr/>
        </p:nvSpPr>
        <p:spPr>
          <a:xfrm>
            <a:off x="5802878" y="863007"/>
            <a:ext cx="2055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[ Anne, Anne, John, </a:t>
            </a:r>
            <a:r>
              <a:rPr lang="fr-FR" sz="1200" b="1" dirty="0" err="1"/>
              <a:t>Lea</a:t>
            </a:r>
            <a:r>
              <a:rPr lang="fr-FR" sz="1200" b="1" dirty="0"/>
              <a:t> ]</a:t>
            </a:r>
          </a:p>
          <a:p>
            <a:r>
              <a:rPr lang="fr-FR" sz="1200" b="1" dirty="0"/>
              <a:t>[25, 12, 25, 12 ]</a:t>
            </a:r>
          </a:p>
        </p:txBody>
      </p: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03251321-BA05-41C0-80EC-D718EB0F2458}"/>
              </a:ext>
            </a:extLst>
          </p:cNvPr>
          <p:cNvCxnSpPr>
            <a:cxnSpLocks/>
          </p:cNvCxnSpPr>
          <p:nvPr/>
        </p:nvCxnSpPr>
        <p:spPr>
          <a:xfrm>
            <a:off x="6560799" y="2388621"/>
            <a:ext cx="433518" cy="765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Tableau 3">
            <a:extLst>
              <a:ext uri="{FF2B5EF4-FFF2-40B4-BE49-F238E27FC236}">
                <a16:creationId xmlns:a16="http://schemas.microsoft.com/office/drawing/2014/main" id="{77AAB096-677E-4D6B-A06F-0CA14936B9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683054"/>
              </p:ext>
            </p:extLst>
          </p:nvPr>
        </p:nvGraphicFramePr>
        <p:xfrm>
          <a:off x="8215712" y="1847089"/>
          <a:ext cx="37183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835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986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697881"/>
                  </a:ext>
                </a:extLst>
              </a:tr>
            </a:tbl>
          </a:graphicData>
        </a:graphic>
      </p:graphicFrame>
      <p:graphicFrame>
        <p:nvGraphicFramePr>
          <p:cNvPr id="79" name="Tableau 3">
            <a:extLst>
              <a:ext uri="{FF2B5EF4-FFF2-40B4-BE49-F238E27FC236}">
                <a16:creationId xmlns:a16="http://schemas.microsoft.com/office/drawing/2014/main" id="{DDF04187-37A4-471F-94B2-ABFFD8C302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283664"/>
              </p:ext>
            </p:extLst>
          </p:nvPr>
        </p:nvGraphicFramePr>
        <p:xfrm>
          <a:off x="9021065" y="2204897"/>
          <a:ext cx="37183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835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</a:tbl>
          </a:graphicData>
        </a:graphic>
      </p:graphicFrame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72921264-EF0C-4DDC-8DB4-7DB03C51D8B5}"/>
              </a:ext>
            </a:extLst>
          </p:cNvPr>
          <p:cNvCxnSpPr>
            <a:cxnSpLocks/>
          </p:cNvCxnSpPr>
          <p:nvPr/>
        </p:nvCxnSpPr>
        <p:spPr>
          <a:xfrm>
            <a:off x="8587547" y="2045194"/>
            <a:ext cx="433518" cy="358156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8497EEF1-9C32-432A-8143-C8F2F8BBEA95}"/>
              </a:ext>
            </a:extLst>
          </p:cNvPr>
          <p:cNvCxnSpPr>
            <a:cxnSpLocks/>
          </p:cNvCxnSpPr>
          <p:nvPr/>
        </p:nvCxnSpPr>
        <p:spPr>
          <a:xfrm>
            <a:off x="8587547" y="2403350"/>
            <a:ext cx="433518" cy="361120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063C28CD-72D4-4FC8-A9D5-5D532BDEA462}"/>
              </a:ext>
            </a:extLst>
          </p:cNvPr>
          <p:cNvCxnSpPr>
            <a:cxnSpLocks/>
          </p:cNvCxnSpPr>
          <p:nvPr/>
        </p:nvCxnSpPr>
        <p:spPr>
          <a:xfrm flipV="1">
            <a:off x="8587547" y="2389386"/>
            <a:ext cx="433518" cy="375084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300723BD-8CF9-4037-9F1E-D1CADBD4144D}"/>
              </a:ext>
            </a:extLst>
          </p:cNvPr>
          <p:cNvCxnSpPr>
            <a:cxnSpLocks/>
          </p:cNvCxnSpPr>
          <p:nvPr/>
        </p:nvCxnSpPr>
        <p:spPr>
          <a:xfrm flipV="1">
            <a:off x="8587547" y="2764470"/>
            <a:ext cx="433518" cy="371542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0" name="Tableau 3">
            <a:extLst>
              <a:ext uri="{FF2B5EF4-FFF2-40B4-BE49-F238E27FC236}">
                <a16:creationId xmlns:a16="http://schemas.microsoft.com/office/drawing/2014/main" id="{E18F0DBF-0F4E-4663-9ED7-CE102411CC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692009"/>
              </p:ext>
            </p:extLst>
          </p:nvPr>
        </p:nvGraphicFramePr>
        <p:xfrm>
          <a:off x="10173669" y="1948920"/>
          <a:ext cx="37183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835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259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37877"/>
                  </a:ext>
                </a:extLst>
              </a:tr>
            </a:tbl>
          </a:graphicData>
        </a:graphic>
      </p:graphicFrame>
      <p:graphicFrame>
        <p:nvGraphicFramePr>
          <p:cNvPr id="91" name="Tableau 3">
            <a:extLst>
              <a:ext uri="{FF2B5EF4-FFF2-40B4-BE49-F238E27FC236}">
                <a16:creationId xmlns:a16="http://schemas.microsoft.com/office/drawing/2014/main" id="{C620CCC0-B02E-40C5-BFF1-2B792E7248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496738"/>
              </p:ext>
            </p:extLst>
          </p:nvPr>
        </p:nvGraphicFramePr>
        <p:xfrm>
          <a:off x="10981919" y="1948920"/>
          <a:ext cx="37183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835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259339"/>
                  </a:ext>
                </a:extLst>
              </a:tr>
            </a:tbl>
          </a:graphicData>
        </a:graphic>
      </p:graphicFrame>
      <p:cxnSp>
        <p:nvCxnSpPr>
          <p:cNvPr id="92" name="Connecteur droit 91">
            <a:extLst>
              <a:ext uri="{FF2B5EF4-FFF2-40B4-BE49-F238E27FC236}">
                <a16:creationId xmlns:a16="http://schemas.microsoft.com/office/drawing/2014/main" id="{DD138417-B853-47EB-B084-1F1E74070CF8}"/>
              </a:ext>
            </a:extLst>
          </p:cNvPr>
          <p:cNvCxnSpPr>
            <a:cxnSpLocks/>
          </p:cNvCxnSpPr>
          <p:nvPr/>
        </p:nvCxnSpPr>
        <p:spPr>
          <a:xfrm flipV="1">
            <a:off x="10545504" y="2101620"/>
            <a:ext cx="433518" cy="371542"/>
          </a:xfrm>
          <a:prstGeom prst="line">
            <a:avLst/>
          </a:prstGeom>
          <a:ln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4AAE7562-0F54-4CA4-943C-1D5B0F254CC0}"/>
              </a:ext>
            </a:extLst>
          </p:cNvPr>
          <p:cNvCxnSpPr>
            <a:cxnSpLocks/>
          </p:cNvCxnSpPr>
          <p:nvPr/>
        </p:nvCxnSpPr>
        <p:spPr>
          <a:xfrm>
            <a:off x="10545504" y="2132644"/>
            <a:ext cx="433518" cy="358156"/>
          </a:xfrm>
          <a:prstGeom prst="line">
            <a:avLst/>
          </a:prstGeom>
          <a:ln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47954061-974A-4D60-A821-C893C90D9B6E}"/>
              </a:ext>
            </a:extLst>
          </p:cNvPr>
          <p:cNvCxnSpPr>
            <a:cxnSpLocks/>
          </p:cNvCxnSpPr>
          <p:nvPr/>
        </p:nvCxnSpPr>
        <p:spPr>
          <a:xfrm>
            <a:off x="10543286" y="2020385"/>
            <a:ext cx="433518" cy="4885"/>
          </a:xfrm>
          <a:prstGeom prst="line">
            <a:avLst/>
          </a:prstGeom>
          <a:ln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65770986-C7C5-4310-B067-F0F0EFB6CFC5}"/>
              </a:ext>
            </a:extLst>
          </p:cNvPr>
          <p:cNvCxnSpPr>
            <a:cxnSpLocks/>
          </p:cNvCxnSpPr>
          <p:nvPr/>
        </p:nvCxnSpPr>
        <p:spPr>
          <a:xfrm flipV="1">
            <a:off x="10531520" y="2593142"/>
            <a:ext cx="437021" cy="286893"/>
          </a:xfrm>
          <a:prstGeom prst="line">
            <a:avLst/>
          </a:prstGeom>
          <a:ln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ZoneTexte 95">
            <a:extLst>
              <a:ext uri="{FF2B5EF4-FFF2-40B4-BE49-F238E27FC236}">
                <a16:creationId xmlns:a16="http://schemas.microsoft.com/office/drawing/2014/main" id="{23A044FE-4701-4D3E-989C-21BCDF0610F1}"/>
              </a:ext>
            </a:extLst>
          </p:cNvPr>
          <p:cNvSpPr txBox="1"/>
          <p:nvPr/>
        </p:nvSpPr>
        <p:spPr>
          <a:xfrm>
            <a:off x="5552797" y="1960461"/>
            <a:ext cx="61083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Anne</a:t>
            </a:r>
          </a:p>
          <a:p>
            <a:endParaRPr lang="fr-FR" sz="1000" dirty="0"/>
          </a:p>
          <a:p>
            <a:r>
              <a:rPr lang="fr-FR" sz="1200" dirty="0"/>
              <a:t>Anne</a:t>
            </a:r>
          </a:p>
          <a:p>
            <a:endParaRPr lang="fr-FR" sz="1000" dirty="0"/>
          </a:p>
          <a:p>
            <a:r>
              <a:rPr lang="fr-FR" sz="1200" dirty="0"/>
              <a:t>John</a:t>
            </a:r>
          </a:p>
          <a:p>
            <a:endParaRPr lang="fr-FR" sz="1000" dirty="0"/>
          </a:p>
          <a:p>
            <a:r>
              <a:rPr lang="fr-FR" sz="1200" dirty="0" err="1"/>
              <a:t>Lea</a:t>
            </a:r>
            <a:endParaRPr lang="fr-FR" sz="1200" dirty="0"/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DC17CB2A-1962-471D-9056-7486537AA1CD}"/>
              </a:ext>
            </a:extLst>
          </p:cNvPr>
          <p:cNvSpPr txBox="1"/>
          <p:nvPr/>
        </p:nvSpPr>
        <p:spPr>
          <a:xfrm>
            <a:off x="7382373" y="1939677"/>
            <a:ext cx="45156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25</a:t>
            </a:r>
          </a:p>
          <a:p>
            <a:endParaRPr lang="fr-FR" sz="1000" dirty="0"/>
          </a:p>
          <a:p>
            <a:r>
              <a:rPr lang="fr-FR" sz="1200" dirty="0"/>
              <a:t>12</a:t>
            </a:r>
          </a:p>
          <a:p>
            <a:endParaRPr lang="fr-FR" sz="1000" dirty="0"/>
          </a:p>
          <a:p>
            <a:r>
              <a:rPr lang="fr-FR" sz="1200" dirty="0"/>
              <a:t>25</a:t>
            </a:r>
          </a:p>
          <a:p>
            <a:endParaRPr lang="fr-FR" sz="1000" dirty="0"/>
          </a:p>
          <a:p>
            <a:r>
              <a:rPr lang="fr-FR" sz="1200" dirty="0"/>
              <a:t>12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2789736C-AFA1-48E5-92BD-BCB0EEDBD234}"/>
              </a:ext>
            </a:extLst>
          </p:cNvPr>
          <p:cNvSpPr txBox="1"/>
          <p:nvPr/>
        </p:nvSpPr>
        <p:spPr>
          <a:xfrm>
            <a:off x="9613612" y="2021101"/>
            <a:ext cx="6108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Anne</a:t>
            </a:r>
          </a:p>
          <a:p>
            <a:endParaRPr lang="fr-FR" sz="1000" dirty="0"/>
          </a:p>
          <a:p>
            <a:r>
              <a:rPr lang="fr-FR" sz="1200" dirty="0"/>
              <a:t>John</a:t>
            </a:r>
          </a:p>
          <a:p>
            <a:endParaRPr lang="fr-FR" sz="1000" dirty="0"/>
          </a:p>
          <a:p>
            <a:r>
              <a:rPr lang="fr-FR" sz="1200" dirty="0" err="1"/>
              <a:t>Lea</a:t>
            </a:r>
            <a:endParaRPr lang="fr-FR" sz="1200" dirty="0"/>
          </a:p>
        </p:txBody>
      </p:sp>
      <p:sp>
        <p:nvSpPr>
          <p:cNvPr id="99" name="ZoneTexte 98">
            <a:extLst>
              <a:ext uri="{FF2B5EF4-FFF2-40B4-BE49-F238E27FC236}">
                <a16:creationId xmlns:a16="http://schemas.microsoft.com/office/drawing/2014/main" id="{1F20FAEA-763B-46EF-ABFB-E6F4CD8C15B0}"/>
              </a:ext>
            </a:extLst>
          </p:cNvPr>
          <p:cNvSpPr txBox="1"/>
          <p:nvPr/>
        </p:nvSpPr>
        <p:spPr>
          <a:xfrm>
            <a:off x="11351174" y="1974939"/>
            <a:ext cx="45156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25</a:t>
            </a:r>
          </a:p>
          <a:p>
            <a:endParaRPr lang="fr-FR" sz="1000" dirty="0"/>
          </a:p>
          <a:p>
            <a:r>
              <a:rPr lang="fr-FR" sz="1200" dirty="0"/>
              <a:t>12</a:t>
            </a: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505FFD44-D796-43DE-8680-F1A7C61FBAB3}"/>
              </a:ext>
            </a:extLst>
          </p:cNvPr>
          <p:cNvSpPr txBox="1"/>
          <p:nvPr/>
        </p:nvSpPr>
        <p:spPr>
          <a:xfrm>
            <a:off x="6188964" y="3322672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coupled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79530EFA-D232-4609-BBED-D7CF3D8C1C35}"/>
              </a:ext>
            </a:extLst>
          </p:cNvPr>
          <p:cNvSpPr txBox="1"/>
          <p:nvPr/>
        </p:nvSpPr>
        <p:spPr>
          <a:xfrm>
            <a:off x="8235929" y="3335357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derived</a:t>
            </a:r>
            <a:endParaRPr lang="fr-FR" sz="1200" dirty="0"/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4C23F0D5-218D-4D82-94DA-6AC8EBE15941}"/>
              </a:ext>
            </a:extLst>
          </p:cNvPr>
          <p:cNvSpPr txBox="1"/>
          <p:nvPr/>
        </p:nvSpPr>
        <p:spPr>
          <a:xfrm>
            <a:off x="10094851" y="3348493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linked</a:t>
            </a:r>
            <a:endParaRPr lang="fr-FR" dirty="0"/>
          </a:p>
        </p:txBody>
      </p:sp>
      <p:sp>
        <p:nvSpPr>
          <p:cNvPr id="141" name="ZoneTexte 140">
            <a:extLst>
              <a:ext uri="{FF2B5EF4-FFF2-40B4-BE49-F238E27FC236}">
                <a16:creationId xmlns:a16="http://schemas.microsoft.com/office/drawing/2014/main" id="{7DBA4258-BCC8-40D9-8CEF-EFB3636C848A}"/>
              </a:ext>
            </a:extLst>
          </p:cNvPr>
          <p:cNvSpPr txBox="1"/>
          <p:nvPr/>
        </p:nvSpPr>
        <p:spPr>
          <a:xfrm>
            <a:off x="577966" y="1178601"/>
            <a:ext cx="40219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Codec </a:t>
            </a:r>
            <a:r>
              <a:rPr lang="fr-FR" b="1" dirty="0" err="1"/>
              <a:t>reduction</a:t>
            </a:r>
            <a:r>
              <a:rPr lang="fr-FR" b="1" dirty="0"/>
              <a:t> / extension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Codec </a:t>
            </a:r>
            <a:r>
              <a:rPr lang="fr-FR" dirty="0" err="1"/>
              <a:t>changed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Values </a:t>
            </a:r>
            <a:r>
              <a:rPr lang="fr-FR" dirty="0" err="1"/>
              <a:t>unchanged</a:t>
            </a:r>
            <a:endParaRPr lang="fr-FR" dirty="0"/>
          </a:p>
        </p:txBody>
      </p:sp>
      <p:sp>
        <p:nvSpPr>
          <p:cNvPr id="143" name="ZoneTexte 142">
            <a:extLst>
              <a:ext uri="{FF2B5EF4-FFF2-40B4-BE49-F238E27FC236}">
                <a16:creationId xmlns:a16="http://schemas.microsoft.com/office/drawing/2014/main" id="{4E9A07DC-581A-4961-86B4-695A279A5AD1}"/>
              </a:ext>
            </a:extLst>
          </p:cNvPr>
          <p:cNvSpPr txBox="1"/>
          <p:nvPr/>
        </p:nvSpPr>
        <p:spPr>
          <a:xfrm>
            <a:off x="10750849" y="3734429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chemeClr val="accent1">
                    <a:lumMod val="75000"/>
                  </a:schemeClr>
                </a:solidFill>
              </a:rPr>
              <a:t>reduction</a:t>
            </a:r>
            <a:endParaRPr lang="fr-F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Flèche : double flèche horizontale 5">
            <a:extLst>
              <a:ext uri="{FF2B5EF4-FFF2-40B4-BE49-F238E27FC236}">
                <a16:creationId xmlns:a16="http://schemas.microsoft.com/office/drawing/2014/main" id="{AB94BD9C-711C-4BA8-BA42-DB211C229E0F}"/>
              </a:ext>
            </a:extLst>
          </p:cNvPr>
          <p:cNvSpPr/>
          <p:nvPr/>
        </p:nvSpPr>
        <p:spPr>
          <a:xfrm>
            <a:off x="6788327" y="3895042"/>
            <a:ext cx="3909544" cy="161338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4" name="ZoneTexte 143">
            <a:extLst>
              <a:ext uri="{FF2B5EF4-FFF2-40B4-BE49-F238E27FC236}">
                <a16:creationId xmlns:a16="http://schemas.microsoft.com/office/drawing/2014/main" id="{F40C6C76-471C-4263-9B47-AAE6A0CCC07E}"/>
              </a:ext>
            </a:extLst>
          </p:cNvPr>
          <p:cNvSpPr txBox="1"/>
          <p:nvPr/>
        </p:nvSpPr>
        <p:spPr>
          <a:xfrm>
            <a:off x="5523689" y="3756734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extension</a:t>
            </a:r>
          </a:p>
        </p:txBody>
      </p:sp>
      <p:sp>
        <p:nvSpPr>
          <p:cNvPr id="149" name="ZoneTexte 148">
            <a:extLst>
              <a:ext uri="{FF2B5EF4-FFF2-40B4-BE49-F238E27FC236}">
                <a16:creationId xmlns:a16="http://schemas.microsoft.com/office/drawing/2014/main" id="{55AFE5DD-CED4-4077-BC04-D92E4795612D}"/>
              </a:ext>
            </a:extLst>
          </p:cNvPr>
          <p:cNvSpPr txBox="1"/>
          <p:nvPr/>
        </p:nvSpPr>
        <p:spPr>
          <a:xfrm>
            <a:off x="1423255" y="2362963"/>
            <a:ext cx="3079999" cy="1569660"/>
          </a:xfrm>
          <a:prstGeom prst="rect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b="1" dirty="0"/>
              <a:t>Reduction </a:t>
            </a:r>
            <a:r>
              <a:rPr lang="fr-FR" sz="1600" b="1" dirty="0" err="1"/>
              <a:t>is</a:t>
            </a:r>
            <a:r>
              <a:rPr lang="fr-FR" sz="1600" b="1" dirty="0"/>
              <a:t> </a:t>
            </a:r>
            <a:r>
              <a:rPr lang="fr-FR" sz="1600" b="1" dirty="0" err="1"/>
              <a:t>usefull</a:t>
            </a:r>
            <a:r>
              <a:rPr lang="fr-FR" sz="1600" b="1" dirty="0"/>
              <a:t> to </a:t>
            </a:r>
            <a:r>
              <a:rPr lang="fr-FR" sz="1600" b="1" dirty="0" err="1"/>
              <a:t>minimize</a:t>
            </a:r>
            <a:r>
              <a:rPr lang="fr-FR" sz="1600" b="1" dirty="0"/>
              <a:t> codec size</a:t>
            </a:r>
          </a:p>
          <a:p>
            <a:endParaRPr lang="fr-FR" sz="1600" b="1" dirty="0"/>
          </a:p>
          <a:p>
            <a:r>
              <a:rPr lang="fr-FR" sz="1600" b="1" dirty="0"/>
              <a:t>Extension </a:t>
            </a:r>
            <a:r>
              <a:rPr lang="fr-FR" sz="1600" b="1" dirty="0" err="1"/>
              <a:t>is</a:t>
            </a:r>
            <a:r>
              <a:rPr lang="fr-FR" sz="1600" b="1" dirty="0"/>
              <a:t> </a:t>
            </a:r>
            <a:r>
              <a:rPr lang="fr-FR" sz="1600" b="1" dirty="0" err="1"/>
              <a:t>usefull</a:t>
            </a:r>
            <a:r>
              <a:rPr lang="fr-FR" sz="1600" b="1" dirty="0"/>
              <a:t> to </a:t>
            </a:r>
            <a:r>
              <a:rPr lang="fr-FR" sz="1600" b="1" dirty="0" err="1"/>
              <a:t>increase</a:t>
            </a:r>
            <a:r>
              <a:rPr lang="fr-FR" sz="1600" b="1" dirty="0"/>
              <a:t> values </a:t>
            </a:r>
            <a:r>
              <a:rPr lang="fr-FR" sz="1600" b="1" dirty="0" err="1"/>
              <a:t>readibility</a:t>
            </a:r>
            <a:r>
              <a:rPr lang="fr-FR" sz="1600" b="1" dirty="0"/>
              <a:t> (like csv data)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D02FCC53-D285-49E1-9C75-BA2C9BF44A9C}"/>
              </a:ext>
            </a:extLst>
          </p:cNvPr>
          <p:cNvSpPr txBox="1"/>
          <p:nvPr/>
        </p:nvSpPr>
        <p:spPr>
          <a:xfrm>
            <a:off x="5994179" y="1342781"/>
            <a:ext cx="761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Ajusted</a:t>
            </a:r>
            <a:endParaRPr lang="fr-FR" sz="1200" dirty="0"/>
          </a:p>
          <a:p>
            <a:r>
              <a:rPr lang="fr-FR" sz="1200" dirty="0"/>
              <a:t>codec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3B2465C1-9877-49D7-99BB-33868AEB79C8}"/>
              </a:ext>
            </a:extLst>
          </p:cNvPr>
          <p:cNvSpPr txBox="1"/>
          <p:nvPr/>
        </p:nvSpPr>
        <p:spPr>
          <a:xfrm>
            <a:off x="6843739" y="1342781"/>
            <a:ext cx="761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Ajusted</a:t>
            </a:r>
            <a:endParaRPr lang="fr-FR" sz="1200" dirty="0"/>
          </a:p>
          <a:p>
            <a:r>
              <a:rPr lang="fr-FR" sz="1200" dirty="0"/>
              <a:t>codec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1F81DFE8-5582-4E7B-8318-4926135B3A98}"/>
              </a:ext>
            </a:extLst>
          </p:cNvPr>
          <p:cNvSpPr txBox="1"/>
          <p:nvPr/>
        </p:nvSpPr>
        <p:spPr>
          <a:xfrm>
            <a:off x="8042276" y="1342781"/>
            <a:ext cx="761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Ajusted</a:t>
            </a:r>
            <a:endParaRPr lang="fr-FR" sz="1200" dirty="0"/>
          </a:p>
          <a:p>
            <a:r>
              <a:rPr lang="fr-FR" sz="1200" dirty="0"/>
              <a:t>codec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A4075253-CB02-42CC-81F1-1B0CE9C23518}"/>
              </a:ext>
            </a:extLst>
          </p:cNvPr>
          <p:cNvSpPr txBox="1"/>
          <p:nvPr/>
        </p:nvSpPr>
        <p:spPr>
          <a:xfrm>
            <a:off x="8867996" y="1342781"/>
            <a:ext cx="761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Default</a:t>
            </a:r>
          </a:p>
          <a:p>
            <a:r>
              <a:rPr lang="fr-FR" sz="1200" dirty="0"/>
              <a:t>codec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841E4455-5F57-43A9-870E-6E4A48D9E6D0}"/>
              </a:ext>
            </a:extLst>
          </p:cNvPr>
          <p:cNvSpPr txBox="1"/>
          <p:nvPr/>
        </p:nvSpPr>
        <p:spPr>
          <a:xfrm>
            <a:off x="9983268" y="1342781"/>
            <a:ext cx="761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Default</a:t>
            </a:r>
          </a:p>
          <a:p>
            <a:r>
              <a:rPr lang="fr-FR" sz="1200" dirty="0"/>
              <a:t>codec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6AF3F44C-DDA6-46DF-84BC-25A1AE531F4B}"/>
              </a:ext>
            </a:extLst>
          </p:cNvPr>
          <p:cNvSpPr txBox="1"/>
          <p:nvPr/>
        </p:nvSpPr>
        <p:spPr>
          <a:xfrm>
            <a:off x="10787134" y="1342781"/>
            <a:ext cx="761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Default</a:t>
            </a:r>
          </a:p>
          <a:p>
            <a:r>
              <a:rPr lang="fr-FR" sz="1200" dirty="0"/>
              <a:t>codec</a:t>
            </a:r>
          </a:p>
        </p:txBody>
      </p: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FD87C556-09F7-4255-9A2F-0EFD5F438350}"/>
              </a:ext>
            </a:extLst>
          </p:cNvPr>
          <p:cNvCxnSpPr>
            <a:cxnSpLocks/>
          </p:cNvCxnSpPr>
          <p:nvPr/>
        </p:nvCxnSpPr>
        <p:spPr>
          <a:xfrm>
            <a:off x="10984877" y="5642781"/>
            <a:ext cx="433518" cy="4885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3A144B43-E0E1-4E80-AB25-6D8F8D3FDBD7}"/>
              </a:ext>
            </a:extLst>
          </p:cNvPr>
          <p:cNvCxnSpPr>
            <a:cxnSpLocks/>
          </p:cNvCxnSpPr>
          <p:nvPr/>
        </p:nvCxnSpPr>
        <p:spPr>
          <a:xfrm flipV="1">
            <a:off x="11025718" y="5693579"/>
            <a:ext cx="392677" cy="599741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474C88F8-562C-4EAA-AC23-F9BB4B74CFD9}"/>
              </a:ext>
            </a:extLst>
          </p:cNvPr>
          <p:cNvCxnSpPr>
            <a:cxnSpLocks/>
          </p:cNvCxnSpPr>
          <p:nvPr/>
        </p:nvCxnSpPr>
        <p:spPr>
          <a:xfrm flipV="1">
            <a:off x="11025718" y="5780158"/>
            <a:ext cx="392677" cy="599741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03DFD175-65E4-471A-BCA5-B1C3CED09045}"/>
              </a:ext>
            </a:extLst>
          </p:cNvPr>
          <p:cNvCxnSpPr>
            <a:cxnSpLocks/>
          </p:cNvCxnSpPr>
          <p:nvPr/>
        </p:nvCxnSpPr>
        <p:spPr>
          <a:xfrm flipV="1">
            <a:off x="8892742" y="5963841"/>
            <a:ext cx="417016" cy="372631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FD162F1F-D0F1-4E9E-BDEA-5F678C918410}"/>
              </a:ext>
            </a:extLst>
          </p:cNvPr>
          <p:cNvCxnSpPr>
            <a:cxnSpLocks/>
          </p:cNvCxnSpPr>
          <p:nvPr/>
        </p:nvCxnSpPr>
        <p:spPr>
          <a:xfrm>
            <a:off x="8104971" y="6182973"/>
            <a:ext cx="566104" cy="151116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BA4260D7-BEB0-4161-9B43-C49E8BFCAD15}"/>
              </a:ext>
            </a:extLst>
          </p:cNvPr>
          <p:cNvCxnSpPr>
            <a:cxnSpLocks/>
          </p:cNvCxnSpPr>
          <p:nvPr/>
        </p:nvCxnSpPr>
        <p:spPr>
          <a:xfrm flipV="1">
            <a:off x="6452625" y="5857965"/>
            <a:ext cx="433518" cy="371542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BB8F8BDF-B8C5-4B82-8A21-FBFACF596D61}"/>
              </a:ext>
            </a:extLst>
          </p:cNvPr>
          <p:cNvCxnSpPr>
            <a:cxnSpLocks/>
          </p:cNvCxnSpPr>
          <p:nvPr/>
        </p:nvCxnSpPr>
        <p:spPr>
          <a:xfrm>
            <a:off x="6436062" y="5588462"/>
            <a:ext cx="433518" cy="4885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B12AA1F0-1C4A-400E-8D9A-57D2F884EF8F}"/>
              </a:ext>
            </a:extLst>
          </p:cNvPr>
          <p:cNvCxnSpPr>
            <a:cxnSpLocks/>
          </p:cNvCxnSpPr>
          <p:nvPr/>
        </p:nvCxnSpPr>
        <p:spPr>
          <a:xfrm>
            <a:off x="6452625" y="5565826"/>
            <a:ext cx="433518" cy="358156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F72DAF26-F63F-4DD8-AECB-5B5204745666}"/>
              </a:ext>
            </a:extLst>
          </p:cNvPr>
          <p:cNvCxnSpPr>
            <a:cxnSpLocks/>
          </p:cNvCxnSpPr>
          <p:nvPr/>
        </p:nvCxnSpPr>
        <p:spPr>
          <a:xfrm flipV="1">
            <a:off x="6476040" y="5598406"/>
            <a:ext cx="433518" cy="375084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2737EEAC-D70A-407F-BE89-D918B15A058E}"/>
              </a:ext>
            </a:extLst>
          </p:cNvPr>
          <p:cNvCxnSpPr>
            <a:cxnSpLocks/>
          </p:cNvCxnSpPr>
          <p:nvPr/>
        </p:nvCxnSpPr>
        <p:spPr>
          <a:xfrm flipV="1">
            <a:off x="6460723" y="5971977"/>
            <a:ext cx="433518" cy="371542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0" name="Tableau 3">
            <a:extLst>
              <a:ext uri="{FF2B5EF4-FFF2-40B4-BE49-F238E27FC236}">
                <a16:creationId xmlns:a16="http://schemas.microsoft.com/office/drawing/2014/main" id="{41EBAB22-08BE-456C-A47F-5E7890A16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372391"/>
              </p:ext>
            </p:extLst>
          </p:nvPr>
        </p:nvGraphicFramePr>
        <p:xfrm>
          <a:off x="6876556" y="5523421"/>
          <a:ext cx="20828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</a:tbl>
          </a:graphicData>
        </a:graphic>
      </p:graphicFrame>
      <p:graphicFrame>
        <p:nvGraphicFramePr>
          <p:cNvPr id="111" name="Tableau 3">
            <a:extLst>
              <a:ext uri="{FF2B5EF4-FFF2-40B4-BE49-F238E27FC236}">
                <a16:creationId xmlns:a16="http://schemas.microsoft.com/office/drawing/2014/main" id="{20B4C107-21B4-433B-A5F3-FC73958A70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757676"/>
              </p:ext>
            </p:extLst>
          </p:nvPr>
        </p:nvGraphicFramePr>
        <p:xfrm>
          <a:off x="6307711" y="5523732"/>
          <a:ext cx="234724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724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986504"/>
                  </a:ext>
                </a:extLst>
              </a:tr>
            </a:tbl>
          </a:graphicData>
        </a:graphic>
      </p:graphicFrame>
      <p:cxnSp>
        <p:nvCxnSpPr>
          <p:cNvPr id="112" name="Connecteur droit 111">
            <a:extLst>
              <a:ext uri="{FF2B5EF4-FFF2-40B4-BE49-F238E27FC236}">
                <a16:creationId xmlns:a16="http://schemas.microsoft.com/office/drawing/2014/main" id="{7466ED42-E962-4CC3-B1DB-23660182AB62}"/>
              </a:ext>
            </a:extLst>
          </p:cNvPr>
          <p:cNvCxnSpPr>
            <a:cxnSpLocks/>
          </p:cNvCxnSpPr>
          <p:nvPr/>
        </p:nvCxnSpPr>
        <p:spPr>
          <a:xfrm>
            <a:off x="8865898" y="5366433"/>
            <a:ext cx="433518" cy="358156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0E905A7C-C56E-4713-A9E4-71E35FB91306}"/>
              </a:ext>
            </a:extLst>
          </p:cNvPr>
          <p:cNvCxnSpPr>
            <a:cxnSpLocks/>
          </p:cNvCxnSpPr>
          <p:nvPr/>
        </p:nvCxnSpPr>
        <p:spPr>
          <a:xfrm>
            <a:off x="8865898" y="5717128"/>
            <a:ext cx="510934" cy="200147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113">
            <a:extLst>
              <a:ext uri="{FF2B5EF4-FFF2-40B4-BE49-F238E27FC236}">
                <a16:creationId xmlns:a16="http://schemas.microsoft.com/office/drawing/2014/main" id="{DDBE7601-989C-4686-82D8-319408AB9599}"/>
              </a:ext>
            </a:extLst>
          </p:cNvPr>
          <p:cNvCxnSpPr>
            <a:cxnSpLocks/>
          </p:cNvCxnSpPr>
          <p:nvPr/>
        </p:nvCxnSpPr>
        <p:spPr>
          <a:xfrm flipV="1">
            <a:off x="8865898" y="5710625"/>
            <a:ext cx="433518" cy="375084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>
            <a:extLst>
              <a:ext uri="{FF2B5EF4-FFF2-40B4-BE49-F238E27FC236}">
                <a16:creationId xmlns:a16="http://schemas.microsoft.com/office/drawing/2014/main" id="{D22058DE-D986-411F-9854-39EDD73ACD30}"/>
              </a:ext>
            </a:extLst>
          </p:cNvPr>
          <p:cNvCxnSpPr>
            <a:cxnSpLocks/>
          </p:cNvCxnSpPr>
          <p:nvPr/>
        </p:nvCxnSpPr>
        <p:spPr>
          <a:xfrm flipV="1">
            <a:off x="8882400" y="5884532"/>
            <a:ext cx="417016" cy="372631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8" name="Tableau 3">
            <a:extLst>
              <a:ext uri="{FF2B5EF4-FFF2-40B4-BE49-F238E27FC236}">
                <a16:creationId xmlns:a16="http://schemas.microsoft.com/office/drawing/2014/main" id="{66648BEE-9513-459B-80F9-E98630A2DF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665298"/>
              </p:ext>
            </p:extLst>
          </p:nvPr>
        </p:nvGraphicFramePr>
        <p:xfrm>
          <a:off x="9299416" y="5559119"/>
          <a:ext cx="234724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724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</a:tbl>
          </a:graphicData>
        </a:graphic>
      </p:graphicFrame>
      <p:cxnSp>
        <p:nvCxnSpPr>
          <p:cNvPr id="129" name="Connecteur droit 128">
            <a:extLst>
              <a:ext uri="{FF2B5EF4-FFF2-40B4-BE49-F238E27FC236}">
                <a16:creationId xmlns:a16="http://schemas.microsoft.com/office/drawing/2014/main" id="{8AC77CD3-1E95-4B7C-9E66-9C2F13A0A8C3}"/>
              </a:ext>
            </a:extLst>
          </p:cNvPr>
          <p:cNvCxnSpPr>
            <a:cxnSpLocks/>
          </p:cNvCxnSpPr>
          <p:nvPr/>
        </p:nvCxnSpPr>
        <p:spPr>
          <a:xfrm flipV="1">
            <a:off x="8123585" y="5404410"/>
            <a:ext cx="479927" cy="249951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8F65EBA1-B3C9-4D5A-AE9E-AD3D1D395A11}"/>
              </a:ext>
            </a:extLst>
          </p:cNvPr>
          <p:cNvCxnSpPr>
            <a:cxnSpLocks/>
          </p:cNvCxnSpPr>
          <p:nvPr/>
        </p:nvCxnSpPr>
        <p:spPr>
          <a:xfrm>
            <a:off x="8104794" y="5654361"/>
            <a:ext cx="547503" cy="41044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>
            <a:extLst>
              <a:ext uri="{FF2B5EF4-FFF2-40B4-BE49-F238E27FC236}">
                <a16:creationId xmlns:a16="http://schemas.microsoft.com/office/drawing/2014/main" id="{00CBD18A-314C-4BE3-9982-0A6BD6E6F5B6}"/>
              </a:ext>
            </a:extLst>
          </p:cNvPr>
          <p:cNvCxnSpPr>
            <a:cxnSpLocks/>
          </p:cNvCxnSpPr>
          <p:nvPr/>
        </p:nvCxnSpPr>
        <p:spPr>
          <a:xfrm>
            <a:off x="8123585" y="5910055"/>
            <a:ext cx="479927" cy="53786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EF4B6C46-CDEA-4257-BAE3-47482263D3B2}"/>
              </a:ext>
            </a:extLst>
          </p:cNvPr>
          <p:cNvCxnSpPr>
            <a:cxnSpLocks/>
          </p:cNvCxnSpPr>
          <p:nvPr/>
        </p:nvCxnSpPr>
        <p:spPr>
          <a:xfrm>
            <a:off x="8104794" y="6081746"/>
            <a:ext cx="566104" cy="151116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1" name="Tableau 3">
            <a:extLst>
              <a:ext uri="{FF2B5EF4-FFF2-40B4-BE49-F238E27FC236}">
                <a16:creationId xmlns:a16="http://schemas.microsoft.com/office/drawing/2014/main" id="{5E63D077-A27A-4AE7-83AE-C57728DC7A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635763"/>
              </p:ext>
            </p:extLst>
          </p:nvPr>
        </p:nvGraphicFramePr>
        <p:xfrm>
          <a:off x="8565929" y="5288479"/>
          <a:ext cx="405123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5123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260793">
                <a:tc>
                  <a:txBody>
                    <a:bodyPr/>
                    <a:lstStyle/>
                    <a:p>
                      <a:r>
                        <a:rPr lang="fr-FR" sz="1200" dirty="0"/>
                        <a:t>0,0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260793">
                <a:tc>
                  <a:txBody>
                    <a:bodyPr/>
                    <a:lstStyle/>
                    <a:p>
                      <a:r>
                        <a:rPr lang="fr-FR" sz="1200" dirty="0"/>
                        <a:t>0,1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  <a:tr h="260793">
                <a:tc>
                  <a:txBody>
                    <a:bodyPr/>
                    <a:lstStyle/>
                    <a:p>
                      <a:r>
                        <a:rPr lang="fr-FR" sz="1200" dirty="0"/>
                        <a:t>1,0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986504"/>
                  </a:ext>
                </a:extLst>
              </a:tr>
              <a:tr h="260793">
                <a:tc>
                  <a:txBody>
                    <a:bodyPr/>
                    <a:lstStyle/>
                    <a:p>
                      <a:r>
                        <a:rPr lang="fr-FR" sz="1200" dirty="0"/>
                        <a:t>2,1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018462"/>
                  </a:ext>
                </a:extLst>
              </a:tr>
            </a:tbl>
          </a:graphicData>
        </a:graphic>
      </p:graphicFrame>
      <p:graphicFrame>
        <p:nvGraphicFramePr>
          <p:cNvPr id="152" name="Tableau 3">
            <a:extLst>
              <a:ext uri="{FF2B5EF4-FFF2-40B4-BE49-F238E27FC236}">
                <a16:creationId xmlns:a16="http://schemas.microsoft.com/office/drawing/2014/main" id="{2C3750D4-F9E5-40D3-97E6-2C4DBAB165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626546"/>
              </p:ext>
            </p:extLst>
          </p:nvPr>
        </p:nvGraphicFramePr>
        <p:xfrm>
          <a:off x="8004799" y="5498574"/>
          <a:ext cx="234724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724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986504"/>
                  </a:ext>
                </a:extLst>
              </a:tr>
            </a:tbl>
          </a:graphicData>
        </a:graphic>
      </p:graphicFrame>
      <p:sp>
        <p:nvSpPr>
          <p:cNvPr id="153" name="Flèche : droite 152">
            <a:extLst>
              <a:ext uri="{FF2B5EF4-FFF2-40B4-BE49-F238E27FC236}">
                <a16:creationId xmlns:a16="http://schemas.microsoft.com/office/drawing/2014/main" id="{06EDEA1E-49AF-4AED-B49D-B21A18F72D11}"/>
              </a:ext>
            </a:extLst>
          </p:cNvPr>
          <p:cNvSpPr/>
          <p:nvPr/>
        </p:nvSpPr>
        <p:spPr>
          <a:xfrm>
            <a:off x="7281239" y="5714930"/>
            <a:ext cx="515878" cy="21607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154" name="Flèche : droite 153">
            <a:extLst>
              <a:ext uri="{FF2B5EF4-FFF2-40B4-BE49-F238E27FC236}">
                <a16:creationId xmlns:a16="http://schemas.microsoft.com/office/drawing/2014/main" id="{F2847BF0-878A-4519-902A-1CFD73BD22BD}"/>
              </a:ext>
            </a:extLst>
          </p:cNvPr>
          <p:cNvSpPr/>
          <p:nvPr/>
        </p:nvSpPr>
        <p:spPr>
          <a:xfrm>
            <a:off x="9727186" y="5714930"/>
            <a:ext cx="515878" cy="21607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155" name="ZoneTexte 154">
            <a:extLst>
              <a:ext uri="{FF2B5EF4-FFF2-40B4-BE49-F238E27FC236}">
                <a16:creationId xmlns:a16="http://schemas.microsoft.com/office/drawing/2014/main" id="{928D81D0-5178-4A5A-BCF8-216EB2A8CBE7}"/>
              </a:ext>
            </a:extLst>
          </p:cNvPr>
          <p:cNvSpPr txBox="1"/>
          <p:nvPr/>
        </p:nvSpPr>
        <p:spPr>
          <a:xfrm>
            <a:off x="5790583" y="5505533"/>
            <a:ext cx="610833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Anne</a:t>
            </a:r>
          </a:p>
          <a:p>
            <a:endParaRPr lang="fr-FR" sz="900" dirty="0"/>
          </a:p>
          <a:p>
            <a:r>
              <a:rPr lang="fr-FR" sz="1100" dirty="0"/>
              <a:t>Paul</a:t>
            </a:r>
          </a:p>
          <a:p>
            <a:endParaRPr lang="fr-FR" sz="900" dirty="0"/>
          </a:p>
          <a:p>
            <a:r>
              <a:rPr lang="fr-FR" sz="1100" dirty="0" err="1"/>
              <a:t>Lea</a:t>
            </a:r>
            <a:endParaRPr lang="fr-FR" sz="1100" dirty="0"/>
          </a:p>
        </p:txBody>
      </p: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8713EDDC-97B7-45E7-B950-0465012C4C49}"/>
              </a:ext>
            </a:extLst>
          </p:cNvPr>
          <p:cNvCxnSpPr>
            <a:cxnSpLocks/>
          </p:cNvCxnSpPr>
          <p:nvPr/>
        </p:nvCxnSpPr>
        <p:spPr>
          <a:xfrm flipV="1">
            <a:off x="11025718" y="5410120"/>
            <a:ext cx="374589" cy="605230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7" name="Tableau 3">
            <a:extLst>
              <a:ext uri="{FF2B5EF4-FFF2-40B4-BE49-F238E27FC236}">
                <a16:creationId xmlns:a16="http://schemas.microsoft.com/office/drawing/2014/main" id="{7FCA1EA9-C279-4144-83AE-4634809173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568427"/>
              </p:ext>
            </p:extLst>
          </p:nvPr>
        </p:nvGraphicFramePr>
        <p:xfrm>
          <a:off x="11400307" y="5313312"/>
          <a:ext cx="234724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724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247013"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rgbClr val="C3DE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247013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rgbClr val="C3DE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</a:tbl>
          </a:graphicData>
        </a:graphic>
      </p:graphicFrame>
      <p:cxnSp>
        <p:nvCxnSpPr>
          <p:cNvPr id="158" name="Connecteur droit 157">
            <a:extLst>
              <a:ext uri="{FF2B5EF4-FFF2-40B4-BE49-F238E27FC236}">
                <a16:creationId xmlns:a16="http://schemas.microsoft.com/office/drawing/2014/main" id="{8081F4C1-EF01-409A-8162-CB3AFC9D53EA}"/>
              </a:ext>
            </a:extLst>
          </p:cNvPr>
          <p:cNvCxnSpPr>
            <a:cxnSpLocks/>
          </p:cNvCxnSpPr>
          <p:nvPr/>
        </p:nvCxnSpPr>
        <p:spPr>
          <a:xfrm>
            <a:off x="10969444" y="5406275"/>
            <a:ext cx="433518" cy="4885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9" name="Tableau 3">
            <a:extLst>
              <a:ext uri="{FF2B5EF4-FFF2-40B4-BE49-F238E27FC236}">
                <a16:creationId xmlns:a16="http://schemas.microsoft.com/office/drawing/2014/main" id="{41154FC1-05B7-4B2B-AE5B-E6B42EC08B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711657"/>
              </p:ext>
            </p:extLst>
          </p:nvPr>
        </p:nvGraphicFramePr>
        <p:xfrm>
          <a:off x="10840742" y="5313451"/>
          <a:ext cx="23472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724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247013"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247013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  <a:tr h="247013">
                <a:tc>
                  <a:txBody>
                    <a:bodyPr/>
                    <a:lstStyle/>
                    <a:p>
                      <a:r>
                        <a:rPr lang="fr-FR" sz="1200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986504"/>
                  </a:ext>
                </a:extLst>
              </a:tr>
              <a:tr h="247013">
                <a:tc>
                  <a:txBody>
                    <a:bodyPr/>
                    <a:lstStyle/>
                    <a:p>
                      <a:r>
                        <a:rPr lang="fr-FR" sz="12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697881"/>
                  </a:ext>
                </a:extLst>
              </a:tr>
            </a:tbl>
          </a:graphicData>
        </a:graphic>
      </p:graphicFrame>
      <p:sp>
        <p:nvSpPr>
          <p:cNvPr id="160" name="ZoneTexte 159">
            <a:extLst>
              <a:ext uri="{FF2B5EF4-FFF2-40B4-BE49-F238E27FC236}">
                <a16:creationId xmlns:a16="http://schemas.microsoft.com/office/drawing/2014/main" id="{35B16AAB-F9FA-4E2C-BBA5-875ED212AD0B}"/>
              </a:ext>
            </a:extLst>
          </p:cNvPr>
          <p:cNvSpPr txBox="1"/>
          <p:nvPr/>
        </p:nvSpPr>
        <p:spPr>
          <a:xfrm>
            <a:off x="11635031" y="5273556"/>
            <a:ext cx="345675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25</a:t>
            </a:r>
          </a:p>
          <a:p>
            <a:endParaRPr lang="fr-FR" sz="900" dirty="0"/>
          </a:p>
          <a:p>
            <a:r>
              <a:rPr lang="fr-FR" sz="1100" dirty="0"/>
              <a:t>12</a:t>
            </a:r>
          </a:p>
        </p:txBody>
      </p:sp>
      <p:sp>
        <p:nvSpPr>
          <p:cNvPr id="161" name="ZoneTexte 160">
            <a:extLst>
              <a:ext uri="{FF2B5EF4-FFF2-40B4-BE49-F238E27FC236}">
                <a16:creationId xmlns:a16="http://schemas.microsoft.com/office/drawing/2014/main" id="{8C502614-E333-44B0-AE9E-5AEE96BDBFEA}"/>
              </a:ext>
            </a:extLst>
          </p:cNvPr>
          <p:cNvSpPr txBox="1"/>
          <p:nvPr/>
        </p:nvSpPr>
        <p:spPr>
          <a:xfrm>
            <a:off x="10291736" y="5273556"/>
            <a:ext cx="610833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Anne</a:t>
            </a:r>
          </a:p>
          <a:p>
            <a:endParaRPr lang="fr-FR" sz="900" dirty="0"/>
          </a:p>
          <a:p>
            <a:r>
              <a:rPr lang="fr-FR" sz="1100" dirty="0"/>
              <a:t>Anne</a:t>
            </a:r>
          </a:p>
          <a:p>
            <a:endParaRPr lang="fr-FR" sz="900" dirty="0"/>
          </a:p>
          <a:p>
            <a:r>
              <a:rPr lang="fr-FR" sz="1100" dirty="0"/>
              <a:t>Paul</a:t>
            </a:r>
          </a:p>
          <a:p>
            <a:endParaRPr lang="fr-FR" sz="900" dirty="0"/>
          </a:p>
          <a:p>
            <a:r>
              <a:rPr lang="fr-FR" sz="1100" dirty="0" err="1"/>
              <a:t>Lea</a:t>
            </a:r>
            <a:endParaRPr lang="fr-FR" sz="1100" dirty="0"/>
          </a:p>
        </p:txBody>
      </p:sp>
      <p:sp>
        <p:nvSpPr>
          <p:cNvPr id="162" name="ZoneTexte 161">
            <a:extLst>
              <a:ext uri="{FF2B5EF4-FFF2-40B4-BE49-F238E27FC236}">
                <a16:creationId xmlns:a16="http://schemas.microsoft.com/office/drawing/2014/main" id="{F2FF91D1-DC72-49BD-834F-36A62244596D}"/>
              </a:ext>
            </a:extLst>
          </p:cNvPr>
          <p:cNvSpPr txBox="1"/>
          <p:nvPr/>
        </p:nvSpPr>
        <p:spPr>
          <a:xfrm>
            <a:off x="10576818" y="4820719"/>
            <a:ext cx="761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Ajusted</a:t>
            </a:r>
            <a:endParaRPr lang="fr-FR" sz="1200" dirty="0"/>
          </a:p>
          <a:p>
            <a:r>
              <a:rPr lang="fr-FR" sz="1200" dirty="0"/>
              <a:t>codec</a:t>
            </a:r>
          </a:p>
        </p:txBody>
      </p:sp>
      <p:sp>
        <p:nvSpPr>
          <p:cNvPr id="163" name="ZoneTexte 162">
            <a:extLst>
              <a:ext uri="{FF2B5EF4-FFF2-40B4-BE49-F238E27FC236}">
                <a16:creationId xmlns:a16="http://schemas.microsoft.com/office/drawing/2014/main" id="{7ACD6DB1-86F8-443A-8646-EA7DBA8DBD33}"/>
              </a:ext>
            </a:extLst>
          </p:cNvPr>
          <p:cNvSpPr txBox="1"/>
          <p:nvPr/>
        </p:nvSpPr>
        <p:spPr>
          <a:xfrm>
            <a:off x="6041498" y="5009834"/>
            <a:ext cx="761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Default</a:t>
            </a:r>
          </a:p>
          <a:p>
            <a:r>
              <a:rPr lang="fr-FR" sz="1200" dirty="0"/>
              <a:t>codec</a:t>
            </a:r>
          </a:p>
        </p:txBody>
      </p:sp>
      <p:sp>
        <p:nvSpPr>
          <p:cNvPr id="164" name="ZoneTexte 163">
            <a:extLst>
              <a:ext uri="{FF2B5EF4-FFF2-40B4-BE49-F238E27FC236}">
                <a16:creationId xmlns:a16="http://schemas.microsoft.com/office/drawing/2014/main" id="{F99D1454-848E-4AA8-8411-53514E4BE3DB}"/>
              </a:ext>
            </a:extLst>
          </p:cNvPr>
          <p:cNvSpPr txBox="1"/>
          <p:nvPr/>
        </p:nvSpPr>
        <p:spPr>
          <a:xfrm>
            <a:off x="538437" y="4414577"/>
            <a:ext cx="507159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/>
              <a:t>Codec </a:t>
            </a:r>
            <a:r>
              <a:rPr lang="fr-FR" sz="1600" b="1" dirty="0" err="1"/>
              <a:t>adjustement</a:t>
            </a:r>
            <a:endParaRPr lang="fr-FR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/>
              <a:t>Codec </a:t>
            </a:r>
            <a:r>
              <a:rPr lang="fr-FR" sz="1600" dirty="0" err="1"/>
              <a:t>is</a:t>
            </a:r>
            <a:r>
              <a:rPr lang="fr-FR" sz="1600" dirty="0"/>
              <a:t> </a:t>
            </a:r>
            <a:r>
              <a:rPr lang="fr-FR" sz="1600" dirty="0" err="1"/>
              <a:t>ajusted</a:t>
            </a:r>
            <a:r>
              <a:rPr lang="fr-FR" sz="1600" dirty="0"/>
              <a:t> to the </a:t>
            </a:r>
            <a:r>
              <a:rPr lang="fr-FR" sz="1600" dirty="0" err="1"/>
              <a:t>other</a:t>
            </a:r>
            <a:r>
              <a:rPr lang="fr-FR" sz="1600" dirty="0"/>
              <a:t> codec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err="1"/>
              <a:t>Other</a:t>
            </a:r>
            <a:r>
              <a:rPr lang="fr-FR" sz="1600" dirty="0"/>
              <a:t> index </a:t>
            </a:r>
            <a:r>
              <a:rPr lang="fr-FR" sz="1600" dirty="0" err="1"/>
              <a:t>is</a:t>
            </a:r>
            <a:r>
              <a:rPr lang="fr-FR" sz="1600" dirty="0"/>
              <a:t> derived or coupled to the </a:t>
            </a:r>
            <a:r>
              <a:rPr lang="fr-FR" sz="1600" dirty="0" err="1"/>
              <a:t>ajusted</a:t>
            </a:r>
            <a:r>
              <a:rPr lang="fr-FR" sz="1600" dirty="0"/>
              <a:t> index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/>
              <a:t>If A </a:t>
            </a:r>
            <a:r>
              <a:rPr lang="fr-FR" sz="1600" dirty="0" err="1"/>
              <a:t>is</a:t>
            </a:r>
            <a:r>
              <a:rPr lang="fr-FR" sz="1600" dirty="0"/>
              <a:t> derived </a:t>
            </a:r>
            <a:r>
              <a:rPr lang="fr-FR" sz="1600" dirty="0" err="1"/>
              <a:t>from</a:t>
            </a:r>
            <a:r>
              <a:rPr lang="fr-FR" sz="1600" dirty="0"/>
              <a:t> B and if B </a:t>
            </a:r>
            <a:r>
              <a:rPr lang="fr-FR" sz="1600" dirty="0" err="1"/>
              <a:t>is</a:t>
            </a:r>
            <a:r>
              <a:rPr lang="fr-FR" sz="1600" dirty="0"/>
              <a:t> </a:t>
            </a:r>
            <a:r>
              <a:rPr lang="fr-FR" sz="1600" dirty="0" err="1"/>
              <a:t>adjusted</a:t>
            </a:r>
            <a:r>
              <a:rPr lang="fr-FR" sz="1600" dirty="0"/>
              <a:t> to C, A </a:t>
            </a:r>
            <a:r>
              <a:rPr lang="fr-FR" sz="1600" dirty="0" err="1"/>
              <a:t>is</a:t>
            </a:r>
            <a:r>
              <a:rPr lang="fr-FR" sz="1600" dirty="0"/>
              <a:t> </a:t>
            </a:r>
            <a:r>
              <a:rPr lang="fr-FR" sz="1600" dirty="0" err="1"/>
              <a:t>still</a:t>
            </a:r>
            <a:r>
              <a:rPr lang="fr-FR" sz="1600" dirty="0"/>
              <a:t> derived </a:t>
            </a:r>
            <a:r>
              <a:rPr lang="fr-FR" sz="1600" dirty="0" err="1"/>
              <a:t>from</a:t>
            </a:r>
            <a:r>
              <a:rPr lang="fr-FR" sz="1600" dirty="0"/>
              <a:t> B </a:t>
            </a:r>
          </a:p>
        </p:txBody>
      </p:sp>
      <p:sp>
        <p:nvSpPr>
          <p:cNvPr id="165" name="ZoneTexte 164">
            <a:extLst>
              <a:ext uri="{FF2B5EF4-FFF2-40B4-BE49-F238E27FC236}">
                <a16:creationId xmlns:a16="http://schemas.microsoft.com/office/drawing/2014/main" id="{2931E9A0-B7F8-4F1D-A55A-5A44C9F35DD9}"/>
              </a:ext>
            </a:extLst>
          </p:cNvPr>
          <p:cNvSpPr txBox="1"/>
          <p:nvPr/>
        </p:nvSpPr>
        <p:spPr>
          <a:xfrm>
            <a:off x="1499854" y="6162544"/>
            <a:ext cx="2784363" cy="584775"/>
          </a:xfrm>
          <a:prstGeom prst="rect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b="1" dirty="0"/>
              <a:t>Keys can </a:t>
            </a:r>
            <a:r>
              <a:rPr lang="fr-FR" sz="1600" b="1" dirty="0" err="1"/>
              <a:t>be</a:t>
            </a:r>
            <a:r>
              <a:rPr lang="fr-FR" sz="1600" b="1" dirty="0"/>
              <a:t> </a:t>
            </a:r>
            <a:r>
              <a:rPr lang="fr-FR" sz="1600" b="1" dirty="0" err="1"/>
              <a:t>deduced</a:t>
            </a:r>
            <a:r>
              <a:rPr lang="fr-FR" sz="1600" b="1" dirty="0"/>
              <a:t> </a:t>
            </a:r>
            <a:r>
              <a:rPr lang="fr-FR" sz="1600" b="1" dirty="0" err="1"/>
              <a:t>from</a:t>
            </a:r>
            <a:r>
              <a:rPr lang="fr-FR" sz="1600" b="1" dirty="0"/>
              <a:t> keys parent</a:t>
            </a:r>
          </a:p>
        </p:txBody>
      </p:sp>
    </p:spTree>
    <p:extLst>
      <p:ext uri="{BB962C8B-B14F-4D97-AF65-F5344CB8AC3E}">
        <p14:creationId xmlns:p14="http://schemas.microsoft.com/office/powerpoint/2010/main" val="1613916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C7D3E3-FBB7-4773-AB0C-371A5A277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37" y="38539"/>
            <a:ext cx="8176611" cy="771056"/>
          </a:xfrm>
        </p:spPr>
        <p:txBody>
          <a:bodyPr>
            <a:normAutofit/>
          </a:bodyPr>
          <a:lstStyle/>
          <a:p>
            <a:r>
              <a:rPr lang="fr-FR" dirty="0"/>
              <a:t>1 – Relationship </a:t>
            </a:r>
            <a:r>
              <a:rPr lang="fr-FR" dirty="0" err="1"/>
              <a:t>adjustement</a:t>
            </a:r>
            <a:endParaRPr lang="fr-FR" dirty="0"/>
          </a:p>
        </p:txBody>
      </p: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00C97F91-4B32-46B4-B905-060BD3E1EED5}"/>
              </a:ext>
            </a:extLst>
          </p:cNvPr>
          <p:cNvCxnSpPr>
            <a:cxnSpLocks/>
          </p:cNvCxnSpPr>
          <p:nvPr/>
        </p:nvCxnSpPr>
        <p:spPr>
          <a:xfrm flipV="1">
            <a:off x="10510694" y="1857346"/>
            <a:ext cx="450961" cy="570635"/>
          </a:xfrm>
          <a:prstGeom prst="line">
            <a:avLst/>
          </a:prstGeom>
          <a:ln>
            <a:solidFill>
              <a:srgbClr val="0070C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A18F8EF0-3B04-49E6-8A5D-D07423C5BC64}"/>
              </a:ext>
            </a:extLst>
          </p:cNvPr>
          <p:cNvCxnSpPr>
            <a:cxnSpLocks/>
          </p:cNvCxnSpPr>
          <p:nvPr/>
        </p:nvCxnSpPr>
        <p:spPr>
          <a:xfrm>
            <a:off x="8562143" y="1791616"/>
            <a:ext cx="433518" cy="4885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ZoneTexte 104">
            <a:extLst>
              <a:ext uri="{FF2B5EF4-FFF2-40B4-BE49-F238E27FC236}">
                <a16:creationId xmlns:a16="http://schemas.microsoft.com/office/drawing/2014/main" id="{2D048625-8175-41E2-B8A5-EDEA077CF800}"/>
              </a:ext>
            </a:extLst>
          </p:cNvPr>
          <p:cNvSpPr txBox="1"/>
          <p:nvPr/>
        </p:nvSpPr>
        <p:spPr>
          <a:xfrm>
            <a:off x="7966472" y="1265221"/>
            <a:ext cx="2055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[</a:t>
            </a:r>
            <a:r>
              <a:rPr lang="fr-FR" sz="1200" b="1" dirty="0" err="1"/>
              <a:t>Anne,Paul,</a:t>
            </a:r>
            <a:r>
              <a:rPr lang="fr-FR" sz="1200" b="1" dirty="0" err="1">
                <a:solidFill>
                  <a:srgbClr val="0070C0"/>
                </a:solidFill>
              </a:rPr>
              <a:t>Anne</a:t>
            </a:r>
            <a:r>
              <a:rPr lang="fr-FR" sz="1200" b="1" dirty="0" err="1"/>
              <a:t>,Lea</a:t>
            </a:r>
            <a:r>
              <a:rPr lang="fr-FR" sz="1200" b="1" dirty="0"/>
              <a:t>]</a:t>
            </a:r>
          </a:p>
          <a:p>
            <a:r>
              <a:rPr lang="fr-FR" sz="1200" b="1" dirty="0"/>
              <a:t>[25, 25, </a:t>
            </a:r>
            <a:r>
              <a:rPr lang="fr-FR" sz="1200" b="1" dirty="0">
                <a:solidFill>
                  <a:srgbClr val="0070C0"/>
                </a:solidFill>
              </a:rPr>
              <a:t>12</a:t>
            </a:r>
            <a:r>
              <a:rPr lang="fr-FR" sz="1200" b="1" dirty="0"/>
              <a:t>, 12 ]</a:t>
            </a:r>
          </a:p>
        </p:txBody>
      </p:sp>
      <p:cxnSp>
        <p:nvCxnSpPr>
          <p:cNvPr id="106" name="Connecteur droit 105">
            <a:extLst>
              <a:ext uri="{FF2B5EF4-FFF2-40B4-BE49-F238E27FC236}">
                <a16:creationId xmlns:a16="http://schemas.microsoft.com/office/drawing/2014/main" id="{144A63A6-D052-40FC-8262-EEB31D345E81}"/>
              </a:ext>
            </a:extLst>
          </p:cNvPr>
          <p:cNvCxnSpPr>
            <a:cxnSpLocks/>
          </p:cNvCxnSpPr>
          <p:nvPr/>
        </p:nvCxnSpPr>
        <p:spPr>
          <a:xfrm>
            <a:off x="8578706" y="1768980"/>
            <a:ext cx="433518" cy="358156"/>
          </a:xfrm>
          <a:prstGeom prst="line">
            <a:avLst/>
          </a:prstGeom>
          <a:ln>
            <a:solidFill>
              <a:srgbClr val="0070C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>
            <a:extLst>
              <a:ext uri="{FF2B5EF4-FFF2-40B4-BE49-F238E27FC236}">
                <a16:creationId xmlns:a16="http://schemas.microsoft.com/office/drawing/2014/main" id="{5C8C8F6C-4F05-49CC-8E54-54EA5802F390}"/>
              </a:ext>
            </a:extLst>
          </p:cNvPr>
          <p:cNvCxnSpPr>
            <a:cxnSpLocks/>
          </p:cNvCxnSpPr>
          <p:nvPr/>
        </p:nvCxnSpPr>
        <p:spPr>
          <a:xfrm flipV="1">
            <a:off x="8602121" y="1801560"/>
            <a:ext cx="433518" cy="375084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D4F1EB7D-4D44-4557-869C-BA5395B1CFAE}"/>
              </a:ext>
            </a:extLst>
          </p:cNvPr>
          <p:cNvCxnSpPr>
            <a:cxnSpLocks/>
          </p:cNvCxnSpPr>
          <p:nvPr/>
        </p:nvCxnSpPr>
        <p:spPr>
          <a:xfrm flipV="1">
            <a:off x="8586804" y="2175131"/>
            <a:ext cx="433518" cy="371542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7" name="Tableau 3">
            <a:extLst>
              <a:ext uri="{FF2B5EF4-FFF2-40B4-BE49-F238E27FC236}">
                <a16:creationId xmlns:a16="http://schemas.microsoft.com/office/drawing/2014/main" id="{5AEF31EE-E35C-41FC-B295-FC44810ED9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388470"/>
              </p:ext>
            </p:extLst>
          </p:nvPr>
        </p:nvGraphicFramePr>
        <p:xfrm>
          <a:off x="9002637" y="1726575"/>
          <a:ext cx="20828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</a:tbl>
          </a:graphicData>
        </a:graphic>
      </p:graphicFrame>
      <p:graphicFrame>
        <p:nvGraphicFramePr>
          <p:cNvPr id="118" name="Tableau 3">
            <a:extLst>
              <a:ext uri="{FF2B5EF4-FFF2-40B4-BE49-F238E27FC236}">
                <a16:creationId xmlns:a16="http://schemas.microsoft.com/office/drawing/2014/main" id="{390820CA-DA6C-4D53-BC39-90A9C865F4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995670"/>
              </p:ext>
            </p:extLst>
          </p:nvPr>
        </p:nvGraphicFramePr>
        <p:xfrm>
          <a:off x="8433792" y="1726886"/>
          <a:ext cx="234724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724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986504"/>
                  </a:ext>
                </a:extLst>
              </a:tr>
            </a:tbl>
          </a:graphicData>
        </a:graphic>
      </p:graphicFrame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8D808E5C-C1B4-488B-91D6-A2AE664AE175}"/>
              </a:ext>
            </a:extLst>
          </p:cNvPr>
          <p:cNvCxnSpPr>
            <a:cxnSpLocks/>
          </p:cNvCxnSpPr>
          <p:nvPr/>
        </p:nvCxnSpPr>
        <p:spPr>
          <a:xfrm>
            <a:off x="10464744" y="1787731"/>
            <a:ext cx="433518" cy="4885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ZoneTexte 120">
            <a:extLst>
              <a:ext uri="{FF2B5EF4-FFF2-40B4-BE49-F238E27FC236}">
                <a16:creationId xmlns:a16="http://schemas.microsoft.com/office/drawing/2014/main" id="{54E1B755-F511-464A-8ECE-0AD2D975C5D4}"/>
              </a:ext>
            </a:extLst>
          </p:cNvPr>
          <p:cNvSpPr txBox="1"/>
          <p:nvPr/>
        </p:nvSpPr>
        <p:spPr>
          <a:xfrm>
            <a:off x="9710050" y="1271275"/>
            <a:ext cx="2481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[</a:t>
            </a:r>
            <a:r>
              <a:rPr lang="fr-FR" sz="1200" b="1" dirty="0" err="1"/>
              <a:t>Anne,Paul,</a:t>
            </a:r>
            <a:r>
              <a:rPr lang="fr-FR" sz="1200" b="1" dirty="0" err="1">
                <a:solidFill>
                  <a:srgbClr val="0070C0"/>
                </a:solidFill>
              </a:rPr>
              <a:t>Lea</a:t>
            </a:r>
            <a:r>
              <a:rPr lang="fr-FR" sz="1200" b="1" dirty="0" err="1"/>
              <a:t>,Anne,</a:t>
            </a:r>
            <a:r>
              <a:rPr lang="fr-FR" sz="1200" b="1" dirty="0" err="1">
                <a:solidFill>
                  <a:srgbClr val="0070C0"/>
                </a:solidFill>
              </a:rPr>
              <a:t>Paul</a:t>
            </a:r>
            <a:r>
              <a:rPr lang="fr-FR" sz="1200" b="1" dirty="0" err="1"/>
              <a:t>,Lea</a:t>
            </a:r>
            <a:r>
              <a:rPr lang="fr-FR" sz="1200" b="1" dirty="0"/>
              <a:t>]</a:t>
            </a:r>
          </a:p>
          <a:p>
            <a:r>
              <a:rPr lang="fr-FR" sz="1200" b="1" dirty="0"/>
              <a:t>[25, 25, </a:t>
            </a:r>
            <a:r>
              <a:rPr lang="fr-FR" sz="1200" b="1" dirty="0">
                <a:solidFill>
                  <a:srgbClr val="0070C0"/>
                </a:solidFill>
              </a:rPr>
              <a:t>25</a:t>
            </a:r>
            <a:r>
              <a:rPr lang="fr-FR" sz="1200" b="1" dirty="0"/>
              <a:t>, 12, </a:t>
            </a:r>
            <a:r>
              <a:rPr lang="fr-FR" sz="1200" b="1" dirty="0">
                <a:solidFill>
                  <a:srgbClr val="0070C0"/>
                </a:solidFill>
              </a:rPr>
              <a:t>12</a:t>
            </a:r>
            <a:r>
              <a:rPr lang="fr-FR" sz="1200" b="1" dirty="0"/>
              <a:t>, 12 ]</a:t>
            </a:r>
          </a:p>
        </p:txBody>
      </p: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3CA60373-B804-4C87-A25F-958784D5AE27}"/>
              </a:ext>
            </a:extLst>
          </p:cNvPr>
          <p:cNvCxnSpPr>
            <a:cxnSpLocks/>
          </p:cNvCxnSpPr>
          <p:nvPr/>
        </p:nvCxnSpPr>
        <p:spPr>
          <a:xfrm>
            <a:off x="10481307" y="1765095"/>
            <a:ext cx="433518" cy="358156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3B3A813A-9AA2-4531-A9A4-6BBE20C6FE71}"/>
              </a:ext>
            </a:extLst>
          </p:cNvPr>
          <p:cNvCxnSpPr>
            <a:cxnSpLocks/>
          </p:cNvCxnSpPr>
          <p:nvPr/>
        </p:nvCxnSpPr>
        <p:spPr>
          <a:xfrm>
            <a:off x="10471720" y="2180260"/>
            <a:ext cx="433518" cy="4885"/>
          </a:xfrm>
          <a:prstGeom prst="line">
            <a:avLst/>
          </a:prstGeom>
          <a:ln>
            <a:solidFill>
              <a:srgbClr val="0070C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F1EB5857-8DDB-4B98-9718-F81FCD466357}"/>
              </a:ext>
            </a:extLst>
          </p:cNvPr>
          <p:cNvCxnSpPr>
            <a:cxnSpLocks/>
          </p:cNvCxnSpPr>
          <p:nvPr/>
        </p:nvCxnSpPr>
        <p:spPr>
          <a:xfrm flipV="1">
            <a:off x="10504722" y="1797675"/>
            <a:ext cx="433518" cy="375084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C4A0B286-9535-4C06-8A70-AAE234521827}"/>
              </a:ext>
            </a:extLst>
          </p:cNvPr>
          <p:cNvCxnSpPr>
            <a:cxnSpLocks/>
          </p:cNvCxnSpPr>
          <p:nvPr/>
        </p:nvCxnSpPr>
        <p:spPr>
          <a:xfrm flipV="1">
            <a:off x="10489405" y="2171246"/>
            <a:ext cx="433518" cy="371542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6" name="Tableau 3">
            <a:extLst>
              <a:ext uri="{FF2B5EF4-FFF2-40B4-BE49-F238E27FC236}">
                <a16:creationId xmlns:a16="http://schemas.microsoft.com/office/drawing/2014/main" id="{9C5B16D3-649D-4A72-B45B-BA7443E1F2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309246"/>
              </p:ext>
            </p:extLst>
          </p:nvPr>
        </p:nvGraphicFramePr>
        <p:xfrm>
          <a:off x="10905238" y="1722690"/>
          <a:ext cx="20828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</a:tbl>
          </a:graphicData>
        </a:graphic>
      </p:graphicFrame>
      <p:graphicFrame>
        <p:nvGraphicFramePr>
          <p:cNvPr id="127" name="Tableau 3">
            <a:extLst>
              <a:ext uri="{FF2B5EF4-FFF2-40B4-BE49-F238E27FC236}">
                <a16:creationId xmlns:a16="http://schemas.microsoft.com/office/drawing/2014/main" id="{6AAB8F63-C8E7-44BB-B75B-BDDB9677DE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099016"/>
              </p:ext>
            </p:extLst>
          </p:nvPr>
        </p:nvGraphicFramePr>
        <p:xfrm>
          <a:off x="10336393" y="1723001"/>
          <a:ext cx="234724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724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986504"/>
                  </a:ext>
                </a:extLst>
              </a:tr>
            </a:tbl>
          </a:graphicData>
        </a:graphic>
      </p:graphicFrame>
      <p:cxnSp>
        <p:nvCxnSpPr>
          <p:cNvPr id="130" name="Connecteur droit 129">
            <a:extLst>
              <a:ext uri="{FF2B5EF4-FFF2-40B4-BE49-F238E27FC236}">
                <a16:creationId xmlns:a16="http://schemas.microsoft.com/office/drawing/2014/main" id="{B29D0155-DF7A-4847-9F55-05349C632EA3}"/>
              </a:ext>
            </a:extLst>
          </p:cNvPr>
          <p:cNvCxnSpPr>
            <a:cxnSpLocks/>
          </p:cNvCxnSpPr>
          <p:nvPr/>
        </p:nvCxnSpPr>
        <p:spPr>
          <a:xfrm>
            <a:off x="6428553" y="1795447"/>
            <a:ext cx="433518" cy="4885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ZoneTexte 130">
            <a:extLst>
              <a:ext uri="{FF2B5EF4-FFF2-40B4-BE49-F238E27FC236}">
                <a16:creationId xmlns:a16="http://schemas.microsoft.com/office/drawing/2014/main" id="{16D4E87B-333F-4479-A6DA-B743AA0D7A1F}"/>
              </a:ext>
            </a:extLst>
          </p:cNvPr>
          <p:cNvSpPr txBox="1"/>
          <p:nvPr/>
        </p:nvSpPr>
        <p:spPr>
          <a:xfrm>
            <a:off x="6091299" y="1269052"/>
            <a:ext cx="2055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[</a:t>
            </a:r>
            <a:r>
              <a:rPr lang="fr-FR" sz="1200" b="1" dirty="0" err="1"/>
              <a:t>Anne,Paul,Lea</a:t>
            </a:r>
            <a:r>
              <a:rPr lang="fr-FR" sz="1200" b="1" dirty="0"/>
              <a:t> ]</a:t>
            </a:r>
          </a:p>
          <a:p>
            <a:r>
              <a:rPr lang="fr-FR" sz="1200" b="1" dirty="0"/>
              <a:t>[25, 25, 12 ]</a:t>
            </a:r>
          </a:p>
        </p:txBody>
      </p:sp>
      <p:cxnSp>
        <p:nvCxnSpPr>
          <p:cNvPr id="133" name="Connecteur droit 132">
            <a:extLst>
              <a:ext uri="{FF2B5EF4-FFF2-40B4-BE49-F238E27FC236}">
                <a16:creationId xmlns:a16="http://schemas.microsoft.com/office/drawing/2014/main" id="{D809269B-E7F2-4928-BB3A-96D5F70BD7C0}"/>
              </a:ext>
            </a:extLst>
          </p:cNvPr>
          <p:cNvCxnSpPr>
            <a:cxnSpLocks/>
          </p:cNvCxnSpPr>
          <p:nvPr/>
        </p:nvCxnSpPr>
        <p:spPr>
          <a:xfrm flipV="1">
            <a:off x="6468531" y="1805391"/>
            <a:ext cx="433518" cy="375084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133">
            <a:extLst>
              <a:ext uri="{FF2B5EF4-FFF2-40B4-BE49-F238E27FC236}">
                <a16:creationId xmlns:a16="http://schemas.microsoft.com/office/drawing/2014/main" id="{BF0F5970-8959-41A0-AC78-DBE96E86B931}"/>
              </a:ext>
            </a:extLst>
          </p:cNvPr>
          <p:cNvCxnSpPr>
            <a:cxnSpLocks/>
          </p:cNvCxnSpPr>
          <p:nvPr/>
        </p:nvCxnSpPr>
        <p:spPr>
          <a:xfrm flipV="1">
            <a:off x="6453214" y="2178962"/>
            <a:ext cx="433518" cy="371542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5" name="Tableau 3">
            <a:extLst>
              <a:ext uri="{FF2B5EF4-FFF2-40B4-BE49-F238E27FC236}">
                <a16:creationId xmlns:a16="http://schemas.microsoft.com/office/drawing/2014/main" id="{7F429A4D-6471-4C9E-B549-B1FD714131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567245"/>
              </p:ext>
            </p:extLst>
          </p:nvPr>
        </p:nvGraphicFramePr>
        <p:xfrm>
          <a:off x="6869047" y="1730406"/>
          <a:ext cx="20828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</a:tbl>
          </a:graphicData>
        </a:graphic>
      </p:graphicFrame>
      <p:graphicFrame>
        <p:nvGraphicFramePr>
          <p:cNvPr id="136" name="Tableau 3">
            <a:extLst>
              <a:ext uri="{FF2B5EF4-FFF2-40B4-BE49-F238E27FC236}">
                <a16:creationId xmlns:a16="http://schemas.microsoft.com/office/drawing/2014/main" id="{A21518D4-F384-4302-8354-8FC02232F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617099"/>
              </p:ext>
            </p:extLst>
          </p:nvPr>
        </p:nvGraphicFramePr>
        <p:xfrm>
          <a:off x="6300202" y="1730717"/>
          <a:ext cx="234724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724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986504"/>
                  </a:ext>
                </a:extLst>
              </a:tr>
            </a:tbl>
          </a:graphicData>
        </a:graphic>
      </p:graphicFrame>
      <p:sp>
        <p:nvSpPr>
          <p:cNvPr id="137" name="ZoneTexte 136">
            <a:extLst>
              <a:ext uri="{FF2B5EF4-FFF2-40B4-BE49-F238E27FC236}">
                <a16:creationId xmlns:a16="http://schemas.microsoft.com/office/drawing/2014/main" id="{243569A0-BAAE-4E79-8B29-AFF97E3DFD37}"/>
              </a:ext>
            </a:extLst>
          </p:cNvPr>
          <p:cNvSpPr txBox="1"/>
          <p:nvPr/>
        </p:nvSpPr>
        <p:spPr>
          <a:xfrm>
            <a:off x="6186451" y="2537892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derived</a:t>
            </a:r>
            <a:endParaRPr lang="fr-FR" sz="1200" dirty="0"/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2021D11D-17DB-40EE-86CB-EDFA4A429FF0}"/>
              </a:ext>
            </a:extLst>
          </p:cNvPr>
          <p:cNvSpPr txBox="1"/>
          <p:nvPr/>
        </p:nvSpPr>
        <p:spPr>
          <a:xfrm>
            <a:off x="8423056" y="2551028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linked</a:t>
            </a:r>
            <a:endParaRPr lang="fr-FR" dirty="0"/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554A407A-3F17-4C2C-A159-9E04603D581F}"/>
              </a:ext>
            </a:extLst>
          </p:cNvPr>
          <p:cNvSpPr txBox="1"/>
          <p:nvPr/>
        </p:nvSpPr>
        <p:spPr>
          <a:xfrm>
            <a:off x="10284413" y="2545100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crossed</a:t>
            </a:r>
            <a:endParaRPr lang="fr-FR" dirty="0"/>
          </a:p>
        </p:txBody>
      </p:sp>
      <p:sp>
        <p:nvSpPr>
          <p:cNvPr id="145" name="ZoneTexte 144">
            <a:extLst>
              <a:ext uri="{FF2B5EF4-FFF2-40B4-BE49-F238E27FC236}">
                <a16:creationId xmlns:a16="http://schemas.microsoft.com/office/drawing/2014/main" id="{72D860E1-49C4-44D7-A324-80FBEA666E5D}"/>
              </a:ext>
            </a:extLst>
          </p:cNvPr>
          <p:cNvSpPr txBox="1"/>
          <p:nvPr/>
        </p:nvSpPr>
        <p:spPr>
          <a:xfrm>
            <a:off x="10780637" y="2946920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extension</a:t>
            </a:r>
          </a:p>
        </p:txBody>
      </p:sp>
      <p:sp>
        <p:nvSpPr>
          <p:cNvPr id="146" name="Flèche : double flèche horizontale 145">
            <a:extLst>
              <a:ext uri="{FF2B5EF4-FFF2-40B4-BE49-F238E27FC236}">
                <a16:creationId xmlns:a16="http://schemas.microsoft.com/office/drawing/2014/main" id="{1E5F4E3E-5161-481F-8164-4B63E81D5DB1}"/>
              </a:ext>
            </a:extLst>
          </p:cNvPr>
          <p:cNvSpPr/>
          <p:nvPr/>
        </p:nvSpPr>
        <p:spPr>
          <a:xfrm>
            <a:off x="6818115" y="3107533"/>
            <a:ext cx="3909544" cy="161338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A4A6F628-4D5A-4855-B669-86E8861DB796}"/>
              </a:ext>
            </a:extLst>
          </p:cNvPr>
          <p:cNvSpPr txBox="1"/>
          <p:nvPr/>
        </p:nvSpPr>
        <p:spPr>
          <a:xfrm>
            <a:off x="5553477" y="2969225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chemeClr val="accent1">
                    <a:lumMod val="75000"/>
                  </a:schemeClr>
                </a:solidFill>
              </a:rPr>
              <a:t>reduction</a:t>
            </a:r>
            <a:endParaRPr lang="fr-F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8" name="ZoneTexte 147">
            <a:extLst>
              <a:ext uri="{FF2B5EF4-FFF2-40B4-BE49-F238E27FC236}">
                <a16:creationId xmlns:a16="http://schemas.microsoft.com/office/drawing/2014/main" id="{67B69872-9B51-4E69-9C89-9D02008685EF}"/>
              </a:ext>
            </a:extLst>
          </p:cNvPr>
          <p:cNvSpPr txBox="1"/>
          <p:nvPr/>
        </p:nvSpPr>
        <p:spPr>
          <a:xfrm>
            <a:off x="559354" y="1204834"/>
            <a:ext cx="40219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Values </a:t>
            </a:r>
            <a:r>
              <a:rPr lang="fr-FR" b="1" dirty="0" err="1"/>
              <a:t>reduction</a:t>
            </a:r>
            <a:r>
              <a:rPr lang="fr-FR" b="1" dirty="0"/>
              <a:t> / extension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Codec </a:t>
            </a:r>
            <a:r>
              <a:rPr lang="fr-FR" dirty="0" err="1"/>
              <a:t>unchanged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Values </a:t>
            </a:r>
            <a:r>
              <a:rPr lang="fr-FR" dirty="0" err="1"/>
              <a:t>changed</a:t>
            </a:r>
            <a:endParaRPr lang="fr-FR" dirty="0"/>
          </a:p>
        </p:txBody>
      </p:sp>
      <p:sp>
        <p:nvSpPr>
          <p:cNvPr id="150" name="ZoneTexte 149">
            <a:extLst>
              <a:ext uri="{FF2B5EF4-FFF2-40B4-BE49-F238E27FC236}">
                <a16:creationId xmlns:a16="http://schemas.microsoft.com/office/drawing/2014/main" id="{2086C842-004B-4CBF-9839-7ABF556098E1}"/>
              </a:ext>
            </a:extLst>
          </p:cNvPr>
          <p:cNvSpPr txBox="1"/>
          <p:nvPr/>
        </p:nvSpPr>
        <p:spPr>
          <a:xfrm>
            <a:off x="1399889" y="2265498"/>
            <a:ext cx="3079999" cy="1323439"/>
          </a:xfrm>
          <a:prstGeom prst="rect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b="1" dirty="0"/>
              <a:t>Extension </a:t>
            </a:r>
            <a:r>
              <a:rPr lang="fr-FR" sz="1600" b="1" dirty="0" err="1"/>
              <a:t>is</a:t>
            </a:r>
            <a:r>
              <a:rPr lang="fr-FR" sz="1600" b="1" dirty="0"/>
              <a:t> </a:t>
            </a:r>
            <a:r>
              <a:rPr lang="fr-FR" sz="1600" b="1" dirty="0" err="1"/>
              <a:t>usefull</a:t>
            </a:r>
            <a:r>
              <a:rPr lang="fr-FR" sz="1600" b="1" dirty="0"/>
              <a:t> to </a:t>
            </a:r>
            <a:r>
              <a:rPr lang="fr-FR" sz="1600" b="1" dirty="0" err="1"/>
              <a:t>generate</a:t>
            </a:r>
            <a:r>
              <a:rPr lang="fr-FR" sz="1600" b="1" dirty="0"/>
              <a:t> matrix</a:t>
            </a:r>
          </a:p>
          <a:p>
            <a:endParaRPr lang="fr-FR" sz="1600" b="1" dirty="0"/>
          </a:p>
          <a:p>
            <a:r>
              <a:rPr lang="fr-FR" sz="1600" b="1" dirty="0"/>
              <a:t>Reduction </a:t>
            </a:r>
            <a:r>
              <a:rPr lang="fr-FR" sz="1600" b="1" dirty="0" err="1"/>
              <a:t>is</a:t>
            </a:r>
            <a:r>
              <a:rPr lang="fr-FR" sz="1600" b="1" dirty="0"/>
              <a:t> </a:t>
            </a:r>
            <a:r>
              <a:rPr lang="fr-FR" sz="1600" b="1" dirty="0" err="1"/>
              <a:t>usefull</a:t>
            </a:r>
            <a:r>
              <a:rPr lang="fr-FR" sz="1600" b="1" dirty="0"/>
              <a:t> to </a:t>
            </a:r>
            <a:r>
              <a:rPr lang="fr-FR" sz="1600" b="1" dirty="0" err="1"/>
              <a:t>increase</a:t>
            </a:r>
            <a:r>
              <a:rPr lang="fr-FR" sz="1600" b="1" dirty="0"/>
              <a:t> codec </a:t>
            </a:r>
            <a:r>
              <a:rPr lang="fr-FR" sz="1600" b="1" dirty="0" err="1"/>
              <a:t>readibility</a:t>
            </a:r>
            <a:endParaRPr lang="fr-FR" sz="1600" b="1" dirty="0"/>
          </a:p>
        </p:txBody>
      </p: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9565B8F4-2546-4A0E-8600-270569AD8791}"/>
              </a:ext>
            </a:extLst>
          </p:cNvPr>
          <p:cNvCxnSpPr>
            <a:cxnSpLocks/>
          </p:cNvCxnSpPr>
          <p:nvPr/>
        </p:nvCxnSpPr>
        <p:spPr>
          <a:xfrm>
            <a:off x="8831451" y="5836873"/>
            <a:ext cx="433518" cy="4885"/>
          </a:xfrm>
          <a:prstGeom prst="line">
            <a:avLst/>
          </a:prstGeom>
          <a:ln>
            <a:solidFill>
              <a:srgbClr val="0070C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B67CA03F-CB4E-4B56-8C69-DC622BF847F3}"/>
              </a:ext>
            </a:extLst>
          </p:cNvPr>
          <p:cNvCxnSpPr>
            <a:cxnSpLocks/>
          </p:cNvCxnSpPr>
          <p:nvPr/>
        </p:nvCxnSpPr>
        <p:spPr>
          <a:xfrm>
            <a:off x="8765806" y="5804595"/>
            <a:ext cx="527666" cy="228990"/>
          </a:xfrm>
          <a:prstGeom prst="line">
            <a:avLst/>
          </a:prstGeom>
          <a:ln>
            <a:solidFill>
              <a:srgbClr val="0070C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DE298BBB-6B3C-4ACA-89A1-C23D81AD35AD}"/>
              </a:ext>
            </a:extLst>
          </p:cNvPr>
          <p:cNvCxnSpPr>
            <a:cxnSpLocks/>
          </p:cNvCxnSpPr>
          <p:nvPr/>
        </p:nvCxnSpPr>
        <p:spPr>
          <a:xfrm>
            <a:off x="8851117" y="5599530"/>
            <a:ext cx="433518" cy="4885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C80BB33F-9A69-440C-9F01-AE0CFCE9F48B}"/>
              </a:ext>
            </a:extLst>
          </p:cNvPr>
          <p:cNvCxnSpPr>
            <a:cxnSpLocks/>
          </p:cNvCxnSpPr>
          <p:nvPr/>
        </p:nvCxnSpPr>
        <p:spPr>
          <a:xfrm>
            <a:off x="6136027" y="5570366"/>
            <a:ext cx="433518" cy="4885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1B2344A9-7CEA-4BD8-9A97-6081AAF1ECA2}"/>
              </a:ext>
            </a:extLst>
          </p:cNvPr>
          <p:cNvCxnSpPr>
            <a:cxnSpLocks/>
          </p:cNvCxnSpPr>
          <p:nvPr/>
        </p:nvCxnSpPr>
        <p:spPr>
          <a:xfrm>
            <a:off x="8824611" y="5453756"/>
            <a:ext cx="433518" cy="4885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423FDFDB-07FE-4DA1-A52B-BCC976C9FC82}"/>
              </a:ext>
            </a:extLst>
          </p:cNvPr>
          <p:cNvCxnSpPr>
            <a:cxnSpLocks/>
          </p:cNvCxnSpPr>
          <p:nvPr/>
        </p:nvCxnSpPr>
        <p:spPr>
          <a:xfrm>
            <a:off x="8853982" y="5741357"/>
            <a:ext cx="433518" cy="4885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DE4ED1A4-E05D-4A4A-A32F-1AF2C6F848B1}"/>
              </a:ext>
            </a:extLst>
          </p:cNvPr>
          <p:cNvCxnSpPr>
            <a:cxnSpLocks/>
          </p:cNvCxnSpPr>
          <p:nvPr/>
        </p:nvCxnSpPr>
        <p:spPr>
          <a:xfrm>
            <a:off x="8737441" y="5844594"/>
            <a:ext cx="550059" cy="330204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7" name="Tableau 3">
            <a:extLst>
              <a:ext uri="{FF2B5EF4-FFF2-40B4-BE49-F238E27FC236}">
                <a16:creationId xmlns:a16="http://schemas.microsoft.com/office/drawing/2014/main" id="{DD0E6936-B215-43F6-AA93-6DE3F82122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611384"/>
              </p:ext>
            </p:extLst>
          </p:nvPr>
        </p:nvGraphicFramePr>
        <p:xfrm>
          <a:off x="8722336" y="5390611"/>
          <a:ext cx="20828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</a:tbl>
          </a:graphicData>
        </a:graphic>
      </p:graphicFrame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1CE129F8-2E6F-4103-AAE1-CEA6731FB1EF}"/>
              </a:ext>
            </a:extLst>
          </p:cNvPr>
          <p:cNvCxnSpPr>
            <a:cxnSpLocks/>
          </p:cNvCxnSpPr>
          <p:nvPr/>
        </p:nvCxnSpPr>
        <p:spPr>
          <a:xfrm>
            <a:off x="6092956" y="5447783"/>
            <a:ext cx="433518" cy="4885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144FD8E4-C1D3-488E-B2D8-91CE8613DD52}"/>
              </a:ext>
            </a:extLst>
          </p:cNvPr>
          <p:cNvCxnSpPr>
            <a:cxnSpLocks/>
          </p:cNvCxnSpPr>
          <p:nvPr/>
        </p:nvCxnSpPr>
        <p:spPr>
          <a:xfrm>
            <a:off x="6122327" y="5778453"/>
            <a:ext cx="433518" cy="4885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91A1F8CD-AF76-4123-AF01-F0EA1683FF4A}"/>
              </a:ext>
            </a:extLst>
          </p:cNvPr>
          <p:cNvCxnSpPr>
            <a:cxnSpLocks/>
          </p:cNvCxnSpPr>
          <p:nvPr/>
        </p:nvCxnSpPr>
        <p:spPr>
          <a:xfrm>
            <a:off x="6123211" y="5809220"/>
            <a:ext cx="433518" cy="358156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FED4819D-521A-4865-82D5-0445C4C7703E}"/>
              </a:ext>
            </a:extLst>
          </p:cNvPr>
          <p:cNvCxnSpPr>
            <a:cxnSpLocks/>
          </p:cNvCxnSpPr>
          <p:nvPr/>
        </p:nvCxnSpPr>
        <p:spPr>
          <a:xfrm flipV="1">
            <a:off x="9401989" y="5523903"/>
            <a:ext cx="450961" cy="570635"/>
          </a:xfrm>
          <a:prstGeom prst="line">
            <a:avLst/>
          </a:prstGeom>
          <a:ln>
            <a:solidFill>
              <a:srgbClr val="0070C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>
            <a:extLst>
              <a:ext uri="{FF2B5EF4-FFF2-40B4-BE49-F238E27FC236}">
                <a16:creationId xmlns:a16="http://schemas.microsoft.com/office/drawing/2014/main" id="{AFA56F7F-EC38-4B43-97D5-3C01EF2C38C5}"/>
              </a:ext>
            </a:extLst>
          </p:cNvPr>
          <p:cNvCxnSpPr>
            <a:cxnSpLocks/>
          </p:cNvCxnSpPr>
          <p:nvPr/>
        </p:nvCxnSpPr>
        <p:spPr>
          <a:xfrm>
            <a:off x="6649590" y="5449839"/>
            <a:ext cx="433518" cy="4885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ZoneTexte 112">
            <a:extLst>
              <a:ext uri="{FF2B5EF4-FFF2-40B4-BE49-F238E27FC236}">
                <a16:creationId xmlns:a16="http://schemas.microsoft.com/office/drawing/2014/main" id="{CD68ACFD-5088-4306-A0C1-485F2460DC85}"/>
              </a:ext>
            </a:extLst>
          </p:cNvPr>
          <p:cNvSpPr txBox="1"/>
          <p:nvPr/>
        </p:nvSpPr>
        <p:spPr>
          <a:xfrm>
            <a:off x="5661447" y="4605395"/>
            <a:ext cx="2223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[ White, Grey, White, Grey ]</a:t>
            </a:r>
          </a:p>
          <a:p>
            <a:r>
              <a:rPr lang="fr-FR" sz="1200" b="1" dirty="0"/>
              <a:t>[ Anne, Paul, Anne, </a:t>
            </a:r>
            <a:r>
              <a:rPr lang="fr-FR" sz="1200" b="1" dirty="0" err="1"/>
              <a:t>Lea</a:t>
            </a:r>
            <a:r>
              <a:rPr lang="fr-FR" sz="1200" b="1" dirty="0"/>
              <a:t> ]</a:t>
            </a:r>
          </a:p>
          <a:p>
            <a:r>
              <a:rPr lang="fr-FR" sz="1200" b="1" dirty="0"/>
              <a:t>[25, 25, 12, 12 ]</a:t>
            </a:r>
          </a:p>
        </p:txBody>
      </p:sp>
      <p:cxnSp>
        <p:nvCxnSpPr>
          <p:cNvPr id="114" name="Connecteur droit 113">
            <a:extLst>
              <a:ext uri="{FF2B5EF4-FFF2-40B4-BE49-F238E27FC236}">
                <a16:creationId xmlns:a16="http://schemas.microsoft.com/office/drawing/2014/main" id="{7955BFBF-6B8C-4255-A1B4-32A46BA06AA3}"/>
              </a:ext>
            </a:extLst>
          </p:cNvPr>
          <p:cNvCxnSpPr>
            <a:cxnSpLocks/>
          </p:cNvCxnSpPr>
          <p:nvPr/>
        </p:nvCxnSpPr>
        <p:spPr>
          <a:xfrm>
            <a:off x="6665941" y="5425182"/>
            <a:ext cx="433518" cy="358156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>
            <a:extLst>
              <a:ext uri="{FF2B5EF4-FFF2-40B4-BE49-F238E27FC236}">
                <a16:creationId xmlns:a16="http://schemas.microsoft.com/office/drawing/2014/main" id="{6B3377E6-FCFA-4029-B5D3-1620B54B627E}"/>
              </a:ext>
            </a:extLst>
          </p:cNvPr>
          <p:cNvCxnSpPr>
            <a:cxnSpLocks/>
          </p:cNvCxnSpPr>
          <p:nvPr/>
        </p:nvCxnSpPr>
        <p:spPr>
          <a:xfrm flipV="1">
            <a:off x="6689356" y="5457752"/>
            <a:ext cx="433518" cy="375084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262FEAF6-8DD9-4475-9AF3-65A1DAA0135B}"/>
              </a:ext>
            </a:extLst>
          </p:cNvPr>
          <p:cNvCxnSpPr>
            <a:cxnSpLocks/>
          </p:cNvCxnSpPr>
          <p:nvPr/>
        </p:nvCxnSpPr>
        <p:spPr>
          <a:xfrm flipV="1">
            <a:off x="6674251" y="5833354"/>
            <a:ext cx="433518" cy="371542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9" name="Tableau 3">
            <a:extLst>
              <a:ext uri="{FF2B5EF4-FFF2-40B4-BE49-F238E27FC236}">
                <a16:creationId xmlns:a16="http://schemas.microsoft.com/office/drawing/2014/main" id="{A78B62A9-40D3-48F5-AC3C-DDC105C96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47373"/>
              </p:ext>
            </p:extLst>
          </p:nvPr>
        </p:nvGraphicFramePr>
        <p:xfrm>
          <a:off x="7090084" y="5384798"/>
          <a:ext cx="20828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</a:tbl>
          </a:graphicData>
        </a:graphic>
      </p:graphicFrame>
      <p:graphicFrame>
        <p:nvGraphicFramePr>
          <p:cNvPr id="132" name="Tableau 3">
            <a:extLst>
              <a:ext uri="{FF2B5EF4-FFF2-40B4-BE49-F238E27FC236}">
                <a16:creationId xmlns:a16="http://schemas.microsoft.com/office/drawing/2014/main" id="{8B032DA7-62F1-4B91-B6EA-2CDF915071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07230"/>
              </p:ext>
            </p:extLst>
          </p:nvPr>
        </p:nvGraphicFramePr>
        <p:xfrm>
          <a:off x="6521239" y="5385109"/>
          <a:ext cx="234724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724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986504"/>
                  </a:ext>
                </a:extLst>
              </a:tr>
            </a:tbl>
          </a:graphicData>
        </a:graphic>
      </p:graphicFrame>
      <p:sp>
        <p:nvSpPr>
          <p:cNvPr id="139" name="Flèche : droite 138">
            <a:extLst>
              <a:ext uri="{FF2B5EF4-FFF2-40B4-BE49-F238E27FC236}">
                <a16:creationId xmlns:a16="http://schemas.microsoft.com/office/drawing/2014/main" id="{40BDCF04-921E-4B81-B1BC-0CC4F51211BC}"/>
              </a:ext>
            </a:extLst>
          </p:cNvPr>
          <p:cNvSpPr/>
          <p:nvPr/>
        </p:nvSpPr>
        <p:spPr>
          <a:xfrm>
            <a:off x="7649838" y="5557460"/>
            <a:ext cx="515878" cy="21607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DCD23B26-A17E-4C88-B3C2-5BF06D39C7F3}"/>
              </a:ext>
            </a:extLst>
          </p:cNvPr>
          <p:cNvCxnSpPr>
            <a:cxnSpLocks/>
          </p:cNvCxnSpPr>
          <p:nvPr/>
        </p:nvCxnSpPr>
        <p:spPr>
          <a:xfrm>
            <a:off x="9356039" y="5454288"/>
            <a:ext cx="433518" cy="4885"/>
          </a:xfrm>
          <a:prstGeom prst="line">
            <a:avLst/>
          </a:prstGeom>
          <a:ln>
            <a:solidFill>
              <a:schemeClr val="accent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ZoneTexte 150">
            <a:extLst>
              <a:ext uri="{FF2B5EF4-FFF2-40B4-BE49-F238E27FC236}">
                <a16:creationId xmlns:a16="http://schemas.microsoft.com/office/drawing/2014/main" id="{38F9B2A9-408D-4921-8784-5C19B88C0C5E}"/>
              </a:ext>
            </a:extLst>
          </p:cNvPr>
          <p:cNvSpPr txBox="1"/>
          <p:nvPr/>
        </p:nvSpPr>
        <p:spPr>
          <a:xfrm>
            <a:off x="8095348" y="4609843"/>
            <a:ext cx="3146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[ White, Grey, </a:t>
            </a:r>
            <a:r>
              <a:rPr lang="fr-FR" sz="1200" b="1" dirty="0">
                <a:solidFill>
                  <a:srgbClr val="0070C0"/>
                </a:solidFill>
              </a:rPr>
              <a:t>Grey</a:t>
            </a:r>
            <a:r>
              <a:rPr lang="fr-FR" sz="1200" b="1" dirty="0"/>
              <a:t>, White, </a:t>
            </a:r>
            <a:r>
              <a:rPr lang="fr-FR" sz="1200" b="1" dirty="0">
                <a:solidFill>
                  <a:srgbClr val="0070C0"/>
                </a:solidFill>
              </a:rPr>
              <a:t>Grey</a:t>
            </a:r>
            <a:r>
              <a:rPr lang="fr-FR" sz="1200" b="1" dirty="0"/>
              <a:t>, Grey ]</a:t>
            </a:r>
          </a:p>
          <a:p>
            <a:r>
              <a:rPr lang="fr-FR" sz="1200" b="1" dirty="0"/>
              <a:t>[ Anne, Paul, </a:t>
            </a:r>
            <a:r>
              <a:rPr lang="fr-FR" sz="1200" b="1" dirty="0" err="1">
                <a:solidFill>
                  <a:srgbClr val="0070C0"/>
                </a:solidFill>
              </a:rPr>
              <a:t>Lea</a:t>
            </a:r>
            <a:r>
              <a:rPr lang="fr-F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Anne, </a:t>
            </a:r>
            <a:r>
              <a:rPr lang="fr-FR" sz="1200" b="1" dirty="0">
                <a:solidFill>
                  <a:srgbClr val="0070C0"/>
                </a:solidFill>
              </a:rPr>
              <a:t>Paul</a:t>
            </a:r>
            <a:r>
              <a:rPr lang="fr-F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fr-F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Lea</a:t>
            </a:r>
            <a:r>
              <a:rPr lang="fr-F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]</a:t>
            </a:r>
          </a:p>
          <a:p>
            <a:r>
              <a:rPr lang="fr-F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[25, 25, </a:t>
            </a:r>
            <a:r>
              <a:rPr lang="fr-FR" sz="1200" b="1" dirty="0">
                <a:solidFill>
                  <a:srgbClr val="0070C0"/>
                </a:solidFill>
              </a:rPr>
              <a:t>25</a:t>
            </a:r>
            <a:r>
              <a:rPr lang="fr-F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12, </a:t>
            </a:r>
            <a:r>
              <a:rPr lang="fr-FR" sz="1200" b="1" dirty="0">
                <a:solidFill>
                  <a:srgbClr val="0070C0"/>
                </a:solidFill>
              </a:rPr>
              <a:t>12</a:t>
            </a:r>
            <a:r>
              <a:rPr lang="fr-F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12 ]</a:t>
            </a:r>
          </a:p>
        </p:txBody>
      </p:sp>
      <p:cxnSp>
        <p:nvCxnSpPr>
          <p:cNvPr id="152" name="Connecteur droit 151">
            <a:extLst>
              <a:ext uri="{FF2B5EF4-FFF2-40B4-BE49-F238E27FC236}">
                <a16:creationId xmlns:a16="http://schemas.microsoft.com/office/drawing/2014/main" id="{ACE3C836-F928-41C3-A926-A00EC8EEE563}"/>
              </a:ext>
            </a:extLst>
          </p:cNvPr>
          <p:cNvCxnSpPr>
            <a:cxnSpLocks/>
          </p:cNvCxnSpPr>
          <p:nvPr/>
        </p:nvCxnSpPr>
        <p:spPr>
          <a:xfrm>
            <a:off x="9372602" y="5431652"/>
            <a:ext cx="433518" cy="358156"/>
          </a:xfrm>
          <a:prstGeom prst="line">
            <a:avLst/>
          </a:prstGeom>
          <a:ln>
            <a:solidFill>
              <a:schemeClr val="accent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droit 152">
            <a:extLst>
              <a:ext uri="{FF2B5EF4-FFF2-40B4-BE49-F238E27FC236}">
                <a16:creationId xmlns:a16="http://schemas.microsoft.com/office/drawing/2014/main" id="{2FCD3AFB-9DF0-4F67-8523-F347C8880A05}"/>
              </a:ext>
            </a:extLst>
          </p:cNvPr>
          <p:cNvCxnSpPr>
            <a:cxnSpLocks/>
          </p:cNvCxnSpPr>
          <p:nvPr/>
        </p:nvCxnSpPr>
        <p:spPr>
          <a:xfrm>
            <a:off x="9363015" y="5844594"/>
            <a:ext cx="433518" cy="4885"/>
          </a:xfrm>
          <a:prstGeom prst="line">
            <a:avLst/>
          </a:prstGeom>
          <a:ln>
            <a:solidFill>
              <a:srgbClr val="0070C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153">
            <a:extLst>
              <a:ext uri="{FF2B5EF4-FFF2-40B4-BE49-F238E27FC236}">
                <a16:creationId xmlns:a16="http://schemas.microsoft.com/office/drawing/2014/main" id="{934C6630-131C-4384-A72A-2C3EA98CA7A7}"/>
              </a:ext>
            </a:extLst>
          </p:cNvPr>
          <p:cNvCxnSpPr>
            <a:cxnSpLocks/>
          </p:cNvCxnSpPr>
          <p:nvPr/>
        </p:nvCxnSpPr>
        <p:spPr>
          <a:xfrm flipV="1">
            <a:off x="9396017" y="5464232"/>
            <a:ext cx="433518" cy="375084"/>
          </a:xfrm>
          <a:prstGeom prst="line">
            <a:avLst/>
          </a:prstGeom>
          <a:ln>
            <a:solidFill>
              <a:schemeClr val="accent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>
            <a:extLst>
              <a:ext uri="{FF2B5EF4-FFF2-40B4-BE49-F238E27FC236}">
                <a16:creationId xmlns:a16="http://schemas.microsoft.com/office/drawing/2014/main" id="{E6CE75C2-0FB5-4B65-9324-233FD43F325F}"/>
              </a:ext>
            </a:extLst>
          </p:cNvPr>
          <p:cNvCxnSpPr>
            <a:cxnSpLocks/>
          </p:cNvCxnSpPr>
          <p:nvPr/>
        </p:nvCxnSpPr>
        <p:spPr>
          <a:xfrm flipV="1">
            <a:off x="9380700" y="5837803"/>
            <a:ext cx="433518" cy="371542"/>
          </a:xfrm>
          <a:prstGeom prst="line">
            <a:avLst/>
          </a:prstGeom>
          <a:ln>
            <a:solidFill>
              <a:schemeClr val="accent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6" name="Tableau 3">
            <a:extLst>
              <a:ext uri="{FF2B5EF4-FFF2-40B4-BE49-F238E27FC236}">
                <a16:creationId xmlns:a16="http://schemas.microsoft.com/office/drawing/2014/main" id="{2959E1CA-7939-4518-8F1E-7E6EBBC1B7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092804"/>
              </p:ext>
            </p:extLst>
          </p:nvPr>
        </p:nvGraphicFramePr>
        <p:xfrm>
          <a:off x="9796533" y="5389247"/>
          <a:ext cx="20828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</a:tbl>
          </a:graphicData>
        </a:graphic>
      </p:graphicFrame>
      <p:graphicFrame>
        <p:nvGraphicFramePr>
          <p:cNvPr id="157" name="Tableau 3">
            <a:extLst>
              <a:ext uri="{FF2B5EF4-FFF2-40B4-BE49-F238E27FC236}">
                <a16:creationId xmlns:a16="http://schemas.microsoft.com/office/drawing/2014/main" id="{330D8531-8161-411E-853E-165C60700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644962"/>
              </p:ext>
            </p:extLst>
          </p:nvPr>
        </p:nvGraphicFramePr>
        <p:xfrm>
          <a:off x="9227688" y="5389558"/>
          <a:ext cx="234724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724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986504"/>
                  </a:ext>
                </a:extLst>
              </a:tr>
            </a:tbl>
          </a:graphicData>
        </a:graphic>
      </p:graphicFrame>
      <p:graphicFrame>
        <p:nvGraphicFramePr>
          <p:cNvPr id="158" name="Tableau 3">
            <a:extLst>
              <a:ext uri="{FF2B5EF4-FFF2-40B4-BE49-F238E27FC236}">
                <a16:creationId xmlns:a16="http://schemas.microsoft.com/office/drawing/2014/main" id="{C37F5B58-AFF5-41AD-AB5B-124B2923AA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141502"/>
              </p:ext>
            </p:extLst>
          </p:nvPr>
        </p:nvGraphicFramePr>
        <p:xfrm>
          <a:off x="5990681" y="5381325"/>
          <a:ext cx="20828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</a:tbl>
          </a:graphicData>
        </a:graphic>
      </p:graphicFrame>
      <p:sp>
        <p:nvSpPr>
          <p:cNvPr id="159" name="ZoneTexte 158">
            <a:extLst>
              <a:ext uri="{FF2B5EF4-FFF2-40B4-BE49-F238E27FC236}">
                <a16:creationId xmlns:a16="http://schemas.microsoft.com/office/drawing/2014/main" id="{87529BF2-C523-4C6D-93CA-3B2D1EBBA4FB}"/>
              </a:ext>
            </a:extLst>
          </p:cNvPr>
          <p:cNvSpPr txBox="1"/>
          <p:nvPr/>
        </p:nvSpPr>
        <p:spPr>
          <a:xfrm>
            <a:off x="5452230" y="5359908"/>
            <a:ext cx="61909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white</a:t>
            </a:r>
          </a:p>
          <a:p>
            <a:endParaRPr lang="fr-FR" sz="900" dirty="0"/>
          </a:p>
          <a:p>
            <a:r>
              <a:rPr lang="fr-FR" sz="1100" dirty="0" err="1"/>
              <a:t>grey</a:t>
            </a:r>
            <a:endParaRPr lang="fr-FR" sz="1100" dirty="0"/>
          </a:p>
        </p:txBody>
      </p:sp>
      <p:sp>
        <p:nvSpPr>
          <p:cNvPr id="160" name="ZoneTexte 159">
            <a:extLst>
              <a:ext uri="{FF2B5EF4-FFF2-40B4-BE49-F238E27FC236}">
                <a16:creationId xmlns:a16="http://schemas.microsoft.com/office/drawing/2014/main" id="{B639723C-BA34-4E13-B24F-D4B19CBD5E6E}"/>
              </a:ext>
            </a:extLst>
          </p:cNvPr>
          <p:cNvSpPr txBox="1"/>
          <p:nvPr/>
        </p:nvSpPr>
        <p:spPr>
          <a:xfrm>
            <a:off x="588915" y="4152770"/>
            <a:ext cx="47114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Propagation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Values </a:t>
            </a:r>
            <a:r>
              <a:rPr lang="fr-FR" dirty="0" err="1"/>
              <a:t>reduction</a:t>
            </a:r>
            <a:r>
              <a:rPr lang="fr-FR" dirty="0"/>
              <a:t> / extension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propagated</a:t>
            </a:r>
            <a:r>
              <a:rPr lang="fr-FR" dirty="0"/>
              <a:t> to derived ou coupled indexes</a:t>
            </a:r>
          </a:p>
          <a:p>
            <a:pPr lvl="1"/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161" name="ZoneTexte 160">
            <a:extLst>
              <a:ext uri="{FF2B5EF4-FFF2-40B4-BE49-F238E27FC236}">
                <a16:creationId xmlns:a16="http://schemas.microsoft.com/office/drawing/2014/main" id="{A6914DB1-4EFF-452B-B7E0-FA8FF73819D1}"/>
              </a:ext>
            </a:extLst>
          </p:cNvPr>
          <p:cNvSpPr txBox="1"/>
          <p:nvPr/>
        </p:nvSpPr>
        <p:spPr>
          <a:xfrm>
            <a:off x="1444452" y="5593147"/>
            <a:ext cx="3079999" cy="830997"/>
          </a:xfrm>
          <a:prstGeom prst="rect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b="1" dirty="0"/>
              <a:t>Extension </a:t>
            </a:r>
            <a:r>
              <a:rPr lang="fr-FR" sz="1600" b="1" dirty="0" err="1"/>
              <a:t>can’t</a:t>
            </a:r>
            <a:r>
              <a:rPr lang="fr-FR" sz="1600" b="1" dirty="0"/>
              <a:t> </a:t>
            </a:r>
            <a:r>
              <a:rPr lang="fr-FR" sz="1600" b="1" dirty="0" err="1"/>
              <a:t>be</a:t>
            </a:r>
            <a:r>
              <a:rPr lang="fr-FR" sz="1600" b="1" dirty="0"/>
              <a:t> </a:t>
            </a:r>
            <a:r>
              <a:rPr lang="fr-FR" sz="1600" b="1" dirty="0" err="1"/>
              <a:t>propagated</a:t>
            </a:r>
            <a:r>
              <a:rPr lang="fr-FR" sz="1600" b="1" dirty="0"/>
              <a:t> to </a:t>
            </a:r>
            <a:r>
              <a:rPr lang="fr-FR" sz="1600" b="1" dirty="0" err="1"/>
              <a:t>crossed</a:t>
            </a:r>
            <a:r>
              <a:rPr lang="fr-FR" sz="1600" b="1" dirty="0"/>
              <a:t> or </a:t>
            </a:r>
            <a:r>
              <a:rPr lang="fr-FR" sz="1600" b="1" dirty="0" err="1"/>
              <a:t>linked</a:t>
            </a:r>
            <a:r>
              <a:rPr lang="fr-FR" sz="1600" b="1" dirty="0"/>
              <a:t> Indexes.</a:t>
            </a:r>
          </a:p>
        </p:txBody>
      </p:sp>
    </p:spTree>
    <p:extLst>
      <p:ext uri="{BB962C8B-B14F-4D97-AF65-F5344CB8AC3E}">
        <p14:creationId xmlns:p14="http://schemas.microsoft.com/office/powerpoint/2010/main" val="1637127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C7D3E3-FBB7-4773-AB0C-371A5A277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37" y="38539"/>
            <a:ext cx="5354349" cy="771056"/>
          </a:xfrm>
        </p:spPr>
        <p:txBody>
          <a:bodyPr>
            <a:normAutofit/>
          </a:bodyPr>
          <a:lstStyle/>
          <a:p>
            <a:r>
              <a:rPr lang="fr-FR" dirty="0"/>
              <a:t>1 – </a:t>
            </a:r>
            <a:r>
              <a:rPr lang="fr-FR" dirty="0" err="1"/>
              <a:t>Representation</a:t>
            </a:r>
            <a:endParaRPr lang="fr-FR" dirty="0"/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8F047C42-AE06-42A2-98D9-D07EEA59A489}"/>
              </a:ext>
            </a:extLst>
          </p:cNvPr>
          <p:cNvSpPr txBox="1"/>
          <p:nvPr/>
        </p:nvSpPr>
        <p:spPr>
          <a:xfrm>
            <a:off x="6709530" y="1358115"/>
            <a:ext cx="4958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FR" sz="1600" b="1" dirty="0">
                <a:solidFill>
                  <a:srgbClr val="002060"/>
                </a:solidFill>
              </a:rPr>
              <a:t>[ ‘Anne’, ‘Anne’, ‘John’, ‘Paul’ ]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A3772E7C-5518-4568-AF4F-5E182FEF4E4E}"/>
              </a:ext>
            </a:extLst>
          </p:cNvPr>
          <p:cNvSpPr txBox="1"/>
          <p:nvPr/>
        </p:nvSpPr>
        <p:spPr>
          <a:xfrm>
            <a:off x="559354" y="1090641"/>
            <a:ext cx="4565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Codec </a:t>
            </a:r>
            <a:r>
              <a:rPr lang="fr-FR" b="1" dirty="0" err="1"/>
              <a:t>representation</a:t>
            </a:r>
            <a:endParaRPr lang="fr-F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List of values (or dict key/value)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List of unique value + </a:t>
            </a:r>
            <a:r>
              <a:rPr lang="fr-FR" dirty="0" err="1"/>
              <a:t>list</a:t>
            </a:r>
            <a:r>
              <a:rPr lang="fr-FR" dirty="0"/>
              <a:t> of keys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28E600A-9180-4A16-AAF5-7F211C5B1C04}"/>
              </a:ext>
            </a:extLst>
          </p:cNvPr>
          <p:cNvSpPr txBox="1"/>
          <p:nvPr/>
        </p:nvSpPr>
        <p:spPr>
          <a:xfrm>
            <a:off x="6709530" y="1646842"/>
            <a:ext cx="4958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FR" sz="1600" b="1" dirty="0">
                <a:solidFill>
                  <a:srgbClr val="002060"/>
                </a:solidFill>
              </a:rPr>
              <a:t>[ [ ‘Anne’, ‘John’, ‘Paul’], [0, 0, 1, 2 ] ]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5698303-3FB2-422C-B1D0-00E8099F06BC}"/>
              </a:ext>
            </a:extLst>
          </p:cNvPr>
          <p:cNvSpPr txBox="1"/>
          <p:nvPr/>
        </p:nvSpPr>
        <p:spPr>
          <a:xfrm>
            <a:off x="6709530" y="2281445"/>
            <a:ext cx="4958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FR" sz="1600" b="1" dirty="0">
                <a:solidFill>
                  <a:srgbClr val="002060"/>
                </a:solidFill>
              </a:rPr>
              <a:t>[ 2, 2, 3 ]                   [‘John’, ‘John’, ‘Paul’ ] 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9814B7E-89B4-49CE-ADFB-9CE101498731}"/>
              </a:ext>
            </a:extLst>
          </p:cNvPr>
          <p:cNvSpPr txBox="1"/>
          <p:nvPr/>
        </p:nvSpPr>
        <p:spPr>
          <a:xfrm>
            <a:off x="559353" y="2013971"/>
            <a:ext cx="65081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Keys </a:t>
            </a:r>
            <a:r>
              <a:rPr lang="fr-FR" b="1" dirty="0" err="1"/>
              <a:t>representation</a:t>
            </a:r>
            <a:endParaRPr lang="fr-F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Absolute</a:t>
            </a:r>
            <a:r>
              <a:rPr lang="fr-FR" dirty="0"/>
              <a:t> : List of integer (index of codec value)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Relative  : List of integer (index of </a:t>
            </a:r>
            <a:r>
              <a:rPr lang="fr-FR" dirty="0" err="1"/>
              <a:t>other</a:t>
            </a:r>
            <a:r>
              <a:rPr lang="fr-FR" dirty="0"/>
              <a:t> keys)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Implicit</a:t>
            </a:r>
            <a:r>
              <a:rPr lang="fr-FR" dirty="0"/>
              <a:t> : </a:t>
            </a:r>
            <a:r>
              <a:rPr lang="fr-FR" dirty="0" err="1"/>
              <a:t>Automatic</a:t>
            </a:r>
            <a:r>
              <a:rPr lang="fr-FR" dirty="0"/>
              <a:t> </a:t>
            </a:r>
            <a:r>
              <a:rPr lang="fr-FR" dirty="0" err="1"/>
              <a:t>list</a:t>
            </a:r>
            <a:r>
              <a:rPr lang="fr-FR" dirty="0"/>
              <a:t> (i.e. </a:t>
            </a:r>
            <a:r>
              <a:rPr lang="fr-FR" dirty="0" err="1"/>
              <a:t>with</a:t>
            </a:r>
            <a:r>
              <a:rPr lang="fr-FR" dirty="0"/>
              <a:t> full codec)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3" name="Flèche : droite 2">
            <a:extLst>
              <a:ext uri="{FF2B5EF4-FFF2-40B4-BE49-F238E27FC236}">
                <a16:creationId xmlns:a16="http://schemas.microsoft.com/office/drawing/2014/main" id="{28B5F0AD-D52F-4784-B73B-AEDC51453EA2}"/>
              </a:ext>
            </a:extLst>
          </p:cNvPr>
          <p:cNvSpPr/>
          <p:nvPr/>
        </p:nvSpPr>
        <p:spPr>
          <a:xfrm>
            <a:off x="8577262" y="2365592"/>
            <a:ext cx="307609" cy="204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239242C7-1ABC-483D-944C-FA118D400285}"/>
              </a:ext>
            </a:extLst>
          </p:cNvPr>
          <p:cNvSpPr txBox="1"/>
          <p:nvPr/>
        </p:nvSpPr>
        <p:spPr>
          <a:xfrm>
            <a:off x="559353" y="3239869"/>
            <a:ext cx="62986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Iindex</a:t>
            </a:r>
            <a:r>
              <a:rPr lang="fr-FR" b="1" dirty="0"/>
              <a:t> Formats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Simple format (codec)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Complete format (codec + keys)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Coupled format (codec + parent)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Derived format (codec + parent + keys)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/>
              <a:t>Keys = index of parent keys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1F538281-435C-4C65-94EF-01BE1ED50420}"/>
              </a:ext>
            </a:extLst>
          </p:cNvPr>
          <p:cNvSpPr txBox="1"/>
          <p:nvPr/>
        </p:nvSpPr>
        <p:spPr>
          <a:xfrm>
            <a:off x="6709530" y="3494901"/>
            <a:ext cx="5539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FR" sz="1600" b="1" dirty="0">
                <a:solidFill>
                  <a:srgbClr val="002060"/>
                </a:solidFill>
              </a:rPr>
              <a:t>[ ‘Anne’, ‘Anne’, ‘John’, ‘Paul’, ‘John’]    </a:t>
            </a:r>
            <a:r>
              <a:rPr lang="fr-FR" sz="1600" i="1" dirty="0">
                <a:solidFill>
                  <a:srgbClr val="002060"/>
                </a:solidFill>
              </a:rPr>
              <a:t>(full)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623145C7-4A3A-458C-BDD5-E986B536F119}"/>
              </a:ext>
            </a:extLst>
          </p:cNvPr>
          <p:cNvSpPr txBox="1"/>
          <p:nvPr/>
        </p:nvSpPr>
        <p:spPr>
          <a:xfrm>
            <a:off x="6709529" y="3786545"/>
            <a:ext cx="5434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FR" sz="1600" b="1" dirty="0">
                <a:solidFill>
                  <a:srgbClr val="002060"/>
                </a:solidFill>
              </a:rPr>
              <a:t>[ ‘Anne’, ‘John’, ‘Paul’]                              </a:t>
            </a:r>
            <a:r>
              <a:rPr lang="fr-FR" sz="1600" i="1" dirty="0">
                <a:solidFill>
                  <a:srgbClr val="002060"/>
                </a:solidFill>
              </a:rPr>
              <a:t>(default)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062DA91-33DF-4858-80C0-288C82AE6E31}"/>
              </a:ext>
            </a:extLst>
          </p:cNvPr>
          <p:cNvSpPr txBox="1"/>
          <p:nvPr/>
        </p:nvSpPr>
        <p:spPr>
          <a:xfrm>
            <a:off x="6709530" y="4077116"/>
            <a:ext cx="4958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FR" sz="1600" b="1" dirty="0">
                <a:solidFill>
                  <a:srgbClr val="002060"/>
                </a:solidFill>
              </a:rPr>
              <a:t>[ [ ‘Anne’, ‘John’, ‘Paul’], [0, 0, 1, 2, 1 ] ]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F6B0FC5C-37E6-472B-9875-D0CCA0A03FB8}"/>
              </a:ext>
            </a:extLst>
          </p:cNvPr>
          <p:cNvSpPr txBox="1"/>
          <p:nvPr/>
        </p:nvSpPr>
        <p:spPr>
          <a:xfrm>
            <a:off x="6709530" y="4364177"/>
            <a:ext cx="4958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FR" sz="1600" b="1" dirty="0">
                <a:solidFill>
                  <a:srgbClr val="002060"/>
                </a:solidFill>
              </a:rPr>
              <a:t>[ [ ‘Anne’, ‘John’, ‘Paul’], parent ]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803219CC-F60D-4B8F-8531-3CCADC3D3B27}"/>
              </a:ext>
            </a:extLst>
          </p:cNvPr>
          <p:cNvSpPr txBox="1"/>
          <p:nvPr/>
        </p:nvSpPr>
        <p:spPr>
          <a:xfrm>
            <a:off x="6709530" y="4631768"/>
            <a:ext cx="5263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FR" sz="1600" b="1" dirty="0">
                <a:solidFill>
                  <a:srgbClr val="002060"/>
                </a:solidFill>
              </a:rPr>
              <a:t>[ [ ‘Anne’, ‘John’, ‘Paul’], parent, [0, 0, 1, 2, 1 ] ]</a:t>
            </a:r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C372F002-5266-4E75-ADE1-1709D8B245AD}"/>
              </a:ext>
            </a:extLst>
          </p:cNvPr>
          <p:cNvCxnSpPr>
            <a:cxnSpLocks/>
          </p:cNvCxnSpPr>
          <p:nvPr/>
        </p:nvCxnSpPr>
        <p:spPr>
          <a:xfrm>
            <a:off x="5278625" y="5839327"/>
            <a:ext cx="433518" cy="4885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5D1964FB-F58C-4389-994E-36A38D93F176}"/>
              </a:ext>
            </a:extLst>
          </p:cNvPr>
          <p:cNvCxnSpPr>
            <a:cxnSpLocks/>
          </p:cNvCxnSpPr>
          <p:nvPr/>
        </p:nvCxnSpPr>
        <p:spPr>
          <a:xfrm flipV="1">
            <a:off x="5319466" y="5890125"/>
            <a:ext cx="392677" cy="599741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AB0A757B-0B9D-4D4B-B44C-D3FDB92EAE15}"/>
              </a:ext>
            </a:extLst>
          </p:cNvPr>
          <p:cNvCxnSpPr>
            <a:cxnSpLocks/>
          </p:cNvCxnSpPr>
          <p:nvPr/>
        </p:nvCxnSpPr>
        <p:spPr>
          <a:xfrm flipV="1">
            <a:off x="5319466" y="5976704"/>
            <a:ext cx="392677" cy="599741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D6AEE902-8668-4228-8EBE-173000A61D5B}"/>
              </a:ext>
            </a:extLst>
          </p:cNvPr>
          <p:cNvCxnSpPr>
            <a:cxnSpLocks/>
          </p:cNvCxnSpPr>
          <p:nvPr/>
        </p:nvCxnSpPr>
        <p:spPr>
          <a:xfrm flipV="1">
            <a:off x="5319466" y="5606666"/>
            <a:ext cx="374589" cy="605230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leau 3">
            <a:extLst>
              <a:ext uri="{FF2B5EF4-FFF2-40B4-BE49-F238E27FC236}">
                <a16:creationId xmlns:a16="http://schemas.microsoft.com/office/drawing/2014/main" id="{7FA6775B-6F5A-4967-9D6F-90821B6F10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697092"/>
              </p:ext>
            </p:extLst>
          </p:nvPr>
        </p:nvGraphicFramePr>
        <p:xfrm>
          <a:off x="5694055" y="5509858"/>
          <a:ext cx="234724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724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247013"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247013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</a:tbl>
          </a:graphicData>
        </a:graphic>
      </p:graphicFrame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C7736BCD-F71B-48AD-A7C0-250F2D307CFA}"/>
              </a:ext>
            </a:extLst>
          </p:cNvPr>
          <p:cNvCxnSpPr>
            <a:cxnSpLocks/>
          </p:cNvCxnSpPr>
          <p:nvPr/>
        </p:nvCxnSpPr>
        <p:spPr>
          <a:xfrm>
            <a:off x="5263192" y="5602821"/>
            <a:ext cx="433518" cy="4885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au 3">
            <a:extLst>
              <a:ext uri="{FF2B5EF4-FFF2-40B4-BE49-F238E27FC236}">
                <a16:creationId xmlns:a16="http://schemas.microsoft.com/office/drawing/2014/main" id="{49826448-2D53-47D9-A4D0-3128827A97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671604"/>
              </p:ext>
            </p:extLst>
          </p:nvPr>
        </p:nvGraphicFramePr>
        <p:xfrm>
          <a:off x="5134490" y="5509997"/>
          <a:ext cx="23472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724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247013"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247013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  <a:tr h="247013">
                <a:tc>
                  <a:txBody>
                    <a:bodyPr/>
                    <a:lstStyle/>
                    <a:p>
                      <a:r>
                        <a:rPr lang="fr-FR" sz="12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986504"/>
                  </a:ext>
                </a:extLst>
              </a:tr>
              <a:tr h="247013">
                <a:tc>
                  <a:txBody>
                    <a:bodyPr/>
                    <a:lstStyle/>
                    <a:p>
                      <a:r>
                        <a:rPr lang="fr-FR" sz="1200" dirty="0"/>
                        <a:t>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697881"/>
                  </a:ext>
                </a:extLst>
              </a:tr>
            </a:tbl>
          </a:graphicData>
        </a:graphic>
      </p:graphicFrame>
      <p:sp>
        <p:nvSpPr>
          <p:cNvPr id="46" name="ZoneTexte 45">
            <a:extLst>
              <a:ext uri="{FF2B5EF4-FFF2-40B4-BE49-F238E27FC236}">
                <a16:creationId xmlns:a16="http://schemas.microsoft.com/office/drawing/2014/main" id="{D9BC22A5-EB1F-466D-8946-05EB2C8D8B2C}"/>
              </a:ext>
            </a:extLst>
          </p:cNvPr>
          <p:cNvSpPr txBox="1"/>
          <p:nvPr/>
        </p:nvSpPr>
        <p:spPr>
          <a:xfrm>
            <a:off x="5928779" y="5470102"/>
            <a:ext cx="345675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25</a:t>
            </a:r>
          </a:p>
          <a:p>
            <a:endParaRPr lang="fr-FR" sz="900" dirty="0"/>
          </a:p>
          <a:p>
            <a:r>
              <a:rPr lang="fr-FR" sz="1100" dirty="0"/>
              <a:t>12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B8B7767C-CF70-4E3C-A16D-8DBEF68B0CD1}"/>
              </a:ext>
            </a:extLst>
          </p:cNvPr>
          <p:cNvSpPr txBox="1"/>
          <p:nvPr/>
        </p:nvSpPr>
        <p:spPr>
          <a:xfrm>
            <a:off x="4585484" y="5470102"/>
            <a:ext cx="610833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Anne</a:t>
            </a:r>
          </a:p>
          <a:p>
            <a:endParaRPr lang="fr-FR" sz="900" dirty="0"/>
          </a:p>
          <a:p>
            <a:r>
              <a:rPr lang="fr-FR" sz="1100" dirty="0"/>
              <a:t>Anne</a:t>
            </a:r>
          </a:p>
          <a:p>
            <a:endParaRPr lang="fr-FR" sz="900" dirty="0"/>
          </a:p>
          <a:p>
            <a:r>
              <a:rPr lang="fr-FR" sz="1100" dirty="0"/>
              <a:t>Paul</a:t>
            </a:r>
          </a:p>
          <a:p>
            <a:endParaRPr lang="fr-FR" sz="900" dirty="0"/>
          </a:p>
          <a:p>
            <a:r>
              <a:rPr lang="fr-FR" sz="1100" dirty="0" err="1"/>
              <a:t>Lea</a:t>
            </a:r>
            <a:endParaRPr lang="fr-FR" sz="1100" dirty="0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6A146B30-7F43-4D8A-B8C7-9BDFF1FF8CB1}"/>
              </a:ext>
            </a:extLst>
          </p:cNvPr>
          <p:cNvSpPr txBox="1"/>
          <p:nvPr/>
        </p:nvSpPr>
        <p:spPr>
          <a:xfrm>
            <a:off x="2018580" y="5798437"/>
            <a:ext cx="23924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[ </a:t>
            </a:r>
            <a:r>
              <a:rPr lang="fr-FR" sz="1100" dirty="0" err="1"/>
              <a:t>Anne,Anne</a:t>
            </a:r>
            <a:r>
              <a:rPr lang="fr-FR" sz="1100" dirty="0"/>
              <a:t>, </a:t>
            </a:r>
            <a:r>
              <a:rPr lang="fr-FR" sz="1100" dirty="0" err="1"/>
              <a:t>Lea</a:t>
            </a:r>
            <a:r>
              <a:rPr lang="fr-FR" sz="1100" dirty="0"/>
              <a:t>,  Paul, </a:t>
            </a:r>
            <a:r>
              <a:rPr lang="fr-FR" sz="1100" dirty="0" err="1"/>
              <a:t>Lea</a:t>
            </a:r>
            <a:r>
              <a:rPr lang="fr-FR" sz="1100" dirty="0"/>
              <a:t> ]</a:t>
            </a:r>
          </a:p>
          <a:p>
            <a:r>
              <a:rPr lang="fr-FR" sz="1100" dirty="0"/>
              <a:t>[ 12,      25,    12,      25,    12   ]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7570AAC3-9D41-484E-B3E6-56615DBACFE6}"/>
              </a:ext>
            </a:extLst>
          </p:cNvPr>
          <p:cNvSpPr txBox="1"/>
          <p:nvPr/>
        </p:nvSpPr>
        <p:spPr>
          <a:xfrm>
            <a:off x="5639286" y="6160974"/>
            <a:ext cx="8405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[0 1 0 1]</a:t>
            </a:r>
          </a:p>
          <a:p>
            <a:r>
              <a:rPr lang="fr-FR" sz="1100" dirty="0"/>
              <a:t>(relative)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A0DCC897-3090-44C1-9B77-78A3CE0E43DF}"/>
              </a:ext>
            </a:extLst>
          </p:cNvPr>
          <p:cNvSpPr txBox="1"/>
          <p:nvPr/>
        </p:nvSpPr>
        <p:spPr>
          <a:xfrm>
            <a:off x="7067552" y="5511460"/>
            <a:ext cx="50768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Derived </a:t>
            </a:r>
            <a:r>
              <a:rPr lang="fr-FR" sz="1100" dirty="0" err="1"/>
              <a:t>Iindex</a:t>
            </a:r>
            <a:r>
              <a:rPr lang="fr-FR" sz="1100" dirty="0"/>
              <a:t> : [ [ 25, 12 ], parent, [0, 1, 0, 1] ]                         </a:t>
            </a:r>
            <a:r>
              <a:rPr lang="fr-FR" sz="1100" i="1" dirty="0"/>
              <a:t>(derived)</a:t>
            </a:r>
          </a:p>
          <a:p>
            <a:r>
              <a:rPr lang="fr-FR" sz="1100" dirty="0"/>
              <a:t>Parent index : [ Anne, Anne, Paul, </a:t>
            </a:r>
            <a:r>
              <a:rPr lang="fr-FR" sz="1100" dirty="0" err="1"/>
              <a:t>Lea</a:t>
            </a:r>
            <a:r>
              <a:rPr lang="fr-FR" sz="1100" dirty="0"/>
              <a:t> ], [0, 1, 3, 2, 3]]            </a:t>
            </a:r>
            <a:r>
              <a:rPr lang="fr-FR" sz="1100" i="1" dirty="0"/>
              <a:t>(</a:t>
            </a:r>
            <a:r>
              <a:rPr lang="fr-FR" sz="1100" i="1" dirty="0" err="1"/>
              <a:t>complete</a:t>
            </a:r>
            <a:r>
              <a:rPr lang="fr-FR" sz="1100" i="1" dirty="0"/>
              <a:t>)</a:t>
            </a:r>
          </a:p>
          <a:p>
            <a:endParaRPr lang="fr-FR" sz="1100" i="1" dirty="0"/>
          </a:p>
          <a:p>
            <a:r>
              <a:rPr lang="fr-FR" sz="1100" i="1" dirty="0"/>
              <a:t>or</a:t>
            </a:r>
          </a:p>
          <a:p>
            <a:endParaRPr lang="fr-FR" sz="1100" i="1" dirty="0"/>
          </a:p>
          <a:p>
            <a:r>
              <a:rPr lang="fr-FR" sz="1100" dirty="0"/>
              <a:t>Parent index : [ [Anne, Paul, </a:t>
            </a:r>
            <a:r>
              <a:rPr lang="fr-FR" sz="1100" dirty="0" err="1"/>
              <a:t>Lea</a:t>
            </a:r>
            <a:r>
              <a:rPr lang="fr-FR" sz="1100" dirty="0"/>
              <a:t> ], [0,0,1,2] ], [0, 1, 3, 2, 3]]     </a:t>
            </a:r>
            <a:r>
              <a:rPr lang="fr-FR" sz="1100" i="1" dirty="0"/>
              <a:t>(</a:t>
            </a:r>
            <a:r>
              <a:rPr lang="fr-FR" sz="1100" i="1" dirty="0" err="1"/>
              <a:t>complete</a:t>
            </a:r>
            <a:r>
              <a:rPr lang="fr-FR" sz="1100" i="1" dirty="0"/>
              <a:t>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B17EBDF-65E1-4DFD-A16E-FA9FD870A936}"/>
              </a:ext>
            </a:extLst>
          </p:cNvPr>
          <p:cNvSpPr txBox="1"/>
          <p:nvPr/>
        </p:nvSpPr>
        <p:spPr>
          <a:xfrm>
            <a:off x="8022014" y="646568"/>
            <a:ext cx="263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0070C0"/>
                </a:solidFill>
              </a:rPr>
              <a:t>Json</a:t>
            </a:r>
            <a:r>
              <a:rPr lang="fr-FR" b="1" dirty="0">
                <a:solidFill>
                  <a:srgbClr val="0070C0"/>
                </a:solidFill>
              </a:rPr>
              <a:t> Example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9301E194-409D-48D5-B674-AE379931F125}"/>
              </a:ext>
            </a:extLst>
          </p:cNvPr>
          <p:cNvSpPr txBox="1"/>
          <p:nvPr/>
        </p:nvSpPr>
        <p:spPr>
          <a:xfrm>
            <a:off x="6752392" y="2864703"/>
            <a:ext cx="4958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FR" sz="1600" b="1" dirty="0">
                <a:solidFill>
                  <a:srgbClr val="002060"/>
                </a:solidFill>
              </a:rPr>
              <a:t>[ 0, 1, 2, 3 ]               if full codec</a:t>
            </a:r>
          </a:p>
        </p:txBody>
      </p:sp>
      <p:sp>
        <p:nvSpPr>
          <p:cNvPr id="52" name="Flèche : droite 51">
            <a:extLst>
              <a:ext uri="{FF2B5EF4-FFF2-40B4-BE49-F238E27FC236}">
                <a16:creationId xmlns:a16="http://schemas.microsoft.com/office/drawing/2014/main" id="{72AD35FC-8200-4EED-AAC6-73335AE419A7}"/>
              </a:ext>
            </a:extLst>
          </p:cNvPr>
          <p:cNvSpPr/>
          <p:nvPr/>
        </p:nvSpPr>
        <p:spPr>
          <a:xfrm rot="10800000">
            <a:off x="8582024" y="2948850"/>
            <a:ext cx="307609" cy="204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5039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AE99D599-F3A9-47D3-893F-99AE12ADE475}"/>
              </a:ext>
            </a:extLst>
          </p:cNvPr>
          <p:cNvSpPr/>
          <p:nvPr/>
        </p:nvSpPr>
        <p:spPr>
          <a:xfrm>
            <a:off x="3005167" y="2130966"/>
            <a:ext cx="2653170" cy="694902"/>
          </a:xfrm>
          <a:prstGeom prst="roundRect">
            <a:avLst/>
          </a:prstGeom>
          <a:solidFill>
            <a:srgbClr val="5661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 dirty="0"/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810AD6FC-BD06-4CC1-84ED-977236633E44}"/>
              </a:ext>
            </a:extLst>
          </p:cNvPr>
          <p:cNvSpPr/>
          <p:nvPr/>
        </p:nvSpPr>
        <p:spPr>
          <a:xfrm>
            <a:off x="458582" y="2138295"/>
            <a:ext cx="2430980" cy="69490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 dirty="0"/>
          </a:p>
        </p:txBody>
      </p:sp>
      <p:sp>
        <p:nvSpPr>
          <p:cNvPr id="109" name="Rectangle : coins arrondis 108">
            <a:extLst>
              <a:ext uri="{FF2B5EF4-FFF2-40B4-BE49-F238E27FC236}">
                <a16:creationId xmlns:a16="http://schemas.microsoft.com/office/drawing/2014/main" id="{7159A4DE-18C9-4898-8EE5-CF4FD8D590D9}"/>
              </a:ext>
            </a:extLst>
          </p:cNvPr>
          <p:cNvSpPr/>
          <p:nvPr/>
        </p:nvSpPr>
        <p:spPr>
          <a:xfrm>
            <a:off x="5896583" y="208722"/>
            <a:ext cx="5821651" cy="6559825"/>
          </a:xfrm>
          <a:prstGeom prst="roundRect">
            <a:avLst>
              <a:gd name="adj" fmla="val 7440"/>
            </a:avLst>
          </a:prstGeom>
          <a:solidFill>
            <a:srgbClr val="0070C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6C7D3E3-FBB7-4773-AB0C-371A5A277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37" y="38539"/>
            <a:ext cx="5579106" cy="771056"/>
          </a:xfrm>
        </p:spPr>
        <p:txBody>
          <a:bodyPr>
            <a:normAutofit/>
          </a:bodyPr>
          <a:lstStyle/>
          <a:p>
            <a:r>
              <a:rPr lang="fr-FR" dirty="0"/>
              <a:t>1 – JSON </a:t>
            </a:r>
            <a:r>
              <a:rPr lang="fr-FR" dirty="0" err="1"/>
              <a:t>Representation</a:t>
            </a:r>
            <a:endParaRPr lang="fr-FR" dirty="0"/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7ADF0A9D-7CCE-4281-9559-18591A10DD4C}"/>
              </a:ext>
            </a:extLst>
          </p:cNvPr>
          <p:cNvSpPr txBox="1"/>
          <p:nvPr/>
        </p:nvSpPr>
        <p:spPr>
          <a:xfrm>
            <a:off x="6056251" y="1090641"/>
            <a:ext cx="58485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Simple format (</a:t>
            </a:r>
            <a:r>
              <a:rPr lang="fr-FR" b="1" dirty="0" err="1"/>
              <a:t>without</a:t>
            </a:r>
            <a:r>
              <a:rPr lang="fr-FR" b="1" dirty="0"/>
              <a:t> name)</a:t>
            </a:r>
          </a:p>
          <a:p>
            <a:pPr lvl="1"/>
            <a:r>
              <a:rPr lang="fr-FR" b="1" dirty="0">
                <a:solidFill>
                  <a:srgbClr val="002060"/>
                </a:solidFill>
              </a:rPr>
              <a:t>[‘Anne’, ‘Anne’ ‘John’, ‘Paul’, ‘John’]</a:t>
            </a:r>
          </a:p>
          <a:p>
            <a:pPr lvl="1"/>
            <a:r>
              <a:rPr lang="fr-FR" dirty="0"/>
              <a:t>-&gt; Full codec (e.g. csv format) 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BF824760-CF21-4FF2-B637-C5FB90C18984}"/>
              </a:ext>
            </a:extLst>
          </p:cNvPr>
          <p:cNvSpPr txBox="1"/>
          <p:nvPr/>
        </p:nvSpPr>
        <p:spPr>
          <a:xfrm>
            <a:off x="6047167" y="2876696"/>
            <a:ext cx="56810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Complete format (</a:t>
            </a:r>
            <a:r>
              <a:rPr lang="fr-FR" b="1" dirty="0" err="1"/>
              <a:t>with</a:t>
            </a:r>
            <a:r>
              <a:rPr lang="fr-FR" b="1" dirty="0"/>
              <a:t> name)</a:t>
            </a:r>
          </a:p>
          <a:p>
            <a:pPr lvl="1"/>
            <a:r>
              <a:rPr lang="fr-FR" b="1" dirty="0">
                <a:solidFill>
                  <a:srgbClr val="002060"/>
                </a:solidFill>
              </a:rPr>
              <a:t>[‘team1’, [‘Anne’, ‘John’, ‘Paul’], [0,0,1,2,1]]</a:t>
            </a:r>
            <a:endParaRPr lang="fr-FR" dirty="0"/>
          </a:p>
          <a:p>
            <a:pPr lvl="1"/>
            <a:r>
              <a:rPr lang="fr-FR" dirty="0"/>
              <a:t>-&gt; Default codec, name, </a:t>
            </a:r>
            <a:r>
              <a:rPr lang="fr-FR" dirty="0" err="1"/>
              <a:t>absolute</a:t>
            </a:r>
            <a:r>
              <a:rPr lang="fr-FR" dirty="0"/>
              <a:t> keys</a:t>
            </a:r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345E88EF-2DAF-41B1-9781-F1A23636AC4C}"/>
              </a:ext>
            </a:extLst>
          </p:cNvPr>
          <p:cNvSpPr/>
          <p:nvPr/>
        </p:nvSpPr>
        <p:spPr>
          <a:xfrm>
            <a:off x="458583" y="976341"/>
            <a:ext cx="5180704" cy="97462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03ED6A2E-6176-4326-8D96-E2EB999E6E6C}"/>
              </a:ext>
            </a:extLst>
          </p:cNvPr>
          <p:cNvSpPr/>
          <p:nvPr/>
        </p:nvSpPr>
        <p:spPr>
          <a:xfrm>
            <a:off x="523809" y="1299817"/>
            <a:ext cx="1665391" cy="58007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i="1" dirty="0" err="1"/>
              <a:t>Context</a:t>
            </a:r>
            <a:r>
              <a:rPr lang="fr-FR" sz="1600" b="1" i="1" dirty="0"/>
              <a:t> (</a:t>
            </a:r>
            <a:r>
              <a:rPr lang="fr-FR" sz="1600" b="1" i="1" dirty="0" err="1"/>
              <a:t>optional</a:t>
            </a:r>
            <a:r>
              <a:rPr lang="fr-FR" sz="1600" b="1" i="1" dirty="0"/>
              <a:t>)</a:t>
            </a:r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A2EDAF59-C92E-4541-B160-ED1F87C13972}"/>
              </a:ext>
            </a:extLst>
          </p:cNvPr>
          <p:cNvSpPr/>
          <p:nvPr/>
        </p:nvSpPr>
        <p:spPr>
          <a:xfrm>
            <a:off x="3704028" y="1301320"/>
            <a:ext cx="1769033" cy="580071"/>
          </a:xfrm>
          <a:prstGeom prst="roundRect">
            <a:avLst/>
          </a:prstGeom>
          <a:solidFill>
            <a:srgbClr val="E24AC5">
              <a:alpha val="38000"/>
            </a:srgbClr>
          </a:solidFill>
          <a:ln>
            <a:solidFill>
              <a:schemeClr val="accent1">
                <a:shade val="50000"/>
                <a:alpha val="6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i="1" dirty="0"/>
              <a:t>Keys </a:t>
            </a:r>
          </a:p>
          <a:p>
            <a:pPr algn="ctr"/>
            <a:r>
              <a:rPr lang="fr-FR" sz="1600" b="1" i="1" dirty="0"/>
              <a:t>(</a:t>
            </a:r>
            <a:r>
              <a:rPr lang="fr-FR" sz="1600" b="1" i="1" dirty="0" err="1"/>
              <a:t>optional</a:t>
            </a:r>
            <a:r>
              <a:rPr lang="fr-FR" sz="1600" b="1" i="1" dirty="0"/>
              <a:t>)</a:t>
            </a: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88FDE13D-9472-4D43-AAC1-810B9B79ACDF}"/>
              </a:ext>
            </a:extLst>
          </p:cNvPr>
          <p:cNvSpPr/>
          <p:nvPr/>
        </p:nvSpPr>
        <p:spPr>
          <a:xfrm>
            <a:off x="2249088" y="1295787"/>
            <a:ext cx="1374287" cy="580071"/>
          </a:xfrm>
          <a:prstGeom prst="roundRect">
            <a:avLst/>
          </a:prstGeom>
          <a:solidFill>
            <a:srgbClr val="E24A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Codec</a:t>
            </a:r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FDC349C6-A795-4561-9DCB-0EF97F43CF94}"/>
              </a:ext>
            </a:extLst>
          </p:cNvPr>
          <p:cNvSpPr/>
          <p:nvPr/>
        </p:nvSpPr>
        <p:spPr>
          <a:xfrm>
            <a:off x="499223" y="2219485"/>
            <a:ext cx="1115116" cy="53738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Name</a:t>
            </a:r>
          </a:p>
          <a:p>
            <a:pPr algn="ctr"/>
            <a:r>
              <a:rPr lang="fr-FR" sz="1400" b="1" dirty="0"/>
              <a:t>(</a:t>
            </a:r>
            <a:r>
              <a:rPr lang="fr-FR" sz="1400" b="1" dirty="0" err="1"/>
              <a:t>optional</a:t>
            </a:r>
            <a:r>
              <a:rPr lang="fr-FR" sz="1400" b="1" dirty="0"/>
              <a:t>)</a:t>
            </a:r>
          </a:p>
        </p:txBody>
      </p: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9CB21D16-D236-4542-AF57-F4AD410B2770}"/>
              </a:ext>
            </a:extLst>
          </p:cNvPr>
          <p:cNvSpPr/>
          <p:nvPr/>
        </p:nvSpPr>
        <p:spPr>
          <a:xfrm>
            <a:off x="3095170" y="2209154"/>
            <a:ext cx="1164270" cy="538527"/>
          </a:xfrm>
          <a:prstGeom prst="roundRect">
            <a:avLst/>
          </a:prstGeom>
          <a:solidFill>
            <a:srgbClr val="767E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i="1" dirty="0"/>
              <a:t>Parent (</a:t>
            </a:r>
            <a:r>
              <a:rPr lang="fr-FR" sz="1400" b="1" i="1" dirty="0" err="1"/>
              <a:t>optional</a:t>
            </a:r>
            <a:r>
              <a:rPr lang="fr-FR" sz="1400" b="1" i="1" dirty="0"/>
              <a:t>)</a:t>
            </a:r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856FBEA1-B507-4C60-A68F-FA47E69B58CC}"/>
              </a:ext>
            </a:extLst>
          </p:cNvPr>
          <p:cNvSpPr/>
          <p:nvPr/>
        </p:nvSpPr>
        <p:spPr>
          <a:xfrm>
            <a:off x="1644692" y="2204697"/>
            <a:ext cx="1206574" cy="53852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i="1" dirty="0" err="1"/>
              <a:t>typevalue</a:t>
            </a:r>
            <a:endParaRPr lang="fr-FR" sz="1400" b="1" i="1" dirty="0"/>
          </a:p>
          <a:p>
            <a:pPr algn="ctr"/>
            <a:r>
              <a:rPr lang="fr-FR" sz="1400" b="1" i="1" dirty="0"/>
              <a:t>(</a:t>
            </a:r>
            <a:r>
              <a:rPr lang="fr-FR" sz="1400" b="1" i="1" dirty="0" err="1"/>
              <a:t>optional</a:t>
            </a:r>
            <a:r>
              <a:rPr lang="fr-FR" sz="1400" b="1" i="1" dirty="0"/>
              <a:t>)</a:t>
            </a:r>
          </a:p>
        </p:txBody>
      </p: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2829DEA5-2086-4AD8-9A5A-3DCC278F8B93}"/>
              </a:ext>
            </a:extLst>
          </p:cNvPr>
          <p:cNvCxnSpPr>
            <a:cxnSpLocks/>
            <a:endCxn id="58" idx="2"/>
          </p:cNvCxnSpPr>
          <p:nvPr/>
        </p:nvCxnSpPr>
        <p:spPr>
          <a:xfrm flipV="1">
            <a:off x="1355048" y="1879888"/>
            <a:ext cx="1457" cy="25840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ZoneTexte 78">
            <a:extLst>
              <a:ext uri="{FF2B5EF4-FFF2-40B4-BE49-F238E27FC236}">
                <a16:creationId xmlns:a16="http://schemas.microsoft.com/office/drawing/2014/main" id="{F10DC5C9-CAD1-4032-839C-67BA1E526576}"/>
              </a:ext>
            </a:extLst>
          </p:cNvPr>
          <p:cNvSpPr txBox="1"/>
          <p:nvPr/>
        </p:nvSpPr>
        <p:spPr>
          <a:xfrm>
            <a:off x="470648" y="3751665"/>
            <a:ext cx="5323865" cy="2246769"/>
          </a:xfrm>
          <a:prstGeom prst="rect">
            <a:avLst/>
          </a:prstGeom>
          <a:solidFill>
            <a:schemeClr val="bg2">
              <a:lumMod val="90000"/>
              <a:alpha val="62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b="1" dirty="0"/>
              <a:t>Index: 	 </a:t>
            </a:r>
            <a:r>
              <a:rPr lang="fr-FR" sz="1400" dirty="0"/>
              <a:t>JSON Array (or JSON value if </a:t>
            </a:r>
            <a:r>
              <a:rPr lang="fr-FR" sz="1400" dirty="0" err="1"/>
              <a:t>only</a:t>
            </a:r>
            <a:r>
              <a:rPr lang="fr-FR" sz="1400" dirty="0"/>
              <a:t> one value)</a:t>
            </a:r>
          </a:p>
          <a:p>
            <a:r>
              <a:rPr lang="fr-FR" sz="1400" b="1" dirty="0"/>
              <a:t> </a:t>
            </a:r>
          </a:p>
          <a:p>
            <a:r>
              <a:rPr lang="fr-FR" sz="1400" b="1" dirty="0" err="1"/>
              <a:t>Context</a:t>
            </a:r>
            <a:r>
              <a:rPr lang="fr-FR" sz="1400" dirty="0"/>
              <a:t>: 	 JSON Object (or JSON string if </a:t>
            </a:r>
            <a:r>
              <a:rPr lang="fr-FR" sz="1400" dirty="0" err="1"/>
              <a:t>only</a:t>
            </a:r>
            <a:r>
              <a:rPr lang="fr-FR" sz="1400" dirty="0"/>
              <a:t> one value)</a:t>
            </a:r>
          </a:p>
          <a:p>
            <a:r>
              <a:rPr lang="fr-FR" sz="1400" b="1" dirty="0"/>
              <a:t>Codec: 	 </a:t>
            </a:r>
            <a:r>
              <a:rPr lang="fr-FR" sz="1400" dirty="0"/>
              <a:t>JSON Array (or JSON value if </a:t>
            </a:r>
            <a:r>
              <a:rPr lang="fr-FR" sz="1400" dirty="0" err="1"/>
              <a:t>only</a:t>
            </a:r>
            <a:r>
              <a:rPr lang="fr-FR" sz="1400" dirty="0"/>
              <a:t> one value)</a:t>
            </a:r>
          </a:p>
          <a:p>
            <a:r>
              <a:rPr lang="fr-FR" sz="1400" b="1" dirty="0"/>
              <a:t>Keys</a:t>
            </a:r>
            <a:r>
              <a:rPr lang="fr-FR" sz="1400" dirty="0"/>
              <a:t>:  	 JSON Array (or JSON value if </a:t>
            </a:r>
            <a:r>
              <a:rPr lang="fr-FR" sz="1400" dirty="0" err="1"/>
              <a:t>only</a:t>
            </a:r>
            <a:r>
              <a:rPr lang="fr-FR" sz="1400" dirty="0"/>
              <a:t> one value)</a:t>
            </a:r>
          </a:p>
          <a:p>
            <a:endParaRPr lang="fr-FR" sz="1400" dirty="0"/>
          </a:p>
          <a:p>
            <a:r>
              <a:rPr lang="fr-FR" sz="1400" b="1" dirty="0"/>
              <a:t>Name, </a:t>
            </a:r>
            <a:r>
              <a:rPr lang="fr-FR" sz="1400" b="1" dirty="0" err="1"/>
              <a:t>Typevalue</a:t>
            </a:r>
            <a:r>
              <a:rPr lang="fr-FR" sz="1400" dirty="0"/>
              <a:t>: 	  string	</a:t>
            </a:r>
          </a:p>
          <a:p>
            <a:r>
              <a:rPr lang="fr-FR" sz="1400" b="1" dirty="0"/>
              <a:t>Codec </a:t>
            </a:r>
            <a:r>
              <a:rPr lang="fr-FR" sz="1400" b="1" dirty="0" err="1"/>
              <a:t>list</a:t>
            </a:r>
            <a:r>
              <a:rPr lang="fr-FR" sz="1400" b="1" dirty="0"/>
              <a:t>:  </a:t>
            </a:r>
            <a:r>
              <a:rPr lang="fr-FR" sz="1400" dirty="0"/>
              <a:t>JSON Array (or JSON value if </a:t>
            </a:r>
            <a:r>
              <a:rPr lang="fr-FR" sz="1400" dirty="0" err="1"/>
              <a:t>only</a:t>
            </a:r>
            <a:r>
              <a:rPr lang="fr-FR" sz="1400" dirty="0"/>
              <a:t> one value)</a:t>
            </a:r>
            <a:endParaRPr lang="fr-FR" sz="1400" b="1" dirty="0"/>
          </a:p>
          <a:p>
            <a:r>
              <a:rPr lang="fr-FR" sz="1400" b="1" dirty="0"/>
              <a:t>keys </a:t>
            </a:r>
            <a:r>
              <a:rPr lang="fr-FR" sz="1400" b="1" dirty="0" err="1"/>
              <a:t>list</a:t>
            </a:r>
            <a:r>
              <a:rPr lang="fr-FR" sz="1400" b="1" dirty="0"/>
              <a:t>:      </a:t>
            </a:r>
            <a:r>
              <a:rPr lang="fr-FR" sz="1400" dirty="0"/>
              <a:t>JSON Array</a:t>
            </a:r>
            <a:endParaRPr lang="fr-FR" sz="1400" b="1" dirty="0"/>
          </a:p>
          <a:p>
            <a:r>
              <a:rPr lang="fr-FR" sz="1400" b="1" dirty="0"/>
              <a:t>Parent</a:t>
            </a:r>
            <a:r>
              <a:rPr lang="fr-FR" sz="1400" dirty="0"/>
              <a:t>: 	  Integer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572CCA09-4535-48C0-B334-D9EB7DA343C8}"/>
              </a:ext>
            </a:extLst>
          </p:cNvPr>
          <p:cNvSpPr txBox="1"/>
          <p:nvPr/>
        </p:nvSpPr>
        <p:spPr>
          <a:xfrm>
            <a:off x="2476552" y="920960"/>
            <a:ext cx="1382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Index</a:t>
            </a: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4059EB89-6BA5-4E77-BECC-F87B1743C29F}"/>
              </a:ext>
            </a:extLst>
          </p:cNvPr>
          <p:cNvSpPr/>
          <p:nvPr/>
        </p:nvSpPr>
        <p:spPr>
          <a:xfrm>
            <a:off x="6040337" y="312286"/>
            <a:ext cx="5558627" cy="703311"/>
          </a:xfrm>
          <a:prstGeom prst="roundRect">
            <a:avLst/>
          </a:prstGeom>
          <a:solidFill>
            <a:srgbClr val="0070C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8F047C42-AE06-42A2-98D9-D07EEA59A489}"/>
              </a:ext>
            </a:extLst>
          </p:cNvPr>
          <p:cNvSpPr txBox="1"/>
          <p:nvPr/>
        </p:nvSpPr>
        <p:spPr>
          <a:xfrm>
            <a:off x="6004680" y="369266"/>
            <a:ext cx="5681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Example : </a:t>
            </a:r>
            <a:r>
              <a:rPr lang="fr-FR" b="1" dirty="0">
                <a:solidFill>
                  <a:srgbClr val="002060"/>
                </a:solidFill>
              </a:rPr>
              <a:t>Name : ‘team1’</a:t>
            </a:r>
          </a:p>
          <a:p>
            <a:pPr lvl="1"/>
            <a:r>
              <a:rPr lang="fr-FR" b="1" dirty="0">
                <a:solidFill>
                  <a:srgbClr val="002060"/>
                </a:solidFill>
              </a:rPr>
              <a:t>Values : [ ‘Anne’, ‘Anne’, ‘John’, ‘Paul’, ‘John’]</a:t>
            </a: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0275F765-8E76-430C-87A1-9D71036F8750}"/>
              </a:ext>
            </a:extLst>
          </p:cNvPr>
          <p:cNvSpPr txBox="1"/>
          <p:nvPr/>
        </p:nvSpPr>
        <p:spPr>
          <a:xfrm>
            <a:off x="6056251" y="1985450"/>
            <a:ext cx="56810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Simple format (</a:t>
            </a:r>
            <a:r>
              <a:rPr lang="fr-FR" b="1" dirty="0" err="1"/>
              <a:t>with</a:t>
            </a:r>
            <a:r>
              <a:rPr lang="fr-FR" b="1" dirty="0"/>
              <a:t> name)</a:t>
            </a:r>
          </a:p>
          <a:p>
            <a:pPr lvl="1"/>
            <a:r>
              <a:rPr lang="fr-FR" b="1" dirty="0">
                <a:solidFill>
                  <a:srgbClr val="002060"/>
                </a:solidFill>
              </a:rPr>
              <a:t>[‘team1’, [‘Anne’, ‘John’, ‘Paul’]]</a:t>
            </a:r>
          </a:p>
          <a:p>
            <a:pPr lvl="1"/>
            <a:r>
              <a:rPr lang="fr-FR" dirty="0"/>
              <a:t>-&gt; Default codec</a:t>
            </a: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14403925-4563-4DD4-B83C-B214E594FF86}"/>
              </a:ext>
            </a:extLst>
          </p:cNvPr>
          <p:cNvSpPr txBox="1"/>
          <p:nvPr/>
        </p:nvSpPr>
        <p:spPr>
          <a:xfrm>
            <a:off x="414421" y="6081863"/>
            <a:ext cx="4822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Format</a:t>
            </a:r>
          </a:p>
          <a:p>
            <a:r>
              <a:rPr lang="fr-FR" b="1" dirty="0">
                <a:solidFill>
                  <a:srgbClr val="002060"/>
                </a:solidFill>
              </a:rPr>
              <a:t>	</a:t>
            </a:r>
            <a:r>
              <a:rPr lang="fr-FR" b="1" dirty="0" err="1">
                <a:solidFill>
                  <a:srgbClr val="002060"/>
                </a:solidFill>
              </a:rPr>
              <a:t>Text</a:t>
            </a:r>
            <a:r>
              <a:rPr lang="fr-FR" b="1" dirty="0">
                <a:solidFill>
                  <a:srgbClr val="002060"/>
                </a:solidFill>
              </a:rPr>
              <a:t> (JSON </a:t>
            </a:r>
            <a:r>
              <a:rPr lang="fr-FR" b="1" dirty="0" err="1">
                <a:solidFill>
                  <a:srgbClr val="002060"/>
                </a:solidFill>
              </a:rPr>
              <a:t>text</a:t>
            </a:r>
            <a:r>
              <a:rPr lang="fr-FR" b="1" dirty="0">
                <a:solidFill>
                  <a:srgbClr val="002060"/>
                </a:solidFill>
              </a:rPr>
              <a:t>), </a:t>
            </a:r>
            <a:r>
              <a:rPr lang="fr-FR" b="1" dirty="0" err="1">
                <a:solidFill>
                  <a:srgbClr val="002060"/>
                </a:solidFill>
              </a:rPr>
              <a:t>Binary</a:t>
            </a:r>
            <a:r>
              <a:rPr lang="fr-FR" b="1" dirty="0">
                <a:solidFill>
                  <a:srgbClr val="002060"/>
                </a:solidFill>
              </a:rPr>
              <a:t> (CBOR) </a:t>
            </a: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570A1EBE-8DD1-4682-91D8-D1B949167A54}"/>
              </a:ext>
            </a:extLst>
          </p:cNvPr>
          <p:cNvSpPr txBox="1"/>
          <p:nvPr/>
        </p:nvSpPr>
        <p:spPr>
          <a:xfrm>
            <a:off x="6040338" y="3800054"/>
            <a:ext cx="56810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Coupled format (</a:t>
            </a:r>
            <a:r>
              <a:rPr lang="fr-FR" b="1" dirty="0" err="1"/>
              <a:t>with</a:t>
            </a:r>
            <a:r>
              <a:rPr lang="fr-FR" b="1" dirty="0"/>
              <a:t> name)</a:t>
            </a:r>
          </a:p>
          <a:p>
            <a:pPr lvl="1"/>
            <a:r>
              <a:rPr lang="fr-FR" b="1" dirty="0">
                <a:solidFill>
                  <a:srgbClr val="002060"/>
                </a:solidFill>
              </a:rPr>
              <a:t>[‘team1’, [‘Anne’, ‘John’, ‘Paul’, ‘John’], 2 ]</a:t>
            </a:r>
          </a:p>
          <a:p>
            <a:pPr lvl="1"/>
            <a:r>
              <a:rPr lang="fr-FR" dirty="0"/>
              <a:t>-&gt; </a:t>
            </a:r>
            <a:r>
              <a:rPr lang="fr-FR" dirty="0" err="1"/>
              <a:t>Adjusted</a:t>
            </a:r>
            <a:r>
              <a:rPr lang="fr-FR" dirty="0"/>
              <a:t> codec, parent id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B1BB891-0AA9-48D0-82C0-4E434CD34A77}"/>
              </a:ext>
            </a:extLst>
          </p:cNvPr>
          <p:cNvSpPr txBox="1"/>
          <p:nvPr/>
        </p:nvSpPr>
        <p:spPr>
          <a:xfrm>
            <a:off x="6056251" y="4788789"/>
            <a:ext cx="56810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Derived format (</a:t>
            </a:r>
            <a:r>
              <a:rPr lang="fr-FR" b="1" dirty="0" err="1"/>
              <a:t>with</a:t>
            </a:r>
            <a:r>
              <a:rPr lang="fr-FR" b="1" dirty="0"/>
              <a:t> name)</a:t>
            </a:r>
          </a:p>
          <a:p>
            <a:pPr lvl="1"/>
            <a:r>
              <a:rPr lang="fr-FR" b="1" dirty="0">
                <a:solidFill>
                  <a:srgbClr val="002060"/>
                </a:solidFill>
              </a:rPr>
              <a:t>[‘team1’, [‘Anne’, ‘John’, ‘Paul’], [2, [0,1,2,1]]]</a:t>
            </a:r>
          </a:p>
          <a:p>
            <a:pPr lvl="1"/>
            <a:r>
              <a:rPr lang="fr-FR" dirty="0"/>
              <a:t>-&gt; Default codec, parent id, relative keys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6F2715E0-C774-426C-98E2-ED28EE1FFABD}"/>
              </a:ext>
            </a:extLst>
          </p:cNvPr>
          <p:cNvSpPr txBox="1"/>
          <p:nvPr/>
        </p:nvSpPr>
        <p:spPr>
          <a:xfrm>
            <a:off x="6047167" y="5714763"/>
            <a:ext cx="56810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Unique format </a:t>
            </a:r>
          </a:p>
          <a:p>
            <a:pPr lvl="1"/>
            <a:r>
              <a:rPr lang="fr-FR" b="1" dirty="0">
                <a:solidFill>
                  <a:srgbClr val="002060"/>
                </a:solidFill>
              </a:rPr>
              <a:t>[‘team1’, ‘Anne’] </a:t>
            </a:r>
            <a:r>
              <a:rPr lang="fr-FR" sz="1200" b="1" dirty="0">
                <a:solidFill>
                  <a:srgbClr val="002060"/>
                </a:solidFill>
              </a:rPr>
              <a:t>(</a:t>
            </a:r>
            <a:r>
              <a:rPr lang="fr-FR" sz="1200" b="1" dirty="0" err="1">
                <a:solidFill>
                  <a:srgbClr val="002060"/>
                </a:solidFill>
              </a:rPr>
              <a:t>with</a:t>
            </a:r>
            <a:r>
              <a:rPr lang="fr-FR" sz="1200" b="1" dirty="0">
                <a:solidFill>
                  <a:srgbClr val="002060"/>
                </a:solidFill>
              </a:rPr>
              <a:t> name) </a:t>
            </a:r>
            <a:r>
              <a:rPr lang="fr-FR" sz="1600" b="1" dirty="0">
                <a:solidFill>
                  <a:srgbClr val="002060"/>
                </a:solidFill>
              </a:rPr>
              <a:t> </a:t>
            </a:r>
            <a:r>
              <a:rPr lang="fr-FR" b="1" dirty="0">
                <a:solidFill>
                  <a:srgbClr val="002060"/>
                </a:solidFill>
              </a:rPr>
              <a:t>‘Anne’ </a:t>
            </a:r>
            <a:r>
              <a:rPr lang="fr-FR" sz="1200" b="1" dirty="0">
                <a:solidFill>
                  <a:srgbClr val="002060"/>
                </a:solidFill>
              </a:rPr>
              <a:t>(</a:t>
            </a:r>
            <a:r>
              <a:rPr lang="fr-FR" sz="1200" b="1" dirty="0" err="1">
                <a:solidFill>
                  <a:srgbClr val="002060"/>
                </a:solidFill>
              </a:rPr>
              <a:t>without</a:t>
            </a:r>
            <a:r>
              <a:rPr lang="fr-FR" sz="1200" b="1" dirty="0">
                <a:solidFill>
                  <a:srgbClr val="002060"/>
                </a:solidFill>
              </a:rPr>
              <a:t> name)</a:t>
            </a:r>
            <a:endParaRPr lang="fr-FR" sz="1400" b="1" dirty="0">
              <a:solidFill>
                <a:srgbClr val="002060"/>
              </a:solidFill>
            </a:endParaRPr>
          </a:p>
          <a:p>
            <a:pPr lvl="1"/>
            <a:r>
              <a:rPr lang="fr-FR" dirty="0"/>
              <a:t>-&gt; Default codec (= full codec)</a:t>
            </a:r>
            <a:r>
              <a:rPr lang="fr-FR" b="1" dirty="0">
                <a:solidFill>
                  <a:srgbClr val="002060"/>
                </a:solidFill>
              </a:rPr>
              <a:t> </a:t>
            </a:r>
            <a:endParaRPr lang="fr-FR" dirty="0"/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9227E8A2-6A95-4023-8CF5-61476A2B6F3C}"/>
              </a:ext>
            </a:extLst>
          </p:cNvPr>
          <p:cNvSpPr/>
          <p:nvPr/>
        </p:nvSpPr>
        <p:spPr>
          <a:xfrm>
            <a:off x="4332108" y="2209154"/>
            <a:ext cx="1236939" cy="538527"/>
          </a:xfrm>
          <a:prstGeom prst="roundRect">
            <a:avLst/>
          </a:prstGeom>
          <a:solidFill>
            <a:srgbClr val="767E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i="1" dirty="0"/>
              <a:t>Keys </a:t>
            </a:r>
            <a:r>
              <a:rPr lang="fr-FR" sz="1400" b="1" i="1" dirty="0" err="1"/>
              <a:t>list</a:t>
            </a:r>
            <a:r>
              <a:rPr lang="fr-FR" sz="1400" b="1" i="1" dirty="0"/>
              <a:t> (</a:t>
            </a:r>
            <a:r>
              <a:rPr lang="fr-FR" sz="1400" b="1" i="1" dirty="0" err="1"/>
              <a:t>optional</a:t>
            </a:r>
            <a:r>
              <a:rPr lang="fr-FR" sz="1400" b="1" i="1" dirty="0"/>
              <a:t>)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2EEB5AD9-9438-4B4D-8040-620D58AE5B84}"/>
              </a:ext>
            </a:extLst>
          </p:cNvPr>
          <p:cNvCxnSpPr>
            <a:cxnSpLocks/>
            <a:endCxn id="59" idx="2"/>
          </p:cNvCxnSpPr>
          <p:nvPr/>
        </p:nvCxnSpPr>
        <p:spPr>
          <a:xfrm flipV="1">
            <a:off x="4588545" y="1881391"/>
            <a:ext cx="0" cy="24957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57892031-02C5-4C3B-9A66-6F22D3310D8E}"/>
              </a:ext>
            </a:extLst>
          </p:cNvPr>
          <p:cNvSpPr/>
          <p:nvPr/>
        </p:nvSpPr>
        <p:spPr>
          <a:xfrm>
            <a:off x="1615794" y="2964686"/>
            <a:ext cx="2653170" cy="694902"/>
          </a:xfrm>
          <a:prstGeom prst="roundRect">
            <a:avLst/>
          </a:prstGeom>
          <a:solidFill>
            <a:srgbClr val="E24A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 dirty="0"/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5C2C1EEC-93AB-4076-83F7-00A108AC4EBE}"/>
              </a:ext>
            </a:extLst>
          </p:cNvPr>
          <p:cNvSpPr/>
          <p:nvPr/>
        </p:nvSpPr>
        <p:spPr>
          <a:xfrm>
            <a:off x="1705796" y="3042874"/>
            <a:ext cx="1236939" cy="538527"/>
          </a:xfrm>
          <a:prstGeom prst="roundRect">
            <a:avLst/>
          </a:prstGeom>
          <a:solidFill>
            <a:srgbClr val="EC84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i="1" dirty="0"/>
              <a:t>Codec </a:t>
            </a:r>
            <a:r>
              <a:rPr lang="fr-FR" sz="1400" b="1" i="1" dirty="0" err="1"/>
              <a:t>list</a:t>
            </a:r>
            <a:endParaRPr lang="fr-FR" sz="1400" b="1" i="1" dirty="0"/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C4E2B6CB-BB5C-477A-8EC7-9CBBBB0F1725}"/>
              </a:ext>
            </a:extLst>
          </p:cNvPr>
          <p:cNvSpPr/>
          <p:nvPr/>
        </p:nvSpPr>
        <p:spPr>
          <a:xfrm>
            <a:off x="2942735" y="3042874"/>
            <a:ext cx="1236939" cy="538527"/>
          </a:xfrm>
          <a:prstGeom prst="roundRect">
            <a:avLst/>
          </a:prstGeom>
          <a:solidFill>
            <a:srgbClr val="EC84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i="1" dirty="0"/>
              <a:t>Keys </a:t>
            </a:r>
            <a:r>
              <a:rPr lang="fr-FR" sz="1400" b="1" i="1" dirty="0" err="1"/>
              <a:t>list</a:t>
            </a:r>
            <a:endParaRPr lang="fr-FR" sz="1400" b="1" i="1" dirty="0"/>
          </a:p>
          <a:p>
            <a:pPr algn="ctr"/>
            <a:r>
              <a:rPr lang="fr-FR" sz="1400" b="1" i="1" dirty="0"/>
              <a:t>(</a:t>
            </a:r>
            <a:r>
              <a:rPr lang="fr-FR" sz="1400" b="1" i="1" dirty="0" err="1"/>
              <a:t>optional</a:t>
            </a:r>
            <a:r>
              <a:rPr lang="fr-FR" sz="1400" b="1" i="1" dirty="0"/>
              <a:t>)</a:t>
            </a:r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5011E8F1-9A61-4806-83A4-1F1B1A0B955F}"/>
              </a:ext>
            </a:extLst>
          </p:cNvPr>
          <p:cNvCxnSpPr>
            <a:cxnSpLocks/>
            <a:stCxn id="32" idx="0"/>
            <a:endCxn id="61" idx="2"/>
          </p:cNvCxnSpPr>
          <p:nvPr/>
        </p:nvCxnSpPr>
        <p:spPr>
          <a:xfrm flipH="1" flipV="1">
            <a:off x="2936232" y="1875858"/>
            <a:ext cx="6147" cy="10888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986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236AA3-7A5C-43BD-AEB1-A526CDFB3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480" y="68146"/>
            <a:ext cx="4908946" cy="687168"/>
          </a:xfrm>
        </p:spPr>
        <p:txBody>
          <a:bodyPr/>
          <a:lstStyle/>
          <a:p>
            <a:r>
              <a:rPr lang="fr-FR" dirty="0"/>
              <a:t>0 – Main 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DC3F795-DFD9-4C36-8184-F1CF88C7C1A8}"/>
              </a:ext>
            </a:extLst>
          </p:cNvPr>
          <p:cNvSpPr txBox="1"/>
          <p:nvPr/>
        </p:nvSpPr>
        <p:spPr>
          <a:xfrm>
            <a:off x="548443" y="1067644"/>
            <a:ext cx="604599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b="1" dirty="0">
                <a:solidFill>
                  <a:srgbClr val="0070C0"/>
                </a:solidFill>
              </a:rPr>
              <a:t>Indexed </a:t>
            </a:r>
            <a:r>
              <a:rPr lang="fr-FR" sz="3200" b="1" dirty="0" err="1">
                <a:solidFill>
                  <a:srgbClr val="0070C0"/>
                </a:solidFill>
              </a:rPr>
              <a:t>list</a:t>
            </a:r>
            <a:endParaRPr lang="fr-FR" sz="3200" b="1" dirty="0">
              <a:solidFill>
                <a:srgbClr val="0070C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800" dirty="0"/>
              <a:t>0 - </a:t>
            </a:r>
            <a:r>
              <a:rPr lang="fr-FR" sz="2800" dirty="0" err="1"/>
              <a:t>Presentation</a:t>
            </a:r>
            <a:endParaRPr lang="fr-FR" sz="2800" dirty="0"/>
          </a:p>
          <a:p>
            <a:pPr lvl="1"/>
            <a:endParaRPr lang="fr-F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b="1" dirty="0">
                <a:solidFill>
                  <a:srgbClr val="0070C0"/>
                </a:solidFill>
              </a:rPr>
              <a:t>Objectives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b="1" dirty="0">
              <a:solidFill>
                <a:srgbClr val="0070C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800" dirty="0"/>
              <a:t>Structure </a:t>
            </a:r>
            <a:r>
              <a:rPr lang="fr-FR" sz="2800" dirty="0" err="1"/>
              <a:t>optimization</a:t>
            </a:r>
            <a:endParaRPr lang="fr-FR" sz="28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2800" dirty="0"/>
              <a:t>1 - Structure </a:t>
            </a:r>
            <a:r>
              <a:rPr lang="fr-FR" sz="2800" dirty="0" err="1"/>
              <a:t>understanding</a:t>
            </a:r>
            <a:endParaRPr lang="fr-FR" sz="28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2800" dirty="0"/>
              <a:t>2 - Structure </a:t>
            </a:r>
            <a:r>
              <a:rPr lang="fr-FR" sz="2800" dirty="0" err="1"/>
              <a:t>optimization</a:t>
            </a:r>
            <a:endParaRPr lang="fr-FR" sz="28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2800" dirty="0"/>
              <a:t>3 - Size </a:t>
            </a:r>
            <a:r>
              <a:rPr lang="fr-FR" sz="2800" dirty="0" err="1"/>
              <a:t>optimization</a:t>
            </a:r>
            <a:endParaRPr lang="fr-FR" sz="28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fr-FR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800" dirty="0" err="1"/>
              <a:t>Integrate</a:t>
            </a:r>
            <a:r>
              <a:rPr lang="fr-FR" sz="2800" dirty="0"/>
              <a:t> process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2800" dirty="0"/>
              <a:t>4 - Building process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2800" dirty="0"/>
              <a:t>4 - Interface </a:t>
            </a:r>
            <a:r>
              <a:rPr lang="fr-FR" sz="2800" dirty="0" err="1"/>
              <a:t>tools</a:t>
            </a:r>
            <a:endParaRPr lang="fr-FR" sz="2800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5DE381B-74BC-468C-BD53-9E3AB7251B96}"/>
              </a:ext>
            </a:extLst>
          </p:cNvPr>
          <p:cNvSpPr txBox="1"/>
          <p:nvPr/>
        </p:nvSpPr>
        <p:spPr>
          <a:xfrm>
            <a:off x="6708913" y="1110676"/>
            <a:ext cx="5307379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b="1" dirty="0">
                <a:solidFill>
                  <a:srgbClr val="0070C0"/>
                </a:solidFill>
              </a:rPr>
              <a:t>Associated </a:t>
            </a:r>
            <a:r>
              <a:rPr lang="fr-FR" sz="3200" b="1" dirty="0" err="1">
                <a:solidFill>
                  <a:srgbClr val="0070C0"/>
                </a:solidFill>
              </a:rPr>
              <a:t>tools</a:t>
            </a:r>
            <a:endParaRPr lang="fr-FR" sz="3200" b="1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b="1" dirty="0">
              <a:solidFill>
                <a:srgbClr val="0070C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800" dirty="0"/>
              <a:t>5 - Data format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800" dirty="0"/>
              <a:t>5 - Exchange format</a:t>
            </a:r>
          </a:p>
          <a:p>
            <a:pPr lvl="1"/>
            <a:endParaRPr lang="fr-F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b="1" dirty="0">
                <a:solidFill>
                  <a:srgbClr val="0070C0"/>
                </a:solidFill>
              </a:rPr>
              <a:t>Extension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800" dirty="0"/>
              <a:t>6 - </a:t>
            </a:r>
            <a:r>
              <a:rPr lang="fr-FR" sz="2800" dirty="0" err="1"/>
              <a:t>Environmental</a:t>
            </a:r>
            <a:r>
              <a:rPr lang="fr-FR" sz="2800" dirty="0"/>
              <a:t> </a:t>
            </a:r>
            <a:r>
              <a:rPr lang="fr-FR" sz="2800" dirty="0" err="1"/>
              <a:t>sensing</a:t>
            </a:r>
            <a:endParaRPr lang="fr-FR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800" dirty="0"/>
              <a:t>6 - </a:t>
            </a:r>
            <a:r>
              <a:rPr lang="fr-FR" sz="2800" dirty="0" err="1"/>
              <a:t>Sensor</a:t>
            </a:r>
            <a:r>
              <a:rPr lang="fr-FR" sz="2800" dirty="0"/>
              <a:t> acquisition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4515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C7D3E3-FBB7-4773-AB0C-371A5A277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027" y="275319"/>
            <a:ext cx="9529434" cy="771056"/>
          </a:xfrm>
        </p:spPr>
        <p:txBody>
          <a:bodyPr>
            <a:normAutofit fontScale="90000"/>
          </a:bodyPr>
          <a:lstStyle/>
          <a:p>
            <a:r>
              <a:rPr lang="fr-FR" dirty="0"/>
              <a:t>2 – </a:t>
            </a:r>
            <a:r>
              <a:rPr lang="fr-FR" dirty="0" err="1"/>
              <a:t>IndexSet</a:t>
            </a:r>
            <a:r>
              <a:rPr lang="fr-FR" dirty="0"/>
              <a:t> (</a:t>
            </a:r>
            <a:r>
              <a:rPr lang="fr-FR" dirty="0" err="1"/>
              <a:t>list</a:t>
            </a:r>
            <a:r>
              <a:rPr lang="fr-FR" dirty="0"/>
              <a:t> of indexes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length</a:t>
            </a:r>
            <a:r>
              <a:rPr lang="fr-FR" dirty="0"/>
              <a:t>)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49859AF-584D-48DA-AC9A-B120FFDBC4D2}"/>
              </a:ext>
            </a:extLst>
          </p:cNvPr>
          <p:cNvSpPr txBox="1"/>
          <p:nvPr/>
        </p:nvSpPr>
        <p:spPr>
          <a:xfrm>
            <a:off x="864703" y="1046375"/>
            <a:ext cx="11022497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Index </a:t>
            </a:r>
            <a:r>
              <a:rPr lang="fr-FR" b="1" dirty="0" err="1"/>
              <a:t>definition</a:t>
            </a:r>
            <a:endParaRPr lang="fr-F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An index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b="1" dirty="0" err="1"/>
              <a:t>secondary</a:t>
            </a:r>
            <a:r>
              <a:rPr lang="fr-FR" dirty="0"/>
              <a:t> if </a:t>
            </a:r>
            <a:r>
              <a:rPr lang="fr-FR" dirty="0" err="1"/>
              <a:t>it’s</a:t>
            </a:r>
            <a:r>
              <a:rPr lang="fr-FR" dirty="0"/>
              <a:t> derived or coupled </a:t>
            </a:r>
            <a:r>
              <a:rPr lang="fr-FR" dirty="0" err="1"/>
              <a:t>from</a:t>
            </a:r>
            <a:r>
              <a:rPr lang="fr-FR" dirty="0"/>
              <a:t> at least one </a:t>
            </a:r>
            <a:r>
              <a:rPr lang="fr-FR" dirty="0" err="1"/>
              <a:t>other</a:t>
            </a:r>
            <a:r>
              <a:rPr lang="fr-FR" dirty="0"/>
              <a:t> index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An Index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b="1" dirty="0" err="1"/>
              <a:t>primary</a:t>
            </a:r>
            <a:r>
              <a:rPr lang="fr-FR" dirty="0"/>
              <a:t> if </a:t>
            </a:r>
            <a:r>
              <a:rPr lang="fr-FR" dirty="0" err="1"/>
              <a:t>it’s</a:t>
            </a:r>
            <a:r>
              <a:rPr lang="fr-FR" dirty="0"/>
              <a:t> not </a:t>
            </a:r>
            <a:r>
              <a:rPr lang="fr-FR" dirty="0" err="1"/>
              <a:t>secondary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If the index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secondary</a:t>
            </a:r>
            <a:r>
              <a:rPr lang="fr-FR" dirty="0"/>
              <a:t>, the </a:t>
            </a:r>
            <a:r>
              <a:rPr lang="fr-FR" b="1" dirty="0"/>
              <a:t>parent</a:t>
            </a:r>
            <a:r>
              <a:rPr lang="fr-FR" dirty="0"/>
              <a:t> index </a:t>
            </a:r>
            <a:r>
              <a:rPr lang="fr-FR" dirty="0" err="1"/>
              <a:t>is</a:t>
            </a:r>
            <a:r>
              <a:rPr lang="fr-FR" dirty="0"/>
              <a:t> the first index </a:t>
            </a:r>
            <a:r>
              <a:rPr lang="fr-FR" dirty="0" err="1"/>
              <a:t>with</a:t>
            </a:r>
            <a:r>
              <a:rPr lang="fr-FR" dirty="0"/>
              <a:t> the </a:t>
            </a:r>
            <a:r>
              <a:rPr lang="fr-FR" dirty="0" err="1"/>
              <a:t>lowest</a:t>
            </a:r>
            <a:r>
              <a:rPr lang="fr-FR" dirty="0"/>
              <a:t> </a:t>
            </a:r>
            <a:r>
              <a:rPr lang="fr-FR" dirty="0" err="1"/>
              <a:t>disttomin</a:t>
            </a:r>
            <a:r>
              <a:rPr lang="fr-FR" dirty="0"/>
              <a:t> in the </a:t>
            </a:r>
            <a:r>
              <a:rPr lang="fr-FR" dirty="0" err="1"/>
              <a:t>list</a:t>
            </a:r>
            <a:r>
              <a:rPr lang="fr-FR" dirty="0"/>
              <a:t> of </a:t>
            </a:r>
            <a:r>
              <a:rPr lang="fr-FR" dirty="0" err="1"/>
              <a:t>coupling</a:t>
            </a:r>
            <a:r>
              <a:rPr lang="fr-FR" dirty="0"/>
              <a:t> or </a:t>
            </a:r>
            <a:r>
              <a:rPr lang="fr-FR" dirty="0" err="1"/>
              <a:t>derivating</a:t>
            </a:r>
            <a:r>
              <a:rPr lang="fr-FR" dirty="0"/>
              <a:t> indexes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If the index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primary</a:t>
            </a:r>
            <a:r>
              <a:rPr lang="fr-FR" dirty="0"/>
              <a:t>, the </a:t>
            </a:r>
            <a:r>
              <a:rPr lang="fr-FR" b="1" dirty="0"/>
              <a:t>parent</a:t>
            </a:r>
            <a:r>
              <a:rPr lang="fr-FR" dirty="0"/>
              <a:t> index </a:t>
            </a:r>
            <a:r>
              <a:rPr lang="fr-FR" dirty="0" err="1"/>
              <a:t>is</a:t>
            </a:r>
            <a:r>
              <a:rPr lang="fr-FR" dirty="0"/>
              <a:t> the first index </a:t>
            </a:r>
            <a:r>
              <a:rPr lang="fr-FR" dirty="0" err="1"/>
              <a:t>with</a:t>
            </a:r>
            <a:r>
              <a:rPr lang="fr-FR" dirty="0"/>
              <a:t> the </a:t>
            </a:r>
            <a:r>
              <a:rPr lang="fr-FR" dirty="0" err="1"/>
              <a:t>lowest</a:t>
            </a:r>
            <a:r>
              <a:rPr lang="fr-FR" dirty="0"/>
              <a:t> </a:t>
            </a:r>
            <a:r>
              <a:rPr lang="fr-FR" dirty="0" err="1"/>
              <a:t>disttomin</a:t>
            </a:r>
            <a:r>
              <a:rPr lang="fr-FR" dirty="0"/>
              <a:t> in the </a:t>
            </a:r>
            <a:r>
              <a:rPr lang="fr-FR" dirty="0" err="1"/>
              <a:t>list</a:t>
            </a:r>
            <a:r>
              <a:rPr lang="fr-FR" dirty="0"/>
              <a:t> of </a:t>
            </a:r>
            <a:r>
              <a:rPr lang="fr-FR" dirty="0" err="1"/>
              <a:t>primary</a:t>
            </a:r>
            <a:r>
              <a:rPr lang="fr-FR" dirty="0"/>
              <a:t> indexes (or </a:t>
            </a:r>
            <a:r>
              <a:rPr lang="fr-FR" dirty="0" err="1"/>
              <a:t>itself</a:t>
            </a:r>
            <a:r>
              <a:rPr lang="fr-FR" dirty="0"/>
              <a:t> if the index </a:t>
            </a:r>
            <a:r>
              <a:rPr lang="fr-FR" dirty="0" err="1"/>
              <a:t>is</a:t>
            </a:r>
            <a:r>
              <a:rPr lang="fr-FR" dirty="0"/>
              <a:t> the first </a:t>
            </a:r>
            <a:r>
              <a:rPr lang="fr-FR" dirty="0" err="1"/>
              <a:t>crossed</a:t>
            </a:r>
            <a:r>
              <a:rPr lang="fr-FR" dirty="0"/>
              <a:t> </a:t>
            </a:r>
            <a:r>
              <a:rPr lang="fr-FR" dirty="0" err="1"/>
              <a:t>primary</a:t>
            </a:r>
            <a:r>
              <a:rPr lang="fr-FR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The </a:t>
            </a:r>
            <a:r>
              <a:rPr lang="fr-FR" b="1" dirty="0" err="1"/>
              <a:t>precursor</a:t>
            </a:r>
            <a:r>
              <a:rPr lang="fr-FR" dirty="0"/>
              <a:t> index </a:t>
            </a:r>
            <a:r>
              <a:rPr lang="fr-FR" dirty="0" err="1"/>
              <a:t>is</a:t>
            </a:r>
            <a:r>
              <a:rPr lang="fr-FR" dirty="0"/>
              <a:t> the first </a:t>
            </a:r>
            <a:r>
              <a:rPr lang="fr-FR" dirty="0" err="1"/>
              <a:t>Primary</a:t>
            </a:r>
            <a:r>
              <a:rPr lang="fr-FR" dirty="0"/>
              <a:t> index in the </a:t>
            </a:r>
            <a:r>
              <a:rPr lang="fr-FR" dirty="0" err="1"/>
              <a:t>indexing</a:t>
            </a:r>
            <a:r>
              <a:rPr lang="fr-FR" dirty="0"/>
              <a:t> </a:t>
            </a:r>
            <a:r>
              <a:rPr lang="fr-FR" dirty="0" err="1"/>
              <a:t>tree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IndexSet</a:t>
            </a:r>
            <a:r>
              <a:rPr lang="fr-FR" b="1" dirty="0"/>
              <a:t> </a:t>
            </a:r>
            <a:r>
              <a:rPr lang="fr-FR" b="1" dirty="0" err="1"/>
              <a:t>definition</a:t>
            </a:r>
            <a:endParaRPr lang="fr-F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/>
              <a:t>Dimension</a:t>
            </a:r>
            <a:r>
              <a:rPr lang="fr-FR" dirty="0"/>
              <a:t> : number of </a:t>
            </a:r>
            <a:r>
              <a:rPr lang="fr-FR" dirty="0" err="1"/>
              <a:t>primary</a:t>
            </a:r>
            <a:r>
              <a:rPr lang="fr-FR" dirty="0"/>
              <a:t> indexes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/>
              <a:t>Complete</a:t>
            </a:r>
            <a:r>
              <a:rPr lang="fr-FR" dirty="0"/>
              <a:t> : An </a:t>
            </a:r>
            <a:r>
              <a:rPr lang="fr-FR" dirty="0" err="1"/>
              <a:t>indexSet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complete</a:t>
            </a:r>
            <a:r>
              <a:rPr lang="fr-FR" dirty="0"/>
              <a:t> if all the </a:t>
            </a:r>
            <a:r>
              <a:rPr lang="fr-FR" dirty="0" err="1"/>
              <a:t>primary</a:t>
            </a:r>
            <a:r>
              <a:rPr lang="fr-FR" dirty="0"/>
              <a:t> indexes are </a:t>
            </a:r>
            <a:r>
              <a:rPr lang="fr-FR" dirty="0" err="1"/>
              <a:t>crossed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primary</a:t>
            </a:r>
            <a:r>
              <a:rPr lang="fr-FR" dirty="0"/>
              <a:t>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Properties</a:t>
            </a:r>
            <a:endParaRPr lang="fr-F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0070C0"/>
                </a:solidFill>
              </a:rPr>
              <a:t>The number of values of a full </a:t>
            </a:r>
            <a:r>
              <a:rPr lang="fr-FR" b="1" dirty="0" err="1">
                <a:solidFill>
                  <a:srgbClr val="0070C0"/>
                </a:solidFill>
              </a:rPr>
              <a:t>indexset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0070C0"/>
                </a:solidFill>
              </a:rPr>
              <a:t>is</a:t>
            </a:r>
            <a:r>
              <a:rPr lang="fr-FR" b="1" dirty="0">
                <a:solidFill>
                  <a:srgbClr val="0070C0"/>
                </a:solidFill>
              </a:rPr>
              <a:t> the </a:t>
            </a:r>
            <a:r>
              <a:rPr lang="fr-FR" b="1" dirty="0" err="1">
                <a:solidFill>
                  <a:srgbClr val="0070C0"/>
                </a:solidFill>
              </a:rPr>
              <a:t>product</a:t>
            </a:r>
            <a:r>
              <a:rPr lang="fr-FR" b="1" dirty="0">
                <a:solidFill>
                  <a:srgbClr val="0070C0"/>
                </a:solidFill>
              </a:rPr>
              <a:t> of the </a:t>
            </a:r>
            <a:r>
              <a:rPr lang="fr-FR" b="1" dirty="0" err="1">
                <a:solidFill>
                  <a:srgbClr val="0070C0"/>
                </a:solidFill>
              </a:rPr>
              <a:t>primary</a:t>
            </a:r>
            <a:r>
              <a:rPr lang="fr-FR" b="1" dirty="0">
                <a:solidFill>
                  <a:srgbClr val="0070C0"/>
                </a:solidFill>
              </a:rPr>
              <a:t> indexes </a:t>
            </a:r>
            <a:r>
              <a:rPr lang="fr-FR" b="1" dirty="0" err="1">
                <a:solidFill>
                  <a:srgbClr val="0070C0"/>
                </a:solidFill>
              </a:rPr>
              <a:t>length</a:t>
            </a:r>
            <a:endParaRPr lang="fr-FR" b="1" dirty="0">
              <a:solidFill>
                <a:srgbClr val="0070C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0070C0"/>
                </a:solidFill>
              </a:rPr>
              <a:t>A </a:t>
            </a:r>
            <a:r>
              <a:rPr lang="fr-FR" b="1" dirty="0" err="1">
                <a:solidFill>
                  <a:srgbClr val="0070C0"/>
                </a:solidFill>
              </a:rPr>
              <a:t>complete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0070C0"/>
                </a:solidFill>
              </a:rPr>
              <a:t>IndexSet</a:t>
            </a:r>
            <a:r>
              <a:rPr lang="fr-FR" b="1" dirty="0">
                <a:solidFill>
                  <a:srgbClr val="0070C0"/>
                </a:solidFill>
              </a:rPr>
              <a:t> can </a:t>
            </a:r>
            <a:r>
              <a:rPr lang="fr-FR" b="1" dirty="0" err="1">
                <a:solidFill>
                  <a:srgbClr val="0070C0"/>
                </a:solidFill>
              </a:rPr>
              <a:t>be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0070C0"/>
                </a:solidFill>
              </a:rPr>
              <a:t>transformed</a:t>
            </a:r>
            <a:r>
              <a:rPr lang="fr-FR" b="1" dirty="0">
                <a:solidFill>
                  <a:srgbClr val="0070C0"/>
                </a:solidFill>
              </a:rPr>
              <a:t> in a Matrix </a:t>
            </a:r>
            <a:r>
              <a:rPr lang="fr-FR" b="1" dirty="0" err="1">
                <a:solidFill>
                  <a:srgbClr val="0070C0"/>
                </a:solidFill>
              </a:rPr>
              <a:t>with</a:t>
            </a:r>
            <a:r>
              <a:rPr lang="fr-FR" b="1" dirty="0">
                <a:solidFill>
                  <a:srgbClr val="0070C0"/>
                </a:solidFill>
              </a:rPr>
              <a:t> the dimension of the </a:t>
            </a:r>
            <a:r>
              <a:rPr lang="fr-FR" b="1" dirty="0" err="1">
                <a:solidFill>
                  <a:srgbClr val="0070C0"/>
                </a:solidFill>
              </a:rPr>
              <a:t>indexset</a:t>
            </a:r>
            <a:endParaRPr lang="fr-FR" b="1" dirty="0">
              <a:solidFill>
                <a:srgbClr val="0070C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Keys data is unnecessary in a complete </a:t>
            </a:r>
            <a:r>
              <a:rPr lang="en-US" b="1" dirty="0" err="1">
                <a:solidFill>
                  <a:srgbClr val="0070C0"/>
                </a:solidFill>
              </a:rPr>
              <a:t>indexset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whithout</a:t>
            </a:r>
            <a:r>
              <a:rPr lang="en-US" b="1" dirty="0">
                <a:solidFill>
                  <a:srgbClr val="0070C0"/>
                </a:solidFill>
              </a:rPr>
              <a:t> derived codec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0070C0"/>
                </a:solidFill>
              </a:rPr>
              <a:t>Dimension can </a:t>
            </a:r>
            <a:r>
              <a:rPr lang="fr-FR" b="1" dirty="0" err="1">
                <a:solidFill>
                  <a:srgbClr val="0070C0"/>
                </a:solidFill>
              </a:rPr>
              <a:t>be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0070C0"/>
                </a:solidFill>
              </a:rPr>
              <a:t>reduced</a:t>
            </a:r>
            <a:r>
              <a:rPr lang="fr-FR" b="1" dirty="0">
                <a:solidFill>
                  <a:srgbClr val="0070C0"/>
                </a:solidFill>
              </a:rPr>
              <a:t> by codec extension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0070C0"/>
                </a:solidFill>
              </a:rPr>
              <a:t>Dimension can </a:t>
            </a:r>
            <a:r>
              <a:rPr lang="fr-FR" b="1" dirty="0" err="1">
                <a:solidFill>
                  <a:srgbClr val="0070C0"/>
                </a:solidFill>
              </a:rPr>
              <a:t>be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0070C0"/>
                </a:solidFill>
              </a:rPr>
              <a:t>increased</a:t>
            </a:r>
            <a:r>
              <a:rPr lang="fr-FR" b="1" dirty="0">
                <a:solidFill>
                  <a:srgbClr val="0070C0"/>
                </a:solidFill>
              </a:rPr>
              <a:t> by values extension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3411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2349B05-4EC2-47FC-9318-C33FF3A80185}"/>
              </a:ext>
            </a:extLst>
          </p:cNvPr>
          <p:cNvSpPr/>
          <p:nvPr/>
        </p:nvSpPr>
        <p:spPr>
          <a:xfrm>
            <a:off x="9591261" y="3077897"/>
            <a:ext cx="2494860" cy="21302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6C7D3E3-FBB7-4773-AB0C-371A5A277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027" y="275319"/>
            <a:ext cx="8911687" cy="771056"/>
          </a:xfrm>
        </p:spPr>
        <p:txBody>
          <a:bodyPr/>
          <a:lstStyle/>
          <a:p>
            <a:r>
              <a:rPr lang="fr-FR" dirty="0"/>
              <a:t>2 – Structure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202CA966-F753-4886-BD8B-458E163230CC}"/>
              </a:ext>
            </a:extLst>
          </p:cNvPr>
          <p:cNvGrpSpPr/>
          <p:nvPr/>
        </p:nvGrpSpPr>
        <p:grpSpPr>
          <a:xfrm>
            <a:off x="792851" y="933574"/>
            <a:ext cx="3729824" cy="3211939"/>
            <a:chOff x="5523507" y="958728"/>
            <a:chExt cx="5454926" cy="4811726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E5FF0547-E7D1-4AD6-B186-36C6766681E1}"/>
                </a:ext>
              </a:extLst>
            </p:cNvPr>
            <p:cNvSpPr/>
            <p:nvPr/>
          </p:nvSpPr>
          <p:spPr>
            <a:xfrm>
              <a:off x="7782339" y="2129056"/>
              <a:ext cx="606286" cy="5665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/>
                <a:t>I1</a:t>
              </a:r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E060A21A-F07C-4EC4-BB6B-C56C5D69AA2E}"/>
                </a:ext>
              </a:extLst>
            </p:cNvPr>
            <p:cNvSpPr/>
            <p:nvPr/>
          </p:nvSpPr>
          <p:spPr>
            <a:xfrm>
              <a:off x="8663610" y="3279915"/>
              <a:ext cx="606286" cy="5665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/>
                <a:t>I2</a:t>
              </a:r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4618AE94-326E-44A1-AE3C-162621AA8672}"/>
                </a:ext>
              </a:extLst>
            </p:cNvPr>
            <p:cNvSpPr/>
            <p:nvPr/>
          </p:nvSpPr>
          <p:spPr>
            <a:xfrm>
              <a:off x="7007088" y="3196948"/>
              <a:ext cx="606286" cy="5665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/>
                <a:t>I3</a:t>
              </a:r>
            </a:p>
          </p:txBody>
        </p:sp>
        <p:cxnSp>
          <p:nvCxnSpPr>
            <p:cNvPr id="10" name="Connecteur : en arc 9">
              <a:extLst>
                <a:ext uri="{FF2B5EF4-FFF2-40B4-BE49-F238E27FC236}">
                  <a16:creationId xmlns:a16="http://schemas.microsoft.com/office/drawing/2014/main" id="{A762A316-3BA1-4EBC-9CF9-5521F2A44968}"/>
                </a:ext>
              </a:extLst>
            </p:cNvPr>
            <p:cNvCxnSpPr>
              <a:cxnSpLocks/>
              <a:stCxn id="3" idx="6"/>
              <a:endCxn id="5" idx="0"/>
            </p:cNvCxnSpPr>
            <p:nvPr/>
          </p:nvCxnSpPr>
          <p:spPr>
            <a:xfrm>
              <a:off x="8388625" y="2412321"/>
              <a:ext cx="578128" cy="867594"/>
            </a:xfrm>
            <a:prstGeom prst="curvedConnector2">
              <a:avLst/>
            </a:prstGeom>
            <a:ln w="25400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 : en arc 21">
              <a:extLst>
                <a:ext uri="{FF2B5EF4-FFF2-40B4-BE49-F238E27FC236}">
                  <a16:creationId xmlns:a16="http://schemas.microsoft.com/office/drawing/2014/main" id="{2D3782DA-FE64-4731-A193-8CA252F6283E}"/>
                </a:ext>
              </a:extLst>
            </p:cNvPr>
            <p:cNvCxnSpPr>
              <a:cxnSpLocks/>
              <a:stCxn id="6" idx="1"/>
              <a:endCxn id="3" idx="2"/>
            </p:cNvCxnSpPr>
            <p:nvPr/>
          </p:nvCxnSpPr>
          <p:spPr>
            <a:xfrm rot="5400000" flipH="1" flipV="1">
              <a:off x="7005312" y="2502887"/>
              <a:ext cx="867593" cy="686462"/>
            </a:xfrm>
            <a:prstGeom prst="curvedConnector2">
              <a:avLst/>
            </a:prstGeom>
            <a:ln w="25400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 : en arc 28">
              <a:extLst>
                <a:ext uri="{FF2B5EF4-FFF2-40B4-BE49-F238E27FC236}">
                  <a16:creationId xmlns:a16="http://schemas.microsoft.com/office/drawing/2014/main" id="{B243F86E-D967-4616-AF77-6D783D102FFB}"/>
                </a:ext>
              </a:extLst>
            </p:cNvPr>
            <p:cNvCxnSpPr>
              <a:cxnSpLocks/>
              <a:stCxn id="5" idx="3"/>
              <a:endCxn id="6" idx="4"/>
            </p:cNvCxnSpPr>
            <p:nvPr/>
          </p:nvCxnSpPr>
          <p:spPr>
            <a:xfrm rot="5400000" flipH="1">
              <a:off x="8031314" y="3042394"/>
              <a:ext cx="1" cy="1442168"/>
            </a:xfrm>
            <a:prstGeom prst="curvedConnector3">
              <a:avLst>
                <a:gd name="adj1" fmla="val -31156600000"/>
              </a:avLst>
            </a:prstGeom>
            <a:ln w="25400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E1B23000-2050-4536-8E5D-0D007019FFD8}"/>
                </a:ext>
              </a:extLst>
            </p:cNvPr>
            <p:cNvSpPr/>
            <p:nvPr/>
          </p:nvSpPr>
          <p:spPr>
            <a:xfrm>
              <a:off x="9790045" y="1941446"/>
              <a:ext cx="606286" cy="5665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/>
                <a:t>I4</a:t>
              </a:r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F988A323-14CB-4CB0-A759-20FA99D5045B}"/>
                </a:ext>
              </a:extLst>
            </p:cNvPr>
            <p:cNvSpPr/>
            <p:nvPr/>
          </p:nvSpPr>
          <p:spPr>
            <a:xfrm>
              <a:off x="7786549" y="958728"/>
              <a:ext cx="606286" cy="5665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/>
                <a:t>I5</a:t>
              </a:r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C77E05B2-D049-41F5-96E8-E5428CB9410F}"/>
                </a:ext>
              </a:extLst>
            </p:cNvPr>
            <p:cNvSpPr/>
            <p:nvPr/>
          </p:nvSpPr>
          <p:spPr>
            <a:xfrm>
              <a:off x="5829302" y="2129056"/>
              <a:ext cx="606286" cy="5665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/>
                <a:t>I6</a:t>
              </a:r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5BF40A41-D93B-498B-AF47-70479F98327C}"/>
                </a:ext>
              </a:extLst>
            </p:cNvPr>
            <p:cNvSpPr/>
            <p:nvPr/>
          </p:nvSpPr>
          <p:spPr>
            <a:xfrm>
              <a:off x="6014995" y="4126937"/>
              <a:ext cx="606286" cy="5665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/>
                <a:t>I7</a:t>
              </a:r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8A1FFBF3-2FCC-4922-AC1D-8B1783C7DB64}"/>
                </a:ext>
              </a:extLst>
            </p:cNvPr>
            <p:cNvSpPr/>
            <p:nvPr/>
          </p:nvSpPr>
          <p:spPr>
            <a:xfrm>
              <a:off x="7782339" y="4898746"/>
              <a:ext cx="606286" cy="5665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/>
                <a:t>I8</a:t>
              </a: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E1D0C2AB-0E46-4102-B61F-9266200AAA3A}"/>
                </a:ext>
              </a:extLst>
            </p:cNvPr>
            <p:cNvSpPr/>
            <p:nvPr/>
          </p:nvSpPr>
          <p:spPr>
            <a:xfrm>
              <a:off x="9486902" y="4161168"/>
              <a:ext cx="606286" cy="5665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/>
                <a:t>I9</a:t>
              </a:r>
            </a:p>
          </p:txBody>
        </p:sp>
        <p:cxnSp>
          <p:nvCxnSpPr>
            <p:cNvPr id="49" name="Connecteur droit avec flèche 48">
              <a:extLst>
                <a:ext uri="{FF2B5EF4-FFF2-40B4-BE49-F238E27FC236}">
                  <a16:creationId xmlns:a16="http://schemas.microsoft.com/office/drawing/2014/main" id="{AF3112D0-2558-4E02-A812-E3FB517146C5}"/>
                </a:ext>
              </a:extLst>
            </p:cNvPr>
            <p:cNvCxnSpPr>
              <a:cxnSpLocks/>
              <a:stCxn id="44" idx="5"/>
              <a:endCxn id="6" idx="2"/>
            </p:cNvCxnSpPr>
            <p:nvPr/>
          </p:nvCxnSpPr>
          <p:spPr>
            <a:xfrm>
              <a:off x="6346799" y="2612619"/>
              <a:ext cx="660289" cy="867594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avec flèche 49">
              <a:extLst>
                <a:ext uri="{FF2B5EF4-FFF2-40B4-BE49-F238E27FC236}">
                  <a16:creationId xmlns:a16="http://schemas.microsoft.com/office/drawing/2014/main" id="{5833A675-F659-48FF-B799-002ED76DB198}"/>
                </a:ext>
              </a:extLst>
            </p:cNvPr>
            <p:cNvCxnSpPr>
              <a:cxnSpLocks/>
              <a:stCxn id="45" idx="7"/>
              <a:endCxn id="6" idx="3"/>
            </p:cNvCxnSpPr>
            <p:nvPr/>
          </p:nvCxnSpPr>
          <p:spPr>
            <a:xfrm flipV="1">
              <a:off x="6532492" y="3680511"/>
              <a:ext cx="563385" cy="529392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avec flèche 52">
              <a:extLst>
                <a:ext uri="{FF2B5EF4-FFF2-40B4-BE49-F238E27FC236}">
                  <a16:creationId xmlns:a16="http://schemas.microsoft.com/office/drawing/2014/main" id="{1D8DEE81-B505-4A02-A774-65CFB8A63512}"/>
                </a:ext>
              </a:extLst>
            </p:cNvPr>
            <p:cNvCxnSpPr>
              <a:cxnSpLocks/>
              <a:stCxn id="46" idx="1"/>
              <a:endCxn id="45" idx="5"/>
            </p:cNvCxnSpPr>
            <p:nvPr/>
          </p:nvCxnSpPr>
          <p:spPr>
            <a:xfrm flipH="1" flipV="1">
              <a:off x="6532494" y="4610499"/>
              <a:ext cx="1338633" cy="371214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avec flèche 56">
              <a:extLst>
                <a:ext uri="{FF2B5EF4-FFF2-40B4-BE49-F238E27FC236}">
                  <a16:creationId xmlns:a16="http://schemas.microsoft.com/office/drawing/2014/main" id="{DA68E8A3-E9DB-47CF-9FD2-BC7E9FDA3525}"/>
                </a:ext>
              </a:extLst>
            </p:cNvPr>
            <p:cNvCxnSpPr>
              <a:cxnSpLocks/>
              <a:stCxn id="47" idx="1"/>
              <a:endCxn id="5" idx="5"/>
            </p:cNvCxnSpPr>
            <p:nvPr/>
          </p:nvCxnSpPr>
          <p:spPr>
            <a:xfrm flipH="1" flipV="1">
              <a:off x="9181107" y="3763478"/>
              <a:ext cx="394584" cy="48065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ZoneTexte 59">
              <a:extLst>
                <a:ext uri="{FF2B5EF4-FFF2-40B4-BE49-F238E27FC236}">
                  <a16:creationId xmlns:a16="http://schemas.microsoft.com/office/drawing/2014/main" id="{AF6BFF76-E7D8-4502-97F9-4BDE9227E353}"/>
                </a:ext>
              </a:extLst>
            </p:cNvPr>
            <p:cNvSpPr txBox="1"/>
            <p:nvPr/>
          </p:nvSpPr>
          <p:spPr>
            <a:xfrm>
              <a:off x="5523507" y="2695584"/>
              <a:ext cx="1312628" cy="345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b="1" i="1" dirty="0"/>
                <a:t>derived</a:t>
              </a:r>
            </a:p>
          </p:txBody>
        </p:sp>
        <p:sp>
          <p:nvSpPr>
            <p:cNvPr id="61" name="ZoneTexte 60">
              <a:extLst>
                <a:ext uri="{FF2B5EF4-FFF2-40B4-BE49-F238E27FC236}">
                  <a16:creationId xmlns:a16="http://schemas.microsoft.com/office/drawing/2014/main" id="{8A89729D-DEF3-4C7F-B268-921C48B1504A}"/>
                </a:ext>
              </a:extLst>
            </p:cNvPr>
            <p:cNvSpPr txBox="1"/>
            <p:nvPr/>
          </p:nvSpPr>
          <p:spPr>
            <a:xfrm>
              <a:off x="6001243" y="4699404"/>
              <a:ext cx="1312629" cy="345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b="1" i="1" dirty="0"/>
                <a:t>coupled</a:t>
              </a:r>
            </a:p>
          </p:txBody>
        </p: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8AA13D42-0C43-4471-9498-9139FEA5ACC8}"/>
                </a:ext>
              </a:extLst>
            </p:cNvPr>
            <p:cNvSpPr txBox="1"/>
            <p:nvPr/>
          </p:nvSpPr>
          <p:spPr>
            <a:xfrm>
              <a:off x="7871127" y="5424650"/>
              <a:ext cx="1312629" cy="345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b="1" i="1" dirty="0"/>
                <a:t>derived</a:t>
              </a:r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299DA66D-E137-4F97-BA9C-9E374E06B244}"/>
                </a:ext>
              </a:extLst>
            </p:cNvPr>
            <p:cNvSpPr txBox="1"/>
            <p:nvPr/>
          </p:nvSpPr>
          <p:spPr>
            <a:xfrm>
              <a:off x="9436873" y="4760246"/>
              <a:ext cx="1312629" cy="345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b="1" i="1" dirty="0"/>
                <a:t>derived</a:t>
              </a:r>
            </a:p>
          </p:txBody>
        </p:sp>
        <p:sp>
          <p:nvSpPr>
            <p:cNvPr id="64" name="ZoneTexte 63">
              <a:extLst>
                <a:ext uri="{FF2B5EF4-FFF2-40B4-BE49-F238E27FC236}">
                  <a16:creationId xmlns:a16="http://schemas.microsoft.com/office/drawing/2014/main" id="{F2A85A2B-78CC-465F-A067-2F0DAEFEE9DC}"/>
                </a:ext>
              </a:extLst>
            </p:cNvPr>
            <p:cNvSpPr txBox="1"/>
            <p:nvPr/>
          </p:nvSpPr>
          <p:spPr>
            <a:xfrm>
              <a:off x="9665804" y="2507974"/>
              <a:ext cx="1312629" cy="345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b="1" i="1" dirty="0"/>
                <a:t>unique</a:t>
              </a:r>
            </a:p>
          </p:txBody>
        </p:sp>
        <p:sp>
          <p:nvSpPr>
            <p:cNvPr id="65" name="ZoneTexte 64">
              <a:extLst>
                <a:ext uri="{FF2B5EF4-FFF2-40B4-BE49-F238E27FC236}">
                  <a16:creationId xmlns:a16="http://schemas.microsoft.com/office/drawing/2014/main" id="{1748969E-091F-4905-8B2B-AA2FC4F18B76}"/>
                </a:ext>
              </a:extLst>
            </p:cNvPr>
            <p:cNvSpPr txBox="1"/>
            <p:nvPr/>
          </p:nvSpPr>
          <p:spPr>
            <a:xfrm>
              <a:off x="7953128" y="1493172"/>
              <a:ext cx="1312629" cy="345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b="1" i="1" dirty="0"/>
                <a:t>unique</a:t>
              </a:r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33E301F3-363C-43BE-9E8F-7C8377563326}"/>
                </a:ext>
              </a:extLst>
            </p:cNvPr>
            <p:cNvSpPr/>
            <p:nvPr/>
          </p:nvSpPr>
          <p:spPr>
            <a:xfrm>
              <a:off x="6559830" y="1765597"/>
              <a:ext cx="3037894" cy="2866958"/>
            </a:xfrm>
            <a:prstGeom prst="ellipse">
              <a:avLst/>
            </a:prstGeom>
            <a:solidFill>
              <a:srgbClr val="A5301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/>
            </a:p>
          </p:txBody>
        </p:sp>
        <p:sp>
          <p:nvSpPr>
            <p:cNvPr id="67" name="ZoneTexte 66">
              <a:extLst>
                <a:ext uri="{FF2B5EF4-FFF2-40B4-BE49-F238E27FC236}">
                  <a16:creationId xmlns:a16="http://schemas.microsoft.com/office/drawing/2014/main" id="{5B54B226-302D-4AB3-B433-2CC6E2D56E82}"/>
                </a:ext>
              </a:extLst>
            </p:cNvPr>
            <p:cNvSpPr txBox="1"/>
            <p:nvPr/>
          </p:nvSpPr>
          <p:spPr>
            <a:xfrm>
              <a:off x="7613373" y="2925785"/>
              <a:ext cx="1012334" cy="553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b="1" i="1" dirty="0" err="1"/>
                <a:t>Primary</a:t>
              </a:r>
              <a:endParaRPr lang="fr-FR" sz="900" b="1" i="1" dirty="0"/>
            </a:p>
            <a:p>
              <a:r>
                <a:rPr lang="fr-FR" sz="900" b="1" i="1" dirty="0"/>
                <a:t>indexes</a:t>
              </a:r>
            </a:p>
          </p:txBody>
        </p:sp>
        <p:sp>
          <p:nvSpPr>
            <p:cNvPr id="68" name="ZoneTexte 67">
              <a:extLst>
                <a:ext uri="{FF2B5EF4-FFF2-40B4-BE49-F238E27FC236}">
                  <a16:creationId xmlns:a16="http://schemas.microsoft.com/office/drawing/2014/main" id="{22BBCB22-6117-40C4-B06E-BD95F58FC99B}"/>
                </a:ext>
              </a:extLst>
            </p:cNvPr>
            <p:cNvSpPr txBox="1"/>
            <p:nvPr/>
          </p:nvSpPr>
          <p:spPr>
            <a:xfrm>
              <a:off x="6718023" y="2269617"/>
              <a:ext cx="1312628" cy="345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b="1" i="1" dirty="0" err="1"/>
                <a:t>crossed</a:t>
              </a:r>
              <a:endParaRPr lang="fr-FR" sz="900" b="1" i="1" dirty="0"/>
            </a:p>
          </p:txBody>
        </p:sp>
        <p:sp>
          <p:nvSpPr>
            <p:cNvPr id="69" name="ZoneTexte 68">
              <a:extLst>
                <a:ext uri="{FF2B5EF4-FFF2-40B4-BE49-F238E27FC236}">
                  <a16:creationId xmlns:a16="http://schemas.microsoft.com/office/drawing/2014/main" id="{BEA584F9-D633-4EE9-BF71-03C7F7550195}"/>
                </a:ext>
              </a:extLst>
            </p:cNvPr>
            <p:cNvSpPr txBox="1"/>
            <p:nvPr/>
          </p:nvSpPr>
          <p:spPr>
            <a:xfrm>
              <a:off x="7698190" y="3879886"/>
              <a:ext cx="1312628" cy="345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b="1" i="1" dirty="0" err="1"/>
                <a:t>linked</a:t>
              </a:r>
              <a:endParaRPr lang="fr-FR" sz="900" b="1" i="1" dirty="0"/>
            </a:p>
          </p:txBody>
        </p: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8281FA35-5819-452E-931E-B61385E9060C}"/>
                </a:ext>
              </a:extLst>
            </p:cNvPr>
            <p:cNvSpPr txBox="1"/>
            <p:nvPr/>
          </p:nvSpPr>
          <p:spPr>
            <a:xfrm>
              <a:off x="8810678" y="2581588"/>
              <a:ext cx="1312629" cy="345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b="1" i="1" dirty="0" err="1"/>
                <a:t>linked</a:t>
              </a:r>
              <a:endParaRPr lang="fr-FR" sz="900" b="1" i="1" dirty="0"/>
            </a:p>
          </p:txBody>
        </p:sp>
      </p:grpSp>
      <p:sp>
        <p:nvSpPr>
          <p:cNvPr id="7" name="ZoneTexte 6">
            <a:extLst>
              <a:ext uri="{FF2B5EF4-FFF2-40B4-BE49-F238E27FC236}">
                <a16:creationId xmlns:a16="http://schemas.microsoft.com/office/drawing/2014/main" id="{325EAE11-C51D-4775-BEC1-53BB58B8330A}"/>
              </a:ext>
            </a:extLst>
          </p:cNvPr>
          <p:cNvSpPr txBox="1"/>
          <p:nvPr/>
        </p:nvSpPr>
        <p:spPr>
          <a:xfrm>
            <a:off x="1581516" y="4103219"/>
            <a:ext cx="2784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Canonical structure</a:t>
            </a:r>
          </a:p>
          <a:p>
            <a:r>
              <a:rPr lang="fr-FR" b="1" dirty="0">
                <a:solidFill>
                  <a:srgbClr val="0070C0"/>
                </a:solidFill>
              </a:rPr>
              <a:t>(default codec)</a:t>
            </a:r>
          </a:p>
        </p:txBody>
      </p:sp>
      <p:sp>
        <p:nvSpPr>
          <p:cNvPr id="166" name="ZoneTexte 165">
            <a:extLst>
              <a:ext uri="{FF2B5EF4-FFF2-40B4-BE49-F238E27FC236}">
                <a16:creationId xmlns:a16="http://schemas.microsoft.com/office/drawing/2014/main" id="{2D2F6D40-BEA8-44F1-822E-B4984AC994D7}"/>
              </a:ext>
            </a:extLst>
          </p:cNvPr>
          <p:cNvSpPr txBox="1"/>
          <p:nvPr/>
        </p:nvSpPr>
        <p:spPr>
          <a:xfrm>
            <a:off x="4840306" y="4103219"/>
            <a:ext cx="3610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Complete structure</a:t>
            </a:r>
          </a:p>
          <a:p>
            <a:pPr algn="ctr"/>
            <a:r>
              <a:rPr lang="fr-FR" b="1" dirty="0">
                <a:solidFill>
                  <a:srgbClr val="0070C0"/>
                </a:solidFill>
              </a:rPr>
              <a:t>(</a:t>
            </a:r>
            <a:r>
              <a:rPr lang="fr-FR" b="1" dirty="0" err="1">
                <a:solidFill>
                  <a:srgbClr val="0070C0"/>
                </a:solidFill>
              </a:rPr>
              <a:t>adjusted</a:t>
            </a:r>
            <a:r>
              <a:rPr lang="fr-FR" b="1" dirty="0">
                <a:solidFill>
                  <a:srgbClr val="0070C0"/>
                </a:solidFill>
              </a:rPr>
              <a:t> codec and values)</a:t>
            </a:r>
          </a:p>
        </p:txBody>
      </p:sp>
      <p:sp>
        <p:nvSpPr>
          <p:cNvPr id="167" name="ZoneTexte 166">
            <a:extLst>
              <a:ext uri="{FF2B5EF4-FFF2-40B4-BE49-F238E27FC236}">
                <a16:creationId xmlns:a16="http://schemas.microsoft.com/office/drawing/2014/main" id="{4630840F-8962-4077-8349-D80A34925C3C}"/>
              </a:ext>
            </a:extLst>
          </p:cNvPr>
          <p:cNvSpPr txBox="1"/>
          <p:nvPr/>
        </p:nvSpPr>
        <p:spPr>
          <a:xfrm>
            <a:off x="188569" y="4690564"/>
            <a:ext cx="12008126" cy="19159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Properties</a:t>
            </a:r>
            <a:endParaRPr lang="fr-FR" b="1" dirty="0"/>
          </a:p>
          <a:p>
            <a:endParaRPr lang="fr-FR" sz="105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Each </a:t>
            </a:r>
            <a:r>
              <a:rPr lang="en-US" dirty="0" err="1"/>
              <a:t>indexset</a:t>
            </a:r>
            <a:r>
              <a:rPr lang="en-US" dirty="0"/>
              <a:t> has a </a:t>
            </a:r>
            <a:r>
              <a:rPr lang="en-US" b="1" dirty="0"/>
              <a:t>canonical structure</a:t>
            </a:r>
            <a:r>
              <a:rPr lang="en-US" dirty="0"/>
              <a:t> (at least one primary index)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/>
              <a:t>Complete data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obtained</a:t>
            </a:r>
            <a:r>
              <a:rPr lang="fr-FR" dirty="0"/>
              <a:t> by </a:t>
            </a:r>
            <a:r>
              <a:rPr lang="fr-FR" dirty="0" err="1"/>
              <a:t>crossing</a:t>
            </a:r>
            <a:r>
              <a:rPr lang="fr-FR" dirty="0"/>
              <a:t> all the </a:t>
            </a:r>
            <a:r>
              <a:rPr lang="fr-FR" dirty="0" err="1"/>
              <a:t>primary</a:t>
            </a:r>
            <a:r>
              <a:rPr lang="fr-FR" dirty="0"/>
              <a:t> indexes (values extension)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Complete </a:t>
            </a:r>
            <a:r>
              <a:rPr lang="fr-FR" dirty="0" err="1"/>
              <a:t>indexset</a:t>
            </a:r>
            <a:r>
              <a:rPr lang="fr-FR" dirty="0"/>
              <a:t>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transformed</a:t>
            </a:r>
            <a:r>
              <a:rPr lang="fr-FR" dirty="0"/>
              <a:t> in </a:t>
            </a:r>
            <a:r>
              <a:rPr lang="fr-FR" b="1" dirty="0"/>
              <a:t>Matrix</a:t>
            </a:r>
            <a:r>
              <a:rPr lang="fr-FR" dirty="0"/>
              <a:t> (full codec for </a:t>
            </a:r>
            <a:r>
              <a:rPr lang="fr-FR" dirty="0" err="1"/>
              <a:t>secondary</a:t>
            </a:r>
            <a:r>
              <a:rPr lang="fr-FR" dirty="0"/>
              <a:t> indexes)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/>
              <a:t>CSV format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canonical structure </a:t>
            </a:r>
            <a:r>
              <a:rPr lang="fr-FR" dirty="0" err="1"/>
              <a:t>with</a:t>
            </a:r>
            <a:r>
              <a:rPr lang="fr-FR" dirty="0"/>
              <a:t> one </a:t>
            </a:r>
            <a:r>
              <a:rPr lang="fr-FR" dirty="0" err="1"/>
              <a:t>primary</a:t>
            </a:r>
            <a:r>
              <a:rPr lang="fr-FR" dirty="0"/>
              <a:t> index and </a:t>
            </a:r>
            <a:r>
              <a:rPr lang="fr-FR" dirty="0" err="1"/>
              <a:t>any</a:t>
            </a:r>
            <a:r>
              <a:rPr lang="fr-FR" dirty="0"/>
              <a:t> coupled indexes, all indexes have full codec </a:t>
            </a:r>
          </a:p>
        </p:txBody>
      </p: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EEE7AA38-9720-42EF-8481-756CEA731328}"/>
              </a:ext>
            </a:extLst>
          </p:cNvPr>
          <p:cNvGrpSpPr/>
          <p:nvPr/>
        </p:nvGrpSpPr>
        <p:grpSpPr>
          <a:xfrm>
            <a:off x="4783649" y="933574"/>
            <a:ext cx="3729824" cy="3211939"/>
            <a:chOff x="5523507" y="958728"/>
            <a:chExt cx="5454926" cy="4811726"/>
          </a:xfrm>
        </p:grpSpPr>
        <p:sp>
          <p:nvSpPr>
            <p:cNvPr id="98" name="Ellipse 97">
              <a:extLst>
                <a:ext uri="{FF2B5EF4-FFF2-40B4-BE49-F238E27FC236}">
                  <a16:creationId xmlns:a16="http://schemas.microsoft.com/office/drawing/2014/main" id="{97D581BF-D2D0-4FC4-9E3F-DFFD6A64C9F2}"/>
                </a:ext>
              </a:extLst>
            </p:cNvPr>
            <p:cNvSpPr/>
            <p:nvPr/>
          </p:nvSpPr>
          <p:spPr>
            <a:xfrm>
              <a:off x="7782339" y="2129056"/>
              <a:ext cx="606286" cy="5665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/>
                <a:t>I1</a:t>
              </a:r>
            </a:p>
          </p:txBody>
        </p:sp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CEC6A2EF-2913-4DAD-8104-4294852E35DC}"/>
                </a:ext>
              </a:extLst>
            </p:cNvPr>
            <p:cNvSpPr/>
            <p:nvPr/>
          </p:nvSpPr>
          <p:spPr>
            <a:xfrm>
              <a:off x="8663610" y="3279915"/>
              <a:ext cx="606286" cy="5665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/>
                <a:t>I2</a:t>
              </a:r>
            </a:p>
          </p:txBody>
        </p:sp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1163009E-ECBA-416F-BAEB-FB1A4BAC84BB}"/>
                </a:ext>
              </a:extLst>
            </p:cNvPr>
            <p:cNvSpPr/>
            <p:nvPr/>
          </p:nvSpPr>
          <p:spPr>
            <a:xfrm>
              <a:off x="7007088" y="3196948"/>
              <a:ext cx="606286" cy="5665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/>
                <a:t>I3</a:t>
              </a:r>
            </a:p>
          </p:txBody>
        </p:sp>
        <p:cxnSp>
          <p:nvCxnSpPr>
            <p:cNvPr id="101" name="Connecteur : en arc 100">
              <a:extLst>
                <a:ext uri="{FF2B5EF4-FFF2-40B4-BE49-F238E27FC236}">
                  <a16:creationId xmlns:a16="http://schemas.microsoft.com/office/drawing/2014/main" id="{16DA4DA7-A8ED-4D9E-A9D5-4A1D76BD6AEF}"/>
                </a:ext>
              </a:extLst>
            </p:cNvPr>
            <p:cNvCxnSpPr>
              <a:cxnSpLocks/>
              <a:stCxn id="98" idx="6"/>
              <a:endCxn id="99" idx="0"/>
            </p:cNvCxnSpPr>
            <p:nvPr/>
          </p:nvCxnSpPr>
          <p:spPr>
            <a:xfrm>
              <a:off x="8388625" y="2412321"/>
              <a:ext cx="578128" cy="867594"/>
            </a:xfrm>
            <a:prstGeom prst="curvedConnector2">
              <a:avLst/>
            </a:prstGeom>
            <a:ln w="25400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 : en arc 101">
              <a:extLst>
                <a:ext uri="{FF2B5EF4-FFF2-40B4-BE49-F238E27FC236}">
                  <a16:creationId xmlns:a16="http://schemas.microsoft.com/office/drawing/2014/main" id="{6FC0D96B-F74D-4015-AB8E-DF4F5D027158}"/>
                </a:ext>
              </a:extLst>
            </p:cNvPr>
            <p:cNvCxnSpPr>
              <a:cxnSpLocks/>
              <a:stCxn id="100" idx="1"/>
              <a:endCxn id="98" idx="2"/>
            </p:cNvCxnSpPr>
            <p:nvPr/>
          </p:nvCxnSpPr>
          <p:spPr>
            <a:xfrm rot="5400000" flipH="1" flipV="1">
              <a:off x="7005312" y="2502887"/>
              <a:ext cx="867593" cy="686462"/>
            </a:xfrm>
            <a:prstGeom prst="curvedConnector2">
              <a:avLst/>
            </a:prstGeom>
            <a:ln w="25400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 : en arc 102">
              <a:extLst>
                <a:ext uri="{FF2B5EF4-FFF2-40B4-BE49-F238E27FC236}">
                  <a16:creationId xmlns:a16="http://schemas.microsoft.com/office/drawing/2014/main" id="{1F94E147-1F8F-4E3A-9240-2F03E9C3766C}"/>
                </a:ext>
              </a:extLst>
            </p:cNvPr>
            <p:cNvCxnSpPr>
              <a:cxnSpLocks/>
              <a:stCxn id="99" idx="3"/>
              <a:endCxn id="100" idx="4"/>
            </p:cNvCxnSpPr>
            <p:nvPr/>
          </p:nvCxnSpPr>
          <p:spPr>
            <a:xfrm rot="5400000" flipH="1">
              <a:off x="8031314" y="3042394"/>
              <a:ext cx="1" cy="1442168"/>
            </a:xfrm>
            <a:prstGeom prst="curvedConnector3">
              <a:avLst>
                <a:gd name="adj1" fmla="val -31156600000"/>
              </a:avLst>
            </a:prstGeom>
            <a:ln w="25400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DA32ACB5-480B-4ED9-8448-6F31648805A2}"/>
                </a:ext>
              </a:extLst>
            </p:cNvPr>
            <p:cNvSpPr/>
            <p:nvPr/>
          </p:nvSpPr>
          <p:spPr>
            <a:xfrm>
              <a:off x="9790045" y="1941446"/>
              <a:ext cx="606286" cy="5665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/>
                <a:t>I4</a:t>
              </a:r>
            </a:p>
          </p:txBody>
        </p:sp>
        <p:sp>
          <p:nvSpPr>
            <p:cNvPr id="105" name="Ellipse 104">
              <a:extLst>
                <a:ext uri="{FF2B5EF4-FFF2-40B4-BE49-F238E27FC236}">
                  <a16:creationId xmlns:a16="http://schemas.microsoft.com/office/drawing/2014/main" id="{28789D77-AD84-4008-985A-685AE9DCD649}"/>
                </a:ext>
              </a:extLst>
            </p:cNvPr>
            <p:cNvSpPr/>
            <p:nvPr/>
          </p:nvSpPr>
          <p:spPr>
            <a:xfrm>
              <a:off x="7786549" y="958728"/>
              <a:ext cx="606286" cy="5665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/>
                <a:t>I5</a:t>
              </a:r>
            </a:p>
          </p:txBody>
        </p:sp>
        <p:sp>
          <p:nvSpPr>
            <p:cNvPr id="106" name="Ellipse 105">
              <a:extLst>
                <a:ext uri="{FF2B5EF4-FFF2-40B4-BE49-F238E27FC236}">
                  <a16:creationId xmlns:a16="http://schemas.microsoft.com/office/drawing/2014/main" id="{BC93DF6E-512E-4D2A-91C4-BDDA3FBA2BC0}"/>
                </a:ext>
              </a:extLst>
            </p:cNvPr>
            <p:cNvSpPr/>
            <p:nvPr/>
          </p:nvSpPr>
          <p:spPr>
            <a:xfrm>
              <a:off x="5829302" y="2129056"/>
              <a:ext cx="606286" cy="5665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/>
                <a:t>I6</a:t>
              </a:r>
            </a:p>
          </p:txBody>
        </p:sp>
        <p:sp>
          <p:nvSpPr>
            <p:cNvPr id="107" name="Ellipse 106">
              <a:extLst>
                <a:ext uri="{FF2B5EF4-FFF2-40B4-BE49-F238E27FC236}">
                  <a16:creationId xmlns:a16="http://schemas.microsoft.com/office/drawing/2014/main" id="{27F6AD4C-4ADA-49BB-B7F6-FE6618D5E215}"/>
                </a:ext>
              </a:extLst>
            </p:cNvPr>
            <p:cNvSpPr/>
            <p:nvPr/>
          </p:nvSpPr>
          <p:spPr>
            <a:xfrm>
              <a:off x="6014995" y="4126937"/>
              <a:ext cx="606286" cy="5665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/>
                <a:t>I7</a:t>
              </a:r>
            </a:p>
          </p:txBody>
        </p:sp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E055EC0A-AE7C-47F6-ADCF-3AA3E718615D}"/>
                </a:ext>
              </a:extLst>
            </p:cNvPr>
            <p:cNvSpPr/>
            <p:nvPr/>
          </p:nvSpPr>
          <p:spPr>
            <a:xfrm>
              <a:off x="7782339" y="4898746"/>
              <a:ext cx="606286" cy="5665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/>
                <a:t>I8</a:t>
              </a:r>
            </a:p>
          </p:txBody>
        </p:sp>
        <p:sp>
          <p:nvSpPr>
            <p:cNvPr id="168" name="Ellipse 167">
              <a:extLst>
                <a:ext uri="{FF2B5EF4-FFF2-40B4-BE49-F238E27FC236}">
                  <a16:creationId xmlns:a16="http://schemas.microsoft.com/office/drawing/2014/main" id="{43C835B0-3F9E-47F8-839C-A1A7721541A8}"/>
                </a:ext>
              </a:extLst>
            </p:cNvPr>
            <p:cNvSpPr/>
            <p:nvPr/>
          </p:nvSpPr>
          <p:spPr>
            <a:xfrm>
              <a:off x="9486902" y="4161168"/>
              <a:ext cx="606286" cy="5665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/>
                <a:t>I9</a:t>
              </a:r>
            </a:p>
          </p:txBody>
        </p:sp>
        <p:cxnSp>
          <p:nvCxnSpPr>
            <p:cNvPr id="169" name="Connecteur droit avec flèche 168">
              <a:extLst>
                <a:ext uri="{FF2B5EF4-FFF2-40B4-BE49-F238E27FC236}">
                  <a16:creationId xmlns:a16="http://schemas.microsoft.com/office/drawing/2014/main" id="{C7EA8282-A697-444F-BE1F-634087057C69}"/>
                </a:ext>
              </a:extLst>
            </p:cNvPr>
            <p:cNvCxnSpPr>
              <a:cxnSpLocks/>
              <a:stCxn id="106" idx="5"/>
              <a:endCxn id="100" idx="2"/>
            </p:cNvCxnSpPr>
            <p:nvPr/>
          </p:nvCxnSpPr>
          <p:spPr>
            <a:xfrm>
              <a:off x="6346799" y="2612619"/>
              <a:ext cx="660289" cy="867594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avec flèche 169">
              <a:extLst>
                <a:ext uri="{FF2B5EF4-FFF2-40B4-BE49-F238E27FC236}">
                  <a16:creationId xmlns:a16="http://schemas.microsoft.com/office/drawing/2014/main" id="{C5D16EDA-2C01-4367-84B4-1CE082814973}"/>
                </a:ext>
              </a:extLst>
            </p:cNvPr>
            <p:cNvCxnSpPr>
              <a:cxnSpLocks/>
              <a:stCxn id="107" idx="7"/>
              <a:endCxn id="100" idx="3"/>
            </p:cNvCxnSpPr>
            <p:nvPr/>
          </p:nvCxnSpPr>
          <p:spPr>
            <a:xfrm flipV="1">
              <a:off x="6532492" y="3680511"/>
              <a:ext cx="563385" cy="529392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cteur droit avec flèche 170">
              <a:extLst>
                <a:ext uri="{FF2B5EF4-FFF2-40B4-BE49-F238E27FC236}">
                  <a16:creationId xmlns:a16="http://schemas.microsoft.com/office/drawing/2014/main" id="{3AE9554D-F43C-4BDA-BA1F-E9A418415CF9}"/>
                </a:ext>
              </a:extLst>
            </p:cNvPr>
            <p:cNvCxnSpPr>
              <a:cxnSpLocks/>
              <a:stCxn id="108" idx="1"/>
              <a:endCxn id="107" idx="5"/>
            </p:cNvCxnSpPr>
            <p:nvPr/>
          </p:nvCxnSpPr>
          <p:spPr>
            <a:xfrm flipH="1" flipV="1">
              <a:off x="6532494" y="4610499"/>
              <a:ext cx="1338633" cy="371214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cteur droit avec flèche 171">
              <a:extLst>
                <a:ext uri="{FF2B5EF4-FFF2-40B4-BE49-F238E27FC236}">
                  <a16:creationId xmlns:a16="http://schemas.microsoft.com/office/drawing/2014/main" id="{46EA1125-1DA4-44DB-B9AD-084FAB6150E7}"/>
                </a:ext>
              </a:extLst>
            </p:cNvPr>
            <p:cNvCxnSpPr>
              <a:cxnSpLocks/>
              <a:stCxn id="168" idx="1"/>
              <a:endCxn id="99" idx="5"/>
            </p:cNvCxnSpPr>
            <p:nvPr/>
          </p:nvCxnSpPr>
          <p:spPr>
            <a:xfrm flipH="1" flipV="1">
              <a:off x="9181107" y="3763478"/>
              <a:ext cx="394584" cy="48065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ZoneTexte 172">
              <a:extLst>
                <a:ext uri="{FF2B5EF4-FFF2-40B4-BE49-F238E27FC236}">
                  <a16:creationId xmlns:a16="http://schemas.microsoft.com/office/drawing/2014/main" id="{3CBD1363-FB47-4332-9341-FF897FCE8735}"/>
                </a:ext>
              </a:extLst>
            </p:cNvPr>
            <p:cNvSpPr txBox="1"/>
            <p:nvPr/>
          </p:nvSpPr>
          <p:spPr>
            <a:xfrm>
              <a:off x="5523507" y="2695584"/>
              <a:ext cx="1312628" cy="345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b="1" i="1" dirty="0"/>
                <a:t>derived</a:t>
              </a:r>
            </a:p>
          </p:txBody>
        </p:sp>
        <p:sp>
          <p:nvSpPr>
            <p:cNvPr id="174" name="ZoneTexte 173">
              <a:extLst>
                <a:ext uri="{FF2B5EF4-FFF2-40B4-BE49-F238E27FC236}">
                  <a16:creationId xmlns:a16="http://schemas.microsoft.com/office/drawing/2014/main" id="{08CBAC6F-87C1-4B80-9A3A-113F86740876}"/>
                </a:ext>
              </a:extLst>
            </p:cNvPr>
            <p:cNvSpPr txBox="1"/>
            <p:nvPr/>
          </p:nvSpPr>
          <p:spPr>
            <a:xfrm>
              <a:off x="6001243" y="4699404"/>
              <a:ext cx="1312629" cy="345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b="1" i="1" dirty="0"/>
                <a:t>coupled</a:t>
              </a:r>
            </a:p>
          </p:txBody>
        </p:sp>
        <p:sp>
          <p:nvSpPr>
            <p:cNvPr id="175" name="ZoneTexte 174">
              <a:extLst>
                <a:ext uri="{FF2B5EF4-FFF2-40B4-BE49-F238E27FC236}">
                  <a16:creationId xmlns:a16="http://schemas.microsoft.com/office/drawing/2014/main" id="{3202B8FC-7475-4FCF-BA1D-DF4E252682B9}"/>
                </a:ext>
              </a:extLst>
            </p:cNvPr>
            <p:cNvSpPr txBox="1"/>
            <p:nvPr/>
          </p:nvSpPr>
          <p:spPr>
            <a:xfrm>
              <a:off x="7871127" y="5424650"/>
              <a:ext cx="1312629" cy="345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b="1" i="1" dirty="0"/>
                <a:t>derived</a:t>
              </a:r>
            </a:p>
          </p:txBody>
        </p:sp>
        <p:sp>
          <p:nvSpPr>
            <p:cNvPr id="176" name="ZoneTexte 175">
              <a:extLst>
                <a:ext uri="{FF2B5EF4-FFF2-40B4-BE49-F238E27FC236}">
                  <a16:creationId xmlns:a16="http://schemas.microsoft.com/office/drawing/2014/main" id="{67770D4B-64D6-4B92-A5E6-A8B31E8B3434}"/>
                </a:ext>
              </a:extLst>
            </p:cNvPr>
            <p:cNvSpPr txBox="1"/>
            <p:nvPr/>
          </p:nvSpPr>
          <p:spPr>
            <a:xfrm>
              <a:off x="9436873" y="4760246"/>
              <a:ext cx="1312629" cy="345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b="1" i="1" dirty="0"/>
                <a:t>derived</a:t>
              </a:r>
            </a:p>
          </p:txBody>
        </p:sp>
        <p:sp>
          <p:nvSpPr>
            <p:cNvPr id="177" name="ZoneTexte 176">
              <a:extLst>
                <a:ext uri="{FF2B5EF4-FFF2-40B4-BE49-F238E27FC236}">
                  <a16:creationId xmlns:a16="http://schemas.microsoft.com/office/drawing/2014/main" id="{30806B1F-09D7-4BA9-B09B-7CE0C06A01AD}"/>
                </a:ext>
              </a:extLst>
            </p:cNvPr>
            <p:cNvSpPr txBox="1"/>
            <p:nvPr/>
          </p:nvSpPr>
          <p:spPr>
            <a:xfrm>
              <a:off x="9665804" y="2507974"/>
              <a:ext cx="1312629" cy="345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b="1" i="1" dirty="0"/>
                <a:t>unique</a:t>
              </a:r>
            </a:p>
          </p:txBody>
        </p:sp>
        <p:sp>
          <p:nvSpPr>
            <p:cNvPr id="178" name="ZoneTexte 177">
              <a:extLst>
                <a:ext uri="{FF2B5EF4-FFF2-40B4-BE49-F238E27FC236}">
                  <a16:creationId xmlns:a16="http://schemas.microsoft.com/office/drawing/2014/main" id="{6CF8D35F-E436-49C8-97B6-0BCBDB89073D}"/>
                </a:ext>
              </a:extLst>
            </p:cNvPr>
            <p:cNvSpPr txBox="1"/>
            <p:nvPr/>
          </p:nvSpPr>
          <p:spPr>
            <a:xfrm>
              <a:off x="7953128" y="1493172"/>
              <a:ext cx="1312629" cy="345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b="1" i="1" dirty="0"/>
                <a:t>unique</a:t>
              </a:r>
            </a:p>
          </p:txBody>
        </p:sp>
        <p:sp>
          <p:nvSpPr>
            <p:cNvPr id="179" name="Ellipse 178">
              <a:extLst>
                <a:ext uri="{FF2B5EF4-FFF2-40B4-BE49-F238E27FC236}">
                  <a16:creationId xmlns:a16="http://schemas.microsoft.com/office/drawing/2014/main" id="{7F88277F-B907-4F6D-A217-3AC1263AE218}"/>
                </a:ext>
              </a:extLst>
            </p:cNvPr>
            <p:cNvSpPr/>
            <p:nvPr/>
          </p:nvSpPr>
          <p:spPr>
            <a:xfrm>
              <a:off x="6559830" y="1765597"/>
              <a:ext cx="3037894" cy="2866958"/>
            </a:xfrm>
            <a:prstGeom prst="ellipse">
              <a:avLst/>
            </a:prstGeom>
            <a:solidFill>
              <a:srgbClr val="A5301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/>
            </a:p>
          </p:txBody>
        </p:sp>
        <p:sp>
          <p:nvSpPr>
            <p:cNvPr id="180" name="ZoneTexte 179">
              <a:extLst>
                <a:ext uri="{FF2B5EF4-FFF2-40B4-BE49-F238E27FC236}">
                  <a16:creationId xmlns:a16="http://schemas.microsoft.com/office/drawing/2014/main" id="{7FA012C9-5940-46A1-A7DA-D6A3A26FA83C}"/>
                </a:ext>
              </a:extLst>
            </p:cNvPr>
            <p:cNvSpPr txBox="1"/>
            <p:nvPr/>
          </p:nvSpPr>
          <p:spPr>
            <a:xfrm>
              <a:off x="7613373" y="2925785"/>
              <a:ext cx="1012334" cy="553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b="1" i="1" dirty="0" err="1"/>
                <a:t>Primary</a:t>
              </a:r>
              <a:endParaRPr lang="fr-FR" sz="900" b="1" i="1" dirty="0"/>
            </a:p>
            <a:p>
              <a:r>
                <a:rPr lang="fr-FR" sz="900" b="1" i="1" dirty="0"/>
                <a:t>indexes</a:t>
              </a:r>
            </a:p>
          </p:txBody>
        </p:sp>
        <p:sp>
          <p:nvSpPr>
            <p:cNvPr id="181" name="ZoneTexte 180">
              <a:extLst>
                <a:ext uri="{FF2B5EF4-FFF2-40B4-BE49-F238E27FC236}">
                  <a16:creationId xmlns:a16="http://schemas.microsoft.com/office/drawing/2014/main" id="{D8F4BD2D-76B6-49B6-B344-F141B82413F2}"/>
                </a:ext>
              </a:extLst>
            </p:cNvPr>
            <p:cNvSpPr txBox="1"/>
            <p:nvPr/>
          </p:nvSpPr>
          <p:spPr>
            <a:xfrm>
              <a:off x="6718023" y="2269617"/>
              <a:ext cx="1312628" cy="345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b="1" i="1" dirty="0" err="1"/>
                <a:t>crossed</a:t>
              </a:r>
              <a:endParaRPr lang="fr-FR" sz="900" b="1" i="1" dirty="0"/>
            </a:p>
          </p:txBody>
        </p:sp>
        <p:sp>
          <p:nvSpPr>
            <p:cNvPr id="182" name="ZoneTexte 181">
              <a:extLst>
                <a:ext uri="{FF2B5EF4-FFF2-40B4-BE49-F238E27FC236}">
                  <a16:creationId xmlns:a16="http://schemas.microsoft.com/office/drawing/2014/main" id="{97A70F74-0806-484E-B528-04CA80A8DD2D}"/>
                </a:ext>
              </a:extLst>
            </p:cNvPr>
            <p:cNvSpPr txBox="1"/>
            <p:nvPr/>
          </p:nvSpPr>
          <p:spPr>
            <a:xfrm>
              <a:off x="7629114" y="3834977"/>
              <a:ext cx="1312628" cy="345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b="1" i="1" dirty="0" err="1"/>
                <a:t>crossed</a:t>
              </a:r>
              <a:endParaRPr lang="fr-FR" sz="900" b="1" i="1" dirty="0"/>
            </a:p>
          </p:txBody>
        </p:sp>
        <p:sp>
          <p:nvSpPr>
            <p:cNvPr id="183" name="ZoneTexte 182">
              <a:extLst>
                <a:ext uri="{FF2B5EF4-FFF2-40B4-BE49-F238E27FC236}">
                  <a16:creationId xmlns:a16="http://schemas.microsoft.com/office/drawing/2014/main" id="{6E02FC06-E9A4-417D-BE4C-67693B4A46EB}"/>
                </a:ext>
              </a:extLst>
            </p:cNvPr>
            <p:cNvSpPr txBox="1"/>
            <p:nvPr/>
          </p:nvSpPr>
          <p:spPr>
            <a:xfrm>
              <a:off x="8810678" y="2581588"/>
              <a:ext cx="1312629" cy="345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b="1" i="1" dirty="0" err="1"/>
                <a:t>crossed</a:t>
              </a:r>
              <a:endParaRPr lang="fr-FR" sz="900" b="1" i="1" dirty="0"/>
            </a:p>
          </p:txBody>
        </p:sp>
      </p:grpSp>
      <p:sp>
        <p:nvSpPr>
          <p:cNvPr id="91" name="ZoneTexte 90">
            <a:extLst>
              <a:ext uri="{FF2B5EF4-FFF2-40B4-BE49-F238E27FC236}">
                <a16:creationId xmlns:a16="http://schemas.microsoft.com/office/drawing/2014/main" id="{A34B30B9-504F-41E5-AA7D-772355FDF622}"/>
              </a:ext>
            </a:extLst>
          </p:cNvPr>
          <p:cNvSpPr txBox="1"/>
          <p:nvPr/>
        </p:nvSpPr>
        <p:spPr>
          <a:xfrm>
            <a:off x="9191987" y="896521"/>
            <a:ext cx="2815898" cy="1815882"/>
          </a:xfrm>
          <a:prstGeom prst="rect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b="1" dirty="0"/>
              <a:t>In a </a:t>
            </a:r>
            <a:r>
              <a:rPr lang="fr-FR" sz="1600" b="1" dirty="0" err="1"/>
              <a:t>complete</a:t>
            </a:r>
            <a:r>
              <a:rPr lang="fr-FR" sz="1600" b="1" dirty="0"/>
              <a:t> format, Keys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 err="1"/>
              <a:t>Implicit</a:t>
            </a:r>
            <a:r>
              <a:rPr lang="fr-FR" sz="1600" b="1" dirty="0"/>
              <a:t> for </a:t>
            </a:r>
            <a:r>
              <a:rPr lang="fr-FR" sz="1600" b="1" dirty="0" err="1"/>
              <a:t>Primary</a:t>
            </a:r>
            <a:r>
              <a:rPr lang="fr-FR" sz="1600" b="1" dirty="0"/>
              <a:t>, Unique and Coupled indexes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/>
              <a:t>Relative for Derived indexes</a:t>
            </a:r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08F28D38-2ECC-4EFB-B400-CC5F0D42CFD7}"/>
              </a:ext>
            </a:extLst>
          </p:cNvPr>
          <p:cNvSpPr/>
          <p:nvPr/>
        </p:nvSpPr>
        <p:spPr>
          <a:xfrm>
            <a:off x="10634300" y="3845351"/>
            <a:ext cx="414550" cy="3781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I1</a:t>
            </a:r>
          </a:p>
        </p:txBody>
      </p:sp>
      <p:sp>
        <p:nvSpPr>
          <p:cNvPr id="111" name="Ellipse 110">
            <a:extLst>
              <a:ext uri="{FF2B5EF4-FFF2-40B4-BE49-F238E27FC236}">
                <a16:creationId xmlns:a16="http://schemas.microsoft.com/office/drawing/2014/main" id="{ED93D616-B41E-4854-AD58-247FC5951E9C}"/>
              </a:ext>
            </a:extLst>
          </p:cNvPr>
          <p:cNvSpPr/>
          <p:nvPr/>
        </p:nvSpPr>
        <p:spPr>
          <a:xfrm>
            <a:off x="11156060" y="3395988"/>
            <a:ext cx="414550" cy="3781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I4</a:t>
            </a:r>
          </a:p>
        </p:txBody>
      </p:sp>
      <p:sp>
        <p:nvSpPr>
          <p:cNvPr id="113" name="Ellipse 112">
            <a:extLst>
              <a:ext uri="{FF2B5EF4-FFF2-40B4-BE49-F238E27FC236}">
                <a16:creationId xmlns:a16="http://schemas.microsoft.com/office/drawing/2014/main" id="{125F8BDA-05D9-4CF9-97DC-CD84336917F1}"/>
              </a:ext>
            </a:extLst>
          </p:cNvPr>
          <p:cNvSpPr/>
          <p:nvPr/>
        </p:nvSpPr>
        <p:spPr>
          <a:xfrm>
            <a:off x="10133550" y="3356205"/>
            <a:ext cx="414550" cy="3781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I3</a:t>
            </a:r>
          </a:p>
        </p:txBody>
      </p:sp>
      <p:sp>
        <p:nvSpPr>
          <p:cNvPr id="114" name="Ellipse 113">
            <a:extLst>
              <a:ext uri="{FF2B5EF4-FFF2-40B4-BE49-F238E27FC236}">
                <a16:creationId xmlns:a16="http://schemas.microsoft.com/office/drawing/2014/main" id="{CDFD7192-A10E-42E2-A549-B58390EC375C}"/>
              </a:ext>
            </a:extLst>
          </p:cNvPr>
          <p:cNvSpPr/>
          <p:nvPr/>
        </p:nvSpPr>
        <p:spPr>
          <a:xfrm>
            <a:off x="10082233" y="4326204"/>
            <a:ext cx="414550" cy="3781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I2</a:t>
            </a:r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B570F122-26E4-47DB-87D4-A63B0EEB2D97}"/>
              </a:ext>
            </a:extLst>
          </p:cNvPr>
          <p:cNvSpPr/>
          <p:nvPr/>
        </p:nvSpPr>
        <p:spPr>
          <a:xfrm>
            <a:off x="11148817" y="4326204"/>
            <a:ext cx="414550" cy="3781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I5</a:t>
            </a:r>
          </a:p>
        </p:txBody>
      </p:sp>
      <p:cxnSp>
        <p:nvCxnSpPr>
          <p:cNvPr id="117" name="Connecteur droit avec flèche 116">
            <a:extLst>
              <a:ext uri="{FF2B5EF4-FFF2-40B4-BE49-F238E27FC236}">
                <a16:creationId xmlns:a16="http://schemas.microsoft.com/office/drawing/2014/main" id="{C9552E27-284A-4427-9E16-74E5D1A4AC0D}"/>
              </a:ext>
            </a:extLst>
          </p:cNvPr>
          <p:cNvCxnSpPr>
            <a:cxnSpLocks/>
            <a:stCxn id="113" idx="5"/>
            <a:endCxn id="94" idx="1"/>
          </p:cNvCxnSpPr>
          <p:nvPr/>
        </p:nvCxnSpPr>
        <p:spPr>
          <a:xfrm>
            <a:off x="10487391" y="3678994"/>
            <a:ext cx="207618" cy="221739"/>
          </a:xfrm>
          <a:prstGeom prst="straightConnector1">
            <a:avLst/>
          </a:prstGeom>
          <a:ln w="25400">
            <a:solidFill>
              <a:srgbClr val="0070C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avec flèche 117">
            <a:extLst>
              <a:ext uri="{FF2B5EF4-FFF2-40B4-BE49-F238E27FC236}">
                <a16:creationId xmlns:a16="http://schemas.microsoft.com/office/drawing/2014/main" id="{A68FD37A-56C6-4F21-95AC-292E5A71C185}"/>
              </a:ext>
            </a:extLst>
          </p:cNvPr>
          <p:cNvCxnSpPr>
            <a:cxnSpLocks/>
            <a:stCxn id="114" idx="7"/>
            <a:endCxn id="94" idx="3"/>
          </p:cNvCxnSpPr>
          <p:nvPr/>
        </p:nvCxnSpPr>
        <p:spPr>
          <a:xfrm flipV="1">
            <a:off x="10436074" y="4168140"/>
            <a:ext cx="258935" cy="213446"/>
          </a:xfrm>
          <a:prstGeom prst="straightConnector1">
            <a:avLst/>
          </a:prstGeom>
          <a:ln w="25400">
            <a:solidFill>
              <a:srgbClr val="0070C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avec flèche 119">
            <a:extLst>
              <a:ext uri="{FF2B5EF4-FFF2-40B4-BE49-F238E27FC236}">
                <a16:creationId xmlns:a16="http://schemas.microsoft.com/office/drawing/2014/main" id="{D205A716-6650-4D11-BEA4-1A0166CC119C}"/>
              </a:ext>
            </a:extLst>
          </p:cNvPr>
          <p:cNvCxnSpPr>
            <a:cxnSpLocks/>
            <a:stCxn id="116" idx="1"/>
            <a:endCxn id="94" idx="5"/>
          </p:cNvCxnSpPr>
          <p:nvPr/>
        </p:nvCxnSpPr>
        <p:spPr>
          <a:xfrm flipH="1" flipV="1">
            <a:off x="10988141" y="4168140"/>
            <a:ext cx="221385" cy="213446"/>
          </a:xfrm>
          <a:prstGeom prst="straightConnector1">
            <a:avLst/>
          </a:prstGeom>
          <a:ln w="25400">
            <a:solidFill>
              <a:srgbClr val="0070C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ZoneTexte 121">
            <a:extLst>
              <a:ext uri="{FF2B5EF4-FFF2-40B4-BE49-F238E27FC236}">
                <a16:creationId xmlns:a16="http://schemas.microsoft.com/office/drawing/2014/main" id="{B0893444-32E3-422C-A0FC-E3F845E54968}"/>
              </a:ext>
            </a:extLst>
          </p:cNvPr>
          <p:cNvSpPr txBox="1"/>
          <p:nvPr/>
        </p:nvSpPr>
        <p:spPr>
          <a:xfrm>
            <a:off x="9894996" y="4068117"/>
            <a:ext cx="8975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i="1" dirty="0"/>
              <a:t>coupled</a:t>
            </a:r>
          </a:p>
        </p:txBody>
      </p:sp>
      <p:sp>
        <p:nvSpPr>
          <p:cNvPr id="127" name="Ellipse 126">
            <a:extLst>
              <a:ext uri="{FF2B5EF4-FFF2-40B4-BE49-F238E27FC236}">
                <a16:creationId xmlns:a16="http://schemas.microsoft.com/office/drawing/2014/main" id="{754AF9E8-0582-45D7-A120-FBC590BBB099}"/>
              </a:ext>
            </a:extLst>
          </p:cNvPr>
          <p:cNvSpPr/>
          <p:nvPr/>
        </p:nvSpPr>
        <p:spPr>
          <a:xfrm>
            <a:off x="10381935" y="3653642"/>
            <a:ext cx="897514" cy="798705"/>
          </a:xfrm>
          <a:prstGeom prst="ellipse">
            <a:avLst/>
          </a:prstGeom>
          <a:solidFill>
            <a:srgbClr val="A5301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cxnSp>
        <p:nvCxnSpPr>
          <p:cNvPr id="132" name="Connecteur droit avec flèche 131">
            <a:extLst>
              <a:ext uri="{FF2B5EF4-FFF2-40B4-BE49-F238E27FC236}">
                <a16:creationId xmlns:a16="http://schemas.microsoft.com/office/drawing/2014/main" id="{08732B33-FAD5-4EB6-97F0-D25AF57C9E68}"/>
              </a:ext>
            </a:extLst>
          </p:cNvPr>
          <p:cNvCxnSpPr>
            <a:cxnSpLocks/>
            <a:stCxn id="111" idx="3"/>
            <a:endCxn id="94" idx="7"/>
          </p:cNvCxnSpPr>
          <p:nvPr/>
        </p:nvCxnSpPr>
        <p:spPr>
          <a:xfrm flipH="1">
            <a:off x="10988141" y="3718777"/>
            <a:ext cx="228628" cy="181956"/>
          </a:xfrm>
          <a:prstGeom prst="straightConnector1">
            <a:avLst/>
          </a:prstGeom>
          <a:ln w="25400">
            <a:solidFill>
              <a:srgbClr val="0070C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ZoneTexte 133">
            <a:extLst>
              <a:ext uri="{FF2B5EF4-FFF2-40B4-BE49-F238E27FC236}">
                <a16:creationId xmlns:a16="http://schemas.microsoft.com/office/drawing/2014/main" id="{0933AA3B-45CC-49B2-AE21-926B07A4C539}"/>
              </a:ext>
            </a:extLst>
          </p:cNvPr>
          <p:cNvSpPr txBox="1"/>
          <p:nvPr/>
        </p:nvSpPr>
        <p:spPr>
          <a:xfrm>
            <a:off x="11188607" y="4094191"/>
            <a:ext cx="8975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i="1" dirty="0"/>
              <a:t>coupled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266147F2-1E2B-4357-9A4B-45793C493E79}"/>
              </a:ext>
            </a:extLst>
          </p:cNvPr>
          <p:cNvSpPr txBox="1"/>
          <p:nvPr/>
        </p:nvSpPr>
        <p:spPr>
          <a:xfrm>
            <a:off x="9892068" y="3727947"/>
            <a:ext cx="8975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i="1" dirty="0"/>
              <a:t>coupled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553871CB-9C78-48B3-99F7-ADD94208B922}"/>
              </a:ext>
            </a:extLst>
          </p:cNvPr>
          <p:cNvSpPr txBox="1"/>
          <p:nvPr/>
        </p:nvSpPr>
        <p:spPr>
          <a:xfrm>
            <a:off x="11180589" y="3759385"/>
            <a:ext cx="8975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i="1" dirty="0"/>
              <a:t>coupled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6B1D87D-166D-48A1-89BE-41736B0864C9}"/>
              </a:ext>
            </a:extLst>
          </p:cNvPr>
          <p:cNvSpPr txBox="1"/>
          <p:nvPr/>
        </p:nvSpPr>
        <p:spPr>
          <a:xfrm>
            <a:off x="10381935" y="4900327"/>
            <a:ext cx="1188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CSV format</a:t>
            </a:r>
          </a:p>
        </p:txBody>
      </p:sp>
    </p:spTree>
    <p:extLst>
      <p:ext uri="{BB962C8B-B14F-4D97-AF65-F5344CB8AC3E}">
        <p14:creationId xmlns:p14="http://schemas.microsoft.com/office/powerpoint/2010/main" val="5986106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8CE1CDE-4611-4AB3-AFAC-B91E057509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4482"/>
              </p:ext>
            </p:extLst>
          </p:nvPr>
        </p:nvGraphicFramePr>
        <p:xfrm>
          <a:off x="3676948" y="756258"/>
          <a:ext cx="8127999" cy="4311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64009505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1732995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87397683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60470566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6217013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4995637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21254415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4844026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55976083"/>
                    </a:ext>
                  </a:extLst>
                </a:gridCol>
              </a:tblGrid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first name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last name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full name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surname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group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course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examen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score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45115412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 White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skyler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37206614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 White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skyler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95361159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 White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skyler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t3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51755746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 White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skyler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25700294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 White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skyler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t3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55460326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Philippe White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heisenberg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76908492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Philippe White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heisenberg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36130208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Camille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Camille Red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saul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software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t3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76129144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Camille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Camille Red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saul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software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65070360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Camille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Camille Red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saul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28386008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Camille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Camille Red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saul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67268581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Black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Philippe Black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software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t3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61735886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Black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Philippe Black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8086669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B28C08B-110B-45F1-8CF3-6287E014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053" y="190477"/>
            <a:ext cx="2676660" cy="733350"/>
          </a:xfrm>
        </p:spPr>
        <p:txBody>
          <a:bodyPr>
            <a:normAutofit fontScale="90000"/>
          </a:bodyPr>
          <a:lstStyle/>
          <a:p>
            <a:r>
              <a:rPr lang="fr-FR" dirty="0"/>
              <a:t>2 - Example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058146-FA26-4BDB-9813-00AD6E2E0AE4}"/>
              </a:ext>
            </a:extLst>
          </p:cNvPr>
          <p:cNvSpPr/>
          <p:nvPr/>
        </p:nvSpPr>
        <p:spPr>
          <a:xfrm>
            <a:off x="3676454" y="4845373"/>
            <a:ext cx="895546" cy="245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2DDC5B-EE76-4FC8-A90A-2EA5D4B79543}"/>
              </a:ext>
            </a:extLst>
          </p:cNvPr>
          <p:cNvSpPr/>
          <p:nvPr/>
        </p:nvSpPr>
        <p:spPr>
          <a:xfrm>
            <a:off x="4580572" y="4845373"/>
            <a:ext cx="895546" cy="245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E227B9-0793-4B08-921B-64E161E6105B}"/>
              </a:ext>
            </a:extLst>
          </p:cNvPr>
          <p:cNvSpPr/>
          <p:nvPr/>
        </p:nvSpPr>
        <p:spPr>
          <a:xfrm>
            <a:off x="6388808" y="4845373"/>
            <a:ext cx="895546" cy="245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F17404-0E9A-4F29-B83F-3B6705C388C7}"/>
              </a:ext>
            </a:extLst>
          </p:cNvPr>
          <p:cNvSpPr/>
          <p:nvPr/>
        </p:nvSpPr>
        <p:spPr>
          <a:xfrm>
            <a:off x="7292926" y="4845373"/>
            <a:ext cx="895546" cy="245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ABAB30-4628-4EA7-B88D-1436837D3593}"/>
              </a:ext>
            </a:extLst>
          </p:cNvPr>
          <p:cNvSpPr/>
          <p:nvPr/>
        </p:nvSpPr>
        <p:spPr>
          <a:xfrm>
            <a:off x="8197044" y="4845373"/>
            <a:ext cx="895546" cy="245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EEE6DE-41A7-4726-BEBD-ED65EEDAC85F}"/>
              </a:ext>
            </a:extLst>
          </p:cNvPr>
          <p:cNvSpPr/>
          <p:nvPr/>
        </p:nvSpPr>
        <p:spPr>
          <a:xfrm>
            <a:off x="9101162" y="4845373"/>
            <a:ext cx="895546" cy="245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5947B0-EB55-4C81-B81B-BFF21D7127BA}"/>
              </a:ext>
            </a:extLst>
          </p:cNvPr>
          <p:cNvSpPr/>
          <p:nvPr/>
        </p:nvSpPr>
        <p:spPr>
          <a:xfrm>
            <a:off x="10005280" y="4845373"/>
            <a:ext cx="895546" cy="245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AAF7A0-FC89-46D0-84AA-FF009EE65700}"/>
              </a:ext>
            </a:extLst>
          </p:cNvPr>
          <p:cNvSpPr/>
          <p:nvPr/>
        </p:nvSpPr>
        <p:spPr>
          <a:xfrm>
            <a:off x="10909401" y="4845373"/>
            <a:ext cx="895546" cy="245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5B003E6-9D2A-46AF-AE78-5012728C3255}"/>
              </a:ext>
            </a:extLst>
          </p:cNvPr>
          <p:cNvSpPr/>
          <p:nvPr/>
        </p:nvSpPr>
        <p:spPr>
          <a:xfrm>
            <a:off x="5484690" y="4845373"/>
            <a:ext cx="895546" cy="245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51E57A1B-250C-4F12-B3CD-E924AB1D2A27}"/>
              </a:ext>
            </a:extLst>
          </p:cNvPr>
          <p:cNvCxnSpPr>
            <a:cxnSpLocks/>
            <a:stCxn id="9" idx="2"/>
            <a:endCxn id="17" idx="2"/>
          </p:cNvCxnSpPr>
          <p:nvPr/>
        </p:nvCxnSpPr>
        <p:spPr>
          <a:xfrm rot="16200000" flipH="1">
            <a:off x="5028345" y="4186351"/>
            <a:ext cx="12700" cy="1808236"/>
          </a:xfrm>
          <a:prstGeom prst="curvedConnector3">
            <a:avLst>
              <a:gd name="adj1" fmla="val 46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747BA186-1915-4330-BEE5-71A2FA801A27}"/>
              </a:ext>
            </a:extLst>
          </p:cNvPr>
          <p:cNvCxnSpPr>
            <a:cxnSpLocks/>
            <a:stCxn id="10" idx="2"/>
            <a:endCxn id="17" idx="2"/>
          </p:cNvCxnSpPr>
          <p:nvPr/>
        </p:nvCxnSpPr>
        <p:spPr>
          <a:xfrm rot="16200000" flipH="1">
            <a:off x="5480404" y="4638410"/>
            <a:ext cx="12700" cy="904118"/>
          </a:xfrm>
          <a:prstGeom prst="curved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14FEBBE5-CB1E-4210-A979-FCBA9B7DBFD6}"/>
              </a:ext>
            </a:extLst>
          </p:cNvPr>
          <p:cNvCxnSpPr>
            <a:cxnSpLocks/>
            <a:stCxn id="11" idx="2"/>
            <a:endCxn id="17" idx="2"/>
          </p:cNvCxnSpPr>
          <p:nvPr/>
        </p:nvCxnSpPr>
        <p:spPr>
          <a:xfrm rot="5400000">
            <a:off x="6384522" y="4638410"/>
            <a:ext cx="12700" cy="904118"/>
          </a:xfrm>
          <a:prstGeom prst="curvedConnector3">
            <a:avLst>
              <a:gd name="adj1" fmla="val 1800000"/>
            </a:avLst>
          </a:prstGeom>
          <a:ln w="381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071B886C-688E-4C36-BC01-BBE23E6E7DE6}"/>
              </a:ext>
            </a:extLst>
          </p:cNvPr>
          <p:cNvCxnSpPr>
            <a:cxnSpLocks/>
            <a:stCxn id="12" idx="2"/>
            <a:endCxn id="17" idx="2"/>
          </p:cNvCxnSpPr>
          <p:nvPr/>
        </p:nvCxnSpPr>
        <p:spPr>
          <a:xfrm rot="5400000">
            <a:off x="6836581" y="4186351"/>
            <a:ext cx="12700" cy="1808236"/>
          </a:xfrm>
          <a:prstGeom prst="curvedConnector3">
            <a:avLst>
              <a:gd name="adj1" fmla="val 580825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D6F2A88-BA27-472F-86F8-83F463DE04DB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9548935" y="5090469"/>
            <a:ext cx="0" cy="33936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24D1AE8C-0194-41AB-A7A6-01D09CEA55E3}"/>
              </a:ext>
            </a:extLst>
          </p:cNvPr>
          <p:cNvSpPr txBox="1"/>
          <p:nvPr/>
        </p:nvSpPr>
        <p:spPr>
          <a:xfrm>
            <a:off x="9092591" y="5382699"/>
            <a:ext cx="9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unique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9BDEEAB-3815-462A-9D21-86816AE02F38}"/>
              </a:ext>
            </a:extLst>
          </p:cNvPr>
          <p:cNvSpPr txBox="1"/>
          <p:nvPr/>
        </p:nvSpPr>
        <p:spPr>
          <a:xfrm>
            <a:off x="5344497" y="5582349"/>
            <a:ext cx="1188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derived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774E508-E5D8-4D3C-B02D-C462562E6CAD}"/>
              </a:ext>
            </a:extLst>
          </p:cNvPr>
          <p:cNvSpPr txBox="1"/>
          <p:nvPr/>
        </p:nvSpPr>
        <p:spPr>
          <a:xfrm>
            <a:off x="6380236" y="5213017"/>
            <a:ext cx="1188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</a:rPr>
              <a:t>coupled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9B775C4-1765-4DD5-A5A0-F4B45C8B8EC1}"/>
              </a:ext>
            </a:extLst>
          </p:cNvPr>
          <p:cNvSpPr txBox="1"/>
          <p:nvPr/>
        </p:nvSpPr>
        <p:spPr>
          <a:xfrm>
            <a:off x="321066" y="923827"/>
            <a:ext cx="355622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</a:rPr>
              <a:t>3 </a:t>
            </a:r>
            <a:r>
              <a:rPr lang="fr-FR" b="1" dirty="0" err="1">
                <a:solidFill>
                  <a:srgbClr val="002060"/>
                </a:solidFill>
              </a:rPr>
              <a:t>columns</a:t>
            </a:r>
            <a:r>
              <a:rPr lang="fr-FR" b="1" dirty="0">
                <a:solidFill>
                  <a:srgbClr val="002060"/>
                </a:solidFill>
              </a:rPr>
              <a:t> are </a:t>
            </a:r>
            <a:r>
              <a:rPr lang="fr-FR" b="1" dirty="0" err="1">
                <a:solidFill>
                  <a:srgbClr val="002060"/>
                </a:solidFill>
              </a:rPr>
              <a:t>linked</a:t>
            </a:r>
            <a:r>
              <a:rPr lang="fr-FR" b="1" dirty="0">
                <a:solidFill>
                  <a:srgbClr val="00206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Full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Course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Examen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b="1" dirty="0">
                <a:solidFill>
                  <a:srgbClr val="002060"/>
                </a:solidFill>
              </a:rPr>
              <a:t>3 </a:t>
            </a:r>
            <a:r>
              <a:rPr lang="fr-FR" b="1" dirty="0" err="1">
                <a:solidFill>
                  <a:srgbClr val="002060"/>
                </a:solidFill>
              </a:rPr>
              <a:t>columns</a:t>
            </a:r>
            <a:r>
              <a:rPr lang="fr-FR" b="1" dirty="0">
                <a:solidFill>
                  <a:srgbClr val="002060"/>
                </a:solidFill>
              </a:rPr>
              <a:t> are derived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First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Last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b="1" dirty="0">
                <a:solidFill>
                  <a:srgbClr val="002060"/>
                </a:solidFill>
              </a:rPr>
              <a:t>1 </a:t>
            </a:r>
            <a:r>
              <a:rPr lang="fr-FR" b="1" dirty="0" err="1">
                <a:solidFill>
                  <a:srgbClr val="002060"/>
                </a:solidFill>
              </a:rPr>
              <a:t>column</a:t>
            </a:r>
            <a:r>
              <a:rPr lang="fr-FR" b="1" dirty="0">
                <a:solidFill>
                  <a:srgbClr val="002060"/>
                </a:solidFill>
              </a:rPr>
              <a:t> </a:t>
            </a:r>
            <a:r>
              <a:rPr lang="fr-FR" b="1" dirty="0" err="1">
                <a:solidFill>
                  <a:srgbClr val="002060"/>
                </a:solidFill>
              </a:rPr>
              <a:t>is</a:t>
            </a:r>
            <a:r>
              <a:rPr lang="fr-FR" b="1" dirty="0">
                <a:solidFill>
                  <a:srgbClr val="002060"/>
                </a:solidFill>
              </a:rPr>
              <a:t> coupled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Surname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b="1" dirty="0">
                <a:solidFill>
                  <a:srgbClr val="002060"/>
                </a:solidFill>
              </a:rPr>
              <a:t>1 </a:t>
            </a:r>
            <a:r>
              <a:rPr lang="fr-FR" b="1" dirty="0" err="1">
                <a:solidFill>
                  <a:srgbClr val="002060"/>
                </a:solidFill>
              </a:rPr>
              <a:t>column</a:t>
            </a:r>
            <a:r>
              <a:rPr lang="fr-FR" b="1" dirty="0">
                <a:solidFill>
                  <a:srgbClr val="002060"/>
                </a:solidFill>
              </a:rPr>
              <a:t> </a:t>
            </a:r>
            <a:r>
              <a:rPr lang="fr-FR" b="1" dirty="0" err="1">
                <a:solidFill>
                  <a:srgbClr val="002060"/>
                </a:solidFill>
              </a:rPr>
              <a:t>is</a:t>
            </a:r>
            <a:r>
              <a:rPr lang="fr-FR" b="1" dirty="0">
                <a:solidFill>
                  <a:srgbClr val="002060"/>
                </a:solidFill>
              </a:rPr>
              <a:t> unique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b="1" dirty="0">
                <a:solidFill>
                  <a:srgbClr val="002060"/>
                </a:solidFill>
              </a:rPr>
              <a:t>ratio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Name – Course : 37,5 %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Name – Examen : 62,5 %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Course – Examen : 83,7 %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0D91AF2-05DD-4BF5-9DDA-497C39AA57AF}"/>
              </a:ext>
            </a:extLst>
          </p:cNvPr>
          <p:cNvCxnSpPr/>
          <p:nvPr/>
        </p:nvCxnSpPr>
        <p:spPr>
          <a:xfrm>
            <a:off x="10900826" y="179108"/>
            <a:ext cx="0" cy="4930214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391185F-1A13-42CC-ADBB-775FC4FE88B4}"/>
              </a:ext>
            </a:extLst>
          </p:cNvPr>
          <p:cNvSpPr txBox="1"/>
          <p:nvPr/>
        </p:nvSpPr>
        <p:spPr>
          <a:xfrm>
            <a:off x="3783456" y="386359"/>
            <a:ext cx="1272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IndexSet</a:t>
            </a:r>
            <a:endParaRPr lang="fr-FR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837C718-3F74-46C2-9A95-6F8C43977E1C}"/>
              </a:ext>
            </a:extLst>
          </p:cNvPr>
          <p:cNvSpPr txBox="1"/>
          <p:nvPr/>
        </p:nvSpPr>
        <p:spPr>
          <a:xfrm>
            <a:off x="10998952" y="369917"/>
            <a:ext cx="1272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Data</a:t>
            </a:r>
          </a:p>
        </p:txBody>
      </p:sp>
      <p:cxnSp>
        <p:nvCxnSpPr>
          <p:cNvPr id="25" name="Connector: Curved 18">
            <a:extLst>
              <a:ext uri="{FF2B5EF4-FFF2-40B4-BE49-F238E27FC236}">
                <a16:creationId xmlns:a16="http://schemas.microsoft.com/office/drawing/2014/main" id="{333AC0EE-EDDE-4FD5-9BD5-F14F0A67B64B}"/>
              </a:ext>
            </a:extLst>
          </p:cNvPr>
          <p:cNvCxnSpPr>
            <a:cxnSpLocks/>
          </p:cNvCxnSpPr>
          <p:nvPr/>
        </p:nvCxnSpPr>
        <p:spPr>
          <a:xfrm rot="16200000" flipH="1">
            <a:off x="7321218" y="-594136"/>
            <a:ext cx="12700" cy="2712354"/>
          </a:xfrm>
          <a:prstGeom prst="curvedConnector3">
            <a:avLst>
              <a:gd name="adj1" fmla="val -4954638"/>
            </a:avLst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18">
            <a:extLst>
              <a:ext uri="{FF2B5EF4-FFF2-40B4-BE49-F238E27FC236}">
                <a16:creationId xmlns:a16="http://schemas.microsoft.com/office/drawing/2014/main" id="{145B3269-17CF-473F-A8A9-A8170866A4B4}"/>
              </a:ext>
            </a:extLst>
          </p:cNvPr>
          <p:cNvCxnSpPr>
            <a:cxnSpLocks/>
          </p:cNvCxnSpPr>
          <p:nvPr/>
        </p:nvCxnSpPr>
        <p:spPr>
          <a:xfrm rot="16200000" flipH="1">
            <a:off x="9690337" y="-131985"/>
            <a:ext cx="12700" cy="1808236"/>
          </a:xfrm>
          <a:prstGeom prst="curvedConnector3">
            <a:avLst>
              <a:gd name="adj1" fmla="val -4726543"/>
            </a:avLst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53">
            <a:extLst>
              <a:ext uri="{FF2B5EF4-FFF2-40B4-BE49-F238E27FC236}">
                <a16:creationId xmlns:a16="http://schemas.microsoft.com/office/drawing/2014/main" id="{0B2C2257-9AFE-4722-9A6B-53A9EA99AD58}"/>
              </a:ext>
            </a:extLst>
          </p:cNvPr>
          <p:cNvSpPr txBox="1"/>
          <p:nvPr/>
        </p:nvSpPr>
        <p:spPr>
          <a:xfrm>
            <a:off x="6733252" y="216264"/>
            <a:ext cx="16646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37% </a:t>
            </a:r>
            <a:r>
              <a:rPr lang="fr-FR" sz="1200" b="1" dirty="0" err="1">
                <a:solidFill>
                  <a:schemeClr val="accent1">
                    <a:lumMod val="75000"/>
                  </a:schemeClr>
                </a:solidFill>
              </a:rPr>
              <a:t>almost</a:t>
            </a:r>
            <a:r>
              <a:rPr lang="fr-FR" sz="1200" b="1" dirty="0">
                <a:solidFill>
                  <a:schemeClr val="accent1">
                    <a:lumMod val="75000"/>
                  </a:schemeClr>
                </a:solidFill>
              </a:rPr>
              <a:t> derived or coupled</a:t>
            </a:r>
          </a:p>
        </p:txBody>
      </p:sp>
      <p:sp>
        <p:nvSpPr>
          <p:cNvPr id="39" name="TextBox 53">
            <a:extLst>
              <a:ext uri="{FF2B5EF4-FFF2-40B4-BE49-F238E27FC236}">
                <a16:creationId xmlns:a16="http://schemas.microsoft.com/office/drawing/2014/main" id="{C626B8E4-9817-4BB9-BC26-CC3565B98940}"/>
              </a:ext>
            </a:extLst>
          </p:cNvPr>
          <p:cNvSpPr txBox="1"/>
          <p:nvPr/>
        </p:nvSpPr>
        <p:spPr>
          <a:xfrm>
            <a:off x="9044996" y="216264"/>
            <a:ext cx="16646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83% </a:t>
            </a:r>
            <a:r>
              <a:rPr lang="fr-FR" sz="1200" b="1" dirty="0" err="1">
                <a:solidFill>
                  <a:schemeClr val="accent1">
                    <a:lumMod val="75000"/>
                  </a:schemeClr>
                </a:solidFill>
              </a:rPr>
              <a:t>almost</a:t>
            </a:r>
            <a:r>
              <a:rPr lang="fr-FR" sz="12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200" b="1" dirty="0" err="1">
                <a:solidFill>
                  <a:schemeClr val="accent1">
                    <a:lumMod val="75000"/>
                  </a:schemeClr>
                </a:solidFill>
              </a:rPr>
              <a:t>crossed</a:t>
            </a:r>
            <a:endParaRPr lang="fr-FR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359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C7D3E3-FBB7-4773-AB0C-371A5A277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96" y="126349"/>
            <a:ext cx="8911687" cy="771056"/>
          </a:xfrm>
        </p:spPr>
        <p:txBody>
          <a:bodyPr/>
          <a:lstStyle/>
          <a:p>
            <a:r>
              <a:rPr lang="fr-FR" dirty="0"/>
              <a:t>2 – Structuration process</a:t>
            </a:r>
          </a:p>
        </p:txBody>
      </p:sp>
      <p:sp>
        <p:nvSpPr>
          <p:cNvPr id="167" name="ZoneTexte 166">
            <a:extLst>
              <a:ext uri="{FF2B5EF4-FFF2-40B4-BE49-F238E27FC236}">
                <a16:creationId xmlns:a16="http://schemas.microsoft.com/office/drawing/2014/main" id="{4630840F-8962-4077-8349-D80A34925C3C}"/>
              </a:ext>
            </a:extLst>
          </p:cNvPr>
          <p:cNvSpPr txBox="1"/>
          <p:nvPr/>
        </p:nvSpPr>
        <p:spPr>
          <a:xfrm>
            <a:off x="608480" y="877415"/>
            <a:ext cx="7032169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0070C0"/>
                </a:solidFill>
              </a:rPr>
              <a:t>Objectives</a:t>
            </a:r>
            <a:endParaRPr lang="fr-FR" sz="1050" b="1" dirty="0">
              <a:solidFill>
                <a:srgbClr val="0070C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/>
              <a:t>Data </a:t>
            </a:r>
            <a:r>
              <a:rPr lang="fr-FR" sz="1600" dirty="0" err="1"/>
              <a:t>understanding</a:t>
            </a:r>
            <a:endParaRPr lang="fr-F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err="1"/>
              <a:t>Unconsistent</a:t>
            </a:r>
            <a:r>
              <a:rPr lang="fr-FR" sz="1600" dirty="0"/>
              <a:t> data identification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/>
              <a:t>Size </a:t>
            </a:r>
            <a:r>
              <a:rPr lang="fr-FR" sz="1600" dirty="0" err="1"/>
              <a:t>reduction</a:t>
            </a:r>
            <a:endParaRPr lang="fr-F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err="1"/>
              <a:t>Tranfer</a:t>
            </a:r>
            <a:r>
              <a:rPr lang="fr-FR" sz="1600" dirty="0"/>
              <a:t> to </a:t>
            </a:r>
            <a:r>
              <a:rPr lang="fr-FR" sz="1600" dirty="0" err="1"/>
              <a:t>analysis</a:t>
            </a:r>
            <a:r>
              <a:rPr lang="fr-FR" sz="1600" dirty="0"/>
              <a:t> </a:t>
            </a:r>
            <a:r>
              <a:rPr lang="fr-FR" sz="1600" dirty="0" err="1"/>
              <a:t>tools</a:t>
            </a:r>
            <a:r>
              <a:rPr lang="fr-FR" sz="1600" dirty="0"/>
              <a:t> (e.g. Pandas, </a:t>
            </a:r>
            <a:r>
              <a:rPr lang="fr-FR" sz="1600" dirty="0" err="1"/>
              <a:t>Xarray</a:t>
            </a:r>
            <a:r>
              <a:rPr lang="fr-FR" sz="1600" dirty="0"/>
              <a:t>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rgbClr val="0070C0"/>
                </a:solidFill>
              </a:rPr>
              <a:t>Analysis</a:t>
            </a:r>
            <a:endParaRPr lang="fr-FR" b="1" dirty="0">
              <a:solidFill>
                <a:srgbClr val="0070C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b="1" dirty="0"/>
              <a:t>Index </a:t>
            </a:r>
            <a:r>
              <a:rPr lang="fr-FR" sz="1600" b="1" dirty="0" err="1"/>
              <a:t>characterization</a:t>
            </a:r>
            <a:endParaRPr lang="fr-FR" sz="1600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600" dirty="0"/>
              <a:t>Identification of </a:t>
            </a:r>
            <a:r>
              <a:rPr lang="fr-FR" sz="1600" dirty="0" err="1"/>
              <a:t>primary</a:t>
            </a:r>
            <a:r>
              <a:rPr lang="fr-FR" sz="1600" dirty="0"/>
              <a:t> indexes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600" dirty="0"/>
              <a:t>Association of </a:t>
            </a:r>
            <a:r>
              <a:rPr lang="fr-FR" sz="1600" dirty="0" err="1"/>
              <a:t>secondary</a:t>
            </a:r>
            <a:r>
              <a:rPr lang="fr-FR" sz="1600" dirty="0"/>
              <a:t> indexes to </a:t>
            </a:r>
            <a:r>
              <a:rPr lang="fr-FR" sz="1600" dirty="0" err="1"/>
              <a:t>primary</a:t>
            </a:r>
            <a:r>
              <a:rPr lang="fr-FR" sz="1600" dirty="0"/>
              <a:t> indexes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b="1" dirty="0" err="1"/>
              <a:t>Linked</a:t>
            </a:r>
            <a:r>
              <a:rPr lang="fr-FR" sz="1600" b="1" dirty="0"/>
              <a:t> indexes </a:t>
            </a:r>
            <a:r>
              <a:rPr lang="fr-FR" sz="1600" b="1" dirty="0" err="1"/>
              <a:t>analysis</a:t>
            </a:r>
            <a:endParaRPr lang="fr-FR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600" dirty="0"/>
              <a:t>Low rate  (i.e. &lt; 0,1) = </a:t>
            </a:r>
            <a:r>
              <a:rPr lang="fr-FR" sz="1600" dirty="0" err="1"/>
              <a:t>almost</a:t>
            </a:r>
            <a:r>
              <a:rPr lang="fr-FR" sz="1600" dirty="0"/>
              <a:t> derived index </a:t>
            </a:r>
          </a:p>
          <a:p>
            <a:pPr lvl="3"/>
            <a:r>
              <a:rPr lang="fr-FR" sz="1600" dirty="0"/>
              <a:t>-&gt; </a:t>
            </a:r>
            <a:r>
              <a:rPr lang="fr-FR" sz="1600" dirty="0" err="1"/>
              <a:t>transform</a:t>
            </a:r>
            <a:r>
              <a:rPr lang="fr-FR" sz="1600" dirty="0"/>
              <a:t> to derived index (codec extension)</a:t>
            </a:r>
          </a:p>
          <a:p>
            <a:pPr lvl="3"/>
            <a:r>
              <a:rPr lang="fr-FR" sz="1600" dirty="0"/>
              <a:t>-&gt; or values correction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600" dirty="0"/>
              <a:t>High rate (i.e. &gt; 0,9) = </a:t>
            </a:r>
            <a:r>
              <a:rPr lang="fr-FR" sz="1600" dirty="0" err="1"/>
              <a:t>almost</a:t>
            </a:r>
            <a:r>
              <a:rPr lang="fr-FR" sz="1600" dirty="0"/>
              <a:t> </a:t>
            </a:r>
            <a:r>
              <a:rPr lang="fr-FR" sz="1600" dirty="0" err="1"/>
              <a:t>crossed</a:t>
            </a:r>
            <a:r>
              <a:rPr lang="fr-FR" sz="1600" dirty="0"/>
              <a:t> index </a:t>
            </a:r>
          </a:p>
          <a:p>
            <a:pPr lvl="3"/>
            <a:r>
              <a:rPr lang="fr-FR" sz="1600" dirty="0"/>
              <a:t>-&gt; </a:t>
            </a:r>
            <a:r>
              <a:rPr lang="fr-FR" sz="1600" dirty="0" err="1"/>
              <a:t>transform</a:t>
            </a:r>
            <a:r>
              <a:rPr lang="fr-FR" sz="1600" dirty="0"/>
              <a:t> to </a:t>
            </a:r>
            <a:r>
              <a:rPr lang="fr-FR" sz="1600" dirty="0" err="1"/>
              <a:t>crossed</a:t>
            </a:r>
            <a:r>
              <a:rPr lang="fr-FR" sz="1600" dirty="0"/>
              <a:t> index </a:t>
            </a:r>
          </a:p>
          <a:p>
            <a:pPr lvl="3"/>
            <a:r>
              <a:rPr lang="fr-FR" sz="1600" dirty="0"/>
              <a:t>-&gt; or values correction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0070C0"/>
                </a:solidFill>
              </a:rPr>
              <a:t>Data usage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b="1" dirty="0"/>
              <a:t>Dimension </a:t>
            </a:r>
            <a:r>
              <a:rPr lang="fr-FR" sz="1600" b="1" dirty="0" err="1"/>
              <a:t>reduction</a:t>
            </a:r>
            <a:r>
              <a:rPr lang="fr-FR" sz="1600" b="1" dirty="0"/>
              <a:t> (if </a:t>
            </a:r>
            <a:r>
              <a:rPr lang="fr-FR" sz="1600" b="1" dirty="0" err="1"/>
              <a:t>necessary</a:t>
            </a:r>
            <a:r>
              <a:rPr lang="fr-FR" sz="1600" b="1" dirty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600" dirty="0" err="1"/>
              <a:t>Primary</a:t>
            </a:r>
            <a:r>
              <a:rPr lang="fr-FR" sz="1600" dirty="0"/>
              <a:t> index </a:t>
            </a:r>
            <a:r>
              <a:rPr lang="fr-FR" sz="1600" dirty="0" err="1"/>
              <a:t>merging</a:t>
            </a:r>
            <a:r>
              <a:rPr lang="fr-FR" sz="1600" dirty="0"/>
              <a:t> (</a:t>
            </a:r>
            <a:r>
              <a:rPr lang="fr-FR" sz="1600" dirty="0" err="1"/>
              <a:t>rather</a:t>
            </a:r>
            <a:r>
              <a:rPr lang="fr-FR" sz="1600" dirty="0"/>
              <a:t> </a:t>
            </a:r>
            <a:r>
              <a:rPr lang="fr-FR" sz="1600" dirty="0" err="1"/>
              <a:t>low</a:t>
            </a:r>
            <a:r>
              <a:rPr lang="fr-FR" sz="1600" dirty="0"/>
              <a:t> rate)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b="1" dirty="0"/>
              <a:t>Export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600" dirty="0"/>
              <a:t>Matrix </a:t>
            </a:r>
            <a:r>
              <a:rPr lang="fr-FR" sz="1600" dirty="0" err="1"/>
              <a:t>generation</a:t>
            </a:r>
            <a:endParaRPr lang="fr-FR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600" dirty="0"/>
              <a:t>Storage</a:t>
            </a:r>
          </a:p>
        </p:txBody>
      </p:sp>
      <p:sp>
        <p:nvSpPr>
          <p:cNvPr id="79" name="Rectangle : coins arrondis 78">
            <a:extLst>
              <a:ext uri="{FF2B5EF4-FFF2-40B4-BE49-F238E27FC236}">
                <a16:creationId xmlns:a16="http://schemas.microsoft.com/office/drawing/2014/main" id="{38F9DA75-FCED-4694-BDF8-4CC0DB584179}"/>
              </a:ext>
            </a:extLst>
          </p:cNvPr>
          <p:cNvSpPr/>
          <p:nvPr/>
        </p:nvSpPr>
        <p:spPr>
          <a:xfrm>
            <a:off x="7795230" y="293349"/>
            <a:ext cx="4278574" cy="654705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5C9FB31D-E2F5-4867-B2C4-C08B9DE71E42}"/>
              </a:ext>
            </a:extLst>
          </p:cNvPr>
          <p:cNvCxnSpPr>
            <a:cxnSpLocks/>
            <a:endCxn id="110" idx="0"/>
          </p:cNvCxnSpPr>
          <p:nvPr/>
        </p:nvCxnSpPr>
        <p:spPr>
          <a:xfrm>
            <a:off x="10661568" y="1396270"/>
            <a:ext cx="882808" cy="2092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B4D2ADDE-A170-4458-B8A6-4439F077DDBD}"/>
              </a:ext>
            </a:extLst>
          </p:cNvPr>
          <p:cNvSpPr/>
          <p:nvPr/>
        </p:nvSpPr>
        <p:spPr>
          <a:xfrm>
            <a:off x="8948650" y="4757211"/>
            <a:ext cx="2302446" cy="194184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82" name="Tableau 4">
            <a:extLst>
              <a:ext uri="{FF2B5EF4-FFF2-40B4-BE49-F238E27FC236}">
                <a16:creationId xmlns:a16="http://schemas.microsoft.com/office/drawing/2014/main" id="{5F60FDAC-A27F-46A8-8CFD-CE2DE6E10B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849189"/>
              </p:ext>
            </p:extLst>
          </p:nvPr>
        </p:nvGraphicFramePr>
        <p:xfrm>
          <a:off x="9508460" y="5272187"/>
          <a:ext cx="1022379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0793">
                  <a:extLst>
                    <a:ext uri="{9D8B030D-6E8A-4147-A177-3AD203B41FA5}">
                      <a16:colId xmlns:a16="http://schemas.microsoft.com/office/drawing/2014/main" val="3529218023"/>
                    </a:ext>
                  </a:extLst>
                </a:gridCol>
                <a:gridCol w="340793">
                  <a:extLst>
                    <a:ext uri="{9D8B030D-6E8A-4147-A177-3AD203B41FA5}">
                      <a16:colId xmlns:a16="http://schemas.microsoft.com/office/drawing/2014/main" val="2745233673"/>
                    </a:ext>
                  </a:extLst>
                </a:gridCol>
                <a:gridCol w="340793">
                  <a:extLst>
                    <a:ext uri="{9D8B030D-6E8A-4147-A177-3AD203B41FA5}">
                      <a16:colId xmlns:a16="http://schemas.microsoft.com/office/drawing/2014/main" val="3497154008"/>
                    </a:ext>
                  </a:extLst>
                </a:gridCol>
              </a:tblGrid>
              <a:tr h="326623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992397"/>
                  </a:ext>
                </a:extLst>
              </a:tr>
              <a:tr h="326623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385141"/>
                  </a:ext>
                </a:extLst>
              </a:tr>
              <a:tr h="326623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380110"/>
                  </a:ext>
                </a:extLst>
              </a:tr>
            </a:tbl>
          </a:graphicData>
        </a:graphic>
      </p:graphicFrame>
      <p:graphicFrame>
        <p:nvGraphicFramePr>
          <p:cNvPr id="83" name="Tableau 4">
            <a:extLst>
              <a:ext uri="{FF2B5EF4-FFF2-40B4-BE49-F238E27FC236}">
                <a16:creationId xmlns:a16="http://schemas.microsoft.com/office/drawing/2014/main" id="{CA354DA8-BDC1-46FC-87F9-3E116C4AF0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524976"/>
              </p:ext>
            </p:extLst>
          </p:nvPr>
        </p:nvGraphicFramePr>
        <p:xfrm>
          <a:off x="9508460" y="4815396"/>
          <a:ext cx="1022379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0793">
                  <a:extLst>
                    <a:ext uri="{9D8B030D-6E8A-4147-A177-3AD203B41FA5}">
                      <a16:colId xmlns:a16="http://schemas.microsoft.com/office/drawing/2014/main" val="3529218023"/>
                    </a:ext>
                  </a:extLst>
                </a:gridCol>
                <a:gridCol w="340793">
                  <a:extLst>
                    <a:ext uri="{9D8B030D-6E8A-4147-A177-3AD203B41FA5}">
                      <a16:colId xmlns:a16="http://schemas.microsoft.com/office/drawing/2014/main" val="2745233673"/>
                    </a:ext>
                  </a:extLst>
                </a:gridCol>
                <a:gridCol w="340793">
                  <a:extLst>
                    <a:ext uri="{9D8B030D-6E8A-4147-A177-3AD203B41FA5}">
                      <a16:colId xmlns:a16="http://schemas.microsoft.com/office/drawing/2014/main" val="3497154008"/>
                    </a:ext>
                  </a:extLst>
                </a:gridCol>
              </a:tblGrid>
              <a:tr h="36048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992397"/>
                  </a:ext>
                </a:extLst>
              </a:tr>
            </a:tbl>
          </a:graphicData>
        </a:graphic>
      </p:graphicFrame>
      <p:graphicFrame>
        <p:nvGraphicFramePr>
          <p:cNvPr id="84" name="Tableau 4">
            <a:extLst>
              <a:ext uri="{FF2B5EF4-FFF2-40B4-BE49-F238E27FC236}">
                <a16:creationId xmlns:a16="http://schemas.microsoft.com/office/drawing/2014/main" id="{9EC9FD0A-0AE4-464C-92CF-D9C193EBF7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487808"/>
              </p:ext>
            </p:extLst>
          </p:nvPr>
        </p:nvGraphicFramePr>
        <p:xfrm>
          <a:off x="9056474" y="5296045"/>
          <a:ext cx="340793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0793">
                  <a:extLst>
                    <a:ext uri="{9D8B030D-6E8A-4147-A177-3AD203B41FA5}">
                      <a16:colId xmlns:a16="http://schemas.microsoft.com/office/drawing/2014/main" val="3497154008"/>
                    </a:ext>
                  </a:extLst>
                </a:gridCol>
              </a:tblGrid>
              <a:tr h="326623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992397"/>
                  </a:ext>
                </a:extLst>
              </a:tr>
              <a:tr h="326623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385141"/>
                  </a:ext>
                </a:extLst>
              </a:tr>
              <a:tr h="326623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380110"/>
                  </a:ext>
                </a:extLst>
              </a:tr>
            </a:tbl>
          </a:graphicData>
        </a:graphic>
      </p:graphicFrame>
      <p:sp>
        <p:nvSpPr>
          <p:cNvPr id="85" name="ZoneTexte 84">
            <a:extLst>
              <a:ext uri="{FF2B5EF4-FFF2-40B4-BE49-F238E27FC236}">
                <a16:creationId xmlns:a16="http://schemas.microsoft.com/office/drawing/2014/main" id="{A2069BE6-CB71-46DD-901C-49F7930C8CA5}"/>
              </a:ext>
            </a:extLst>
          </p:cNvPr>
          <p:cNvSpPr txBox="1"/>
          <p:nvPr/>
        </p:nvSpPr>
        <p:spPr>
          <a:xfrm>
            <a:off x="9526312" y="5334528"/>
            <a:ext cx="1067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>
                <a:solidFill>
                  <a:srgbClr val="0070C0"/>
                </a:solidFill>
              </a:rPr>
              <a:t>selected</a:t>
            </a:r>
            <a:r>
              <a:rPr lang="fr-FR" sz="1600" b="1" dirty="0">
                <a:solidFill>
                  <a:srgbClr val="0070C0"/>
                </a:solidFill>
              </a:rPr>
              <a:t> indexes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9F3876E6-B34C-4F00-932D-9BFEBA1ACF5A}"/>
              </a:ext>
            </a:extLst>
          </p:cNvPr>
          <p:cNvSpPr txBox="1"/>
          <p:nvPr/>
        </p:nvSpPr>
        <p:spPr>
          <a:xfrm>
            <a:off x="9639547" y="4757210"/>
            <a:ext cx="9579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rgbClr val="0070C0"/>
                </a:solidFill>
              </a:rPr>
              <a:t>Derived coupled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C48ECEC9-0093-4916-86FF-D9DB982BCEBF}"/>
              </a:ext>
            </a:extLst>
          </p:cNvPr>
          <p:cNvSpPr txBox="1"/>
          <p:nvPr/>
        </p:nvSpPr>
        <p:spPr>
          <a:xfrm rot="16200000">
            <a:off x="8765243" y="5544266"/>
            <a:ext cx="9305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rgbClr val="0070C0"/>
                </a:solidFill>
              </a:rPr>
              <a:t>Derived coupled</a:t>
            </a:r>
          </a:p>
        </p:txBody>
      </p:sp>
      <p:graphicFrame>
        <p:nvGraphicFramePr>
          <p:cNvPr id="88" name="Tableau 4">
            <a:extLst>
              <a:ext uri="{FF2B5EF4-FFF2-40B4-BE49-F238E27FC236}">
                <a16:creationId xmlns:a16="http://schemas.microsoft.com/office/drawing/2014/main" id="{7B32AD8B-A284-4305-AD40-CE52619EB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837619"/>
              </p:ext>
            </p:extLst>
          </p:nvPr>
        </p:nvGraphicFramePr>
        <p:xfrm>
          <a:off x="10711772" y="5395876"/>
          <a:ext cx="34079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0793">
                  <a:extLst>
                    <a:ext uri="{9D8B030D-6E8A-4147-A177-3AD203B41FA5}">
                      <a16:colId xmlns:a16="http://schemas.microsoft.com/office/drawing/2014/main" val="3497154008"/>
                    </a:ext>
                  </a:extLst>
                </a:gridCol>
              </a:tblGrid>
              <a:tr h="326623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992397"/>
                  </a:ext>
                </a:extLst>
              </a:tr>
            </a:tbl>
          </a:graphicData>
        </a:graphic>
      </p:graphicFrame>
      <p:graphicFrame>
        <p:nvGraphicFramePr>
          <p:cNvPr id="89" name="Tableau 4">
            <a:extLst>
              <a:ext uri="{FF2B5EF4-FFF2-40B4-BE49-F238E27FC236}">
                <a16:creationId xmlns:a16="http://schemas.microsoft.com/office/drawing/2014/main" id="{8FF29787-C5D9-41D5-8B8E-D9BAB8D008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464659"/>
              </p:ext>
            </p:extLst>
          </p:nvPr>
        </p:nvGraphicFramePr>
        <p:xfrm>
          <a:off x="10711772" y="5863242"/>
          <a:ext cx="34079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0793">
                  <a:extLst>
                    <a:ext uri="{9D8B030D-6E8A-4147-A177-3AD203B41FA5}">
                      <a16:colId xmlns:a16="http://schemas.microsoft.com/office/drawing/2014/main" val="3497154008"/>
                    </a:ext>
                  </a:extLst>
                </a:gridCol>
              </a:tblGrid>
              <a:tr h="326623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992397"/>
                  </a:ext>
                </a:extLst>
              </a:tr>
            </a:tbl>
          </a:graphicData>
        </a:graphic>
      </p:graphicFrame>
      <p:sp>
        <p:nvSpPr>
          <p:cNvPr id="90" name="ZoneTexte 89">
            <a:extLst>
              <a:ext uri="{FF2B5EF4-FFF2-40B4-BE49-F238E27FC236}">
                <a16:creationId xmlns:a16="http://schemas.microsoft.com/office/drawing/2014/main" id="{AAE22203-EF6E-4000-8697-171753D2E7FC}"/>
              </a:ext>
            </a:extLst>
          </p:cNvPr>
          <p:cNvSpPr txBox="1"/>
          <p:nvPr/>
        </p:nvSpPr>
        <p:spPr>
          <a:xfrm>
            <a:off x="10604313" y="5437065"/>
            <a:ext cx="6367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rgbClr val="0070C0"/>
                </a:solidFill>
              </a:rPr>
              <a:t>unique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06A48770-4164-45B9-95B0-6097FC3A3E37}"/>
              </a:ext>
            </a:extLst>
          </p:cNvPr>
          <p:cNvSpPr txBox="1"/>
          <p:nvPr/>
        </p:nvSpPr>
        <p:spPr>
          <a:xfrm>
            <a:off x="10594911" y="5892883"/>
            <a:ext cx="6367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rgbClr val="0070C0"/>
                </a:solidFill>
              </a:rPr>
              <a:t>unique</a:t>
            </a:r>
          </a:p>
        </p:txBody>
      </p:sp>
      <p:sp>
        <p:nvSpPr>
          <p:cNvPr id="93" name="Rectangle : coins arrondis 92">
            <a:extLst>
              <a:ext uri="{FF2B5EF4-FFF2-40B4-BE49-F238E27FC236}">
                <a16:creationId xmlns:a16="http://schemas.microsoft.com/office/drawing/2014/main" id="{34CFCBE6-070F-4257-80E9-794E1BFDA897}"/>
              </a:ext>
            </a:extLst>
          </p:cNvPr>
          <p:cNvSpPr/>
          <p:nvPr/>
        </p:nvSpPr>
        <p:spPr>
          <a:xfrm>
            <a:off x="9775313" y="1917797"/>
            <a:ext cx="888985" cy="643945"/>
          </a:xfrm>
          <a:prstGeom prst="roundRect">
            <a:avLst/>
          </a:prstGeom>
          <a:solidFill>
            <a:schemeClr val="accent4">
              <a:lumMod val="40000"/>
              <a:lumOff val="60000"/>
              <a:alpha val="4902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err="1">
                <a:solidFill>
                  <a:srgbClr val="0070C0"/>
                </a:solidFill>
              </a:rPr>
              <a:t>Primary</a:t>
            </a:r>
            <a:endParaRPr lang="fr-FR" sz="1200" b="1" dirty="0">
              <a:solidFill>
                <a:srgbClr val="0070C0"/>
              </a:solidFill>
            </a:endParaRPr>
          </a:p>
          <a:p>
            <a:pPr algn="ctr"/>
            <a:r>
              <a:rPr lang="fr-FR" sz="1200" b="1" dirty="0">
                <a:solidFill>
                  <a:srgbClr val="0070C0"/>
                </a:solidFill>
              </a:rPr>
              <a:t>Index</a:t>
            </a:r>
          </a:p>
        </p:txBody>
      </p:sp>
      <p:sp>
        <p:nvSpPr>
          <p:cNvPr id="95" name="Rectangle : coins arrondis 94">
            <a:extLst>
              <a:ext uri="{FF2B5EF4-FFF2-40B4-BE49-F238E27FC236}">
                <a16:creationId xmlns:a16="http://schemas.microsoft.com/office/drawing/2014/main" id="{33BDDBB7-C4C4-44A7-8C52-50C50B24C515}"/>
              </a:ext>
            </a:extLst>
          </p:cNvPr>
          <p:cNvSpPr/>
          <p:nvPr/>
        </p:nvSpPr>
        <p:spPr>
          <a:xfrm>
            <a:off x="9086177" y="3512599"/>
            <a:ext cx="888985" cy="643945"/>
          </a:xfrm>
          <a:prstGeom prst="roundRect">
            <a:avLst/>
          </a:prstGeom>
          <a:solidFill>
            <a:schemeClr val="accent4">
              <a:lumMod val="40000"/>
              <a:lumOff val="60000"/>
              <a:alpha val="4902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0070C0"/>
                </a:solidFill>
              </a:rPr>
              <a:t>derived</a:t>
            </a:r>
          </a:p>
          <a:p>
            <a:pPr algn="ctr"/>
            <a:r>
              <a:rPr lang="fr-FR" sz="1200" b="1" dirty="0">
                <a:solidFill>
                  <a:srgbClr val="0070C0"/>
                </a:solidFill>
              </a:rPr>
              <a:t>Index</a:t>
            </a:r>
          </a:p>
        </p:txBody>
      </p:sp>
      <p:sp>
        <p:nvSpPr>
          <p:cNvPr id="96" name="Rectangle : coins arrondis 95">
            <a:extLst>
              <a:ext uri="{FF2B5EF4-FFF2-40B4-BE49-F238E27FC236}">
                <a16:creationId xmlns:a16="http://schemas.microsoft.com/office/drawing/2014/main" id="{E6D616D2-5477-4CEF-95AE-2B3B025B7AE5}"/>
              </a:ext>
            </a:extLst>
          </p:cNvPr>
          <p:cNvSpPr/>
          <p:nvPr/>
        </p:nvSpPr>
        <p:spPr>
          <a:xfrm>
            <a:off x="10095186" y="3512598"/>
            <a:ext cx="888985" cy="643945"/>
          </a:xfrm>
          <a:prstGeom prst="roundRect">
            <a:avLst/>
          </a:prstGeom>
          <a:solidFill>
            <a:schemeClr val="accent4">
              <a:lumMod val="40000"/>
              <a:lumOff val="60000"/>
              <a:alpha val="4902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err="1">
                <a:solidFill>
                  <a:srgbClr val="0070C0"/>
                </a:solidFill>
              </a:rPr>
              <a:t>primary</a:t>
            </a:r>
            <a:endParaRPr lang="fr-FR" sz="1200" b="1" dirty="0">
              <a:solidFill>
                <a:srgbClr val="0070C0"/>
              </a:solidFill>
            </a:endParaRPr>
          </a:p>
          <a:p>
            <a:pPr algn="ctr"/>
            <a:r>
              <a:rPr lang="fr-FR" sz="1200" b="1" dirty="0">
                <a:solidFill>
                  <a:srgbClr val="0070C0"/>
                </a:solidFill>
              </a:rPr>
              <a:t>Index</a:t>
            </a:r>
          </a:p>
        </p:txBody>
      </p:sp>
      <p:sp>
        <p:nvSpPr>
          <p:cNvPr id="109" name="Rectangle : coins arrondis 108">
            <a:extLst>
              <a:ext uri="{FF2B5EF4-FFF2-40B4-BE49-F238E27FC236}">
                <a16:creationId xmlns:a16="http://schemas.microsoft.com/office/drawing/2014/main" id="{582AF434-2763-40EC-B966-FCB131B86BE4}"/>
              </a:ext>
            </a:extLst>
          </p:cNvPr>
          <p:cNvSpPr/>
          <p:nvPr/>
        </p:nvSpPr>
        <p:spPr>
          <a:xfrm>
            <a:off x="8059665" y="3515094"/>
            <a:ext cx="888985" cy="643945"/>
          </a:xfrm>
          <a:prstGeom prst="roundRect">
            <a:avLst/>
          </a:prstGeom>
          <a:solidFill>
            <a:schemeClr val="accent4">
              <a:lumMod val="40000"/>
              <a:lumOff val="60000"/>
              <a:alpha val="4902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0070C0"/>
                </a:solidFill>
              </a:rPr>
              <a:t>coupled</a:t>
            </a:r>
          </a:p>
          <a:p>
            <a:pPr algn="ctr"/>
            <a:r>
              <a:rPr lang="fr-FR" sz="1200" b="1" dirty="0">
                <a:solidFill>
                  <a:srgbClr val="0070C0"/>
                </a:solidFill>
              </a:rPr>
              <a:t>Index</a:t>
            </a:r>
          </a:p>
        </p:txBody>
      </p:sp>
      <p:sp>
        <p:nvSpPr>
          <p:cNvPr id="110" name="Rectangle : coins arrondis 109">
            <a:extLst>
              <a:ext uri="{FF2B5EF4-FFF2-40B4-BE49-F238E27FC236}">
                <a16:creationId xmlns:a16="http://schemas.microsoft.com/office/drawing/2014/main" id="{2BB2ECAF-3C71-47AF-A7A2-724691CD7D2A}"/>
              </a:ext>
            </a:extLst>
          </p:cNvPr>
          <p:cNvSpPr/>
          <p:nvPr/>
        </p:nvSpPr>
        <p:spPr>
          <a:xfrm>
            <a:off x="11099883" y="3488305"/>
            <a:ext cx="888985" cy="643945"/>
          </a:xfrm>
          <a:prstGeom prst="roundRect">
            <a:avLst/>
          </a:prstGeom>
          <a:solidFill>
            <a:schemeClr val="accent4">
              <a:lumMod val="40000"/>
              <a:lumOff val="60000"/>
              <a:alpha val="4902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0070C0"/>
                </a:solidFill>
              </a:rPr>
              <a:t>unique</a:t>
            </a:r>
          </a:p>
          <a:p>
            <a:pPr algn="ctr"/>
            <a:r>
              <a:rPr lang="fr-FR" sz="1200" b="1" dirty="0">
                <a:solidFill>
                  <a:srgbClr val="0070C0"/>
                </a:solidFill>
              </a:rPr>
              <a:t>Index</a:t>
            </a:r>
          </a:p>
        </p:txBody>
      </p:sp>
      <p:cxnSp>
        <p:nvCxnSpPr>
          <p:cNvPr id="112" name="Connecteur droit avec flèche 111">
            <a:extLst>
              <a:ext uri="{FF2B5EF4-FFF2-40B4-BE49-F238E27FC236}">
                <a16:creationId xmlns:a16="http://schemas.microsoft.com/office/drawing/2014/main" id="{DC4520CA-63E3-412D-B944-05E44CECB973}"/>
              </a:ext>
            </a:extLst>
          </p:cNvPr>
          <p:cNvCxnSpPr>
            <a:cxnSpLocks/>
            <a:endCxn id="93" idx="0"/>
          </p:cNvCxnSpPr>
          <p:nvPr/>
        </p:nvCxnSpPr>
        <p:spPr>
          <a:xfrm>
            <a:off x="10219805" y="1396270"/>
            <a:ext cx="1" cy="521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40E77A40-30D2-41E3-BD0F-08710EEDBA8E}"/>
              </a:ext>
            </a:extLst>
          </p:cNvPr>
          <p:cNvCxnSpPr>
            <a:cxnSpLocks/>
            <a:endCxn id="95" idx="0"/>
          </p:cNvCxnSpPr>
          <p:nvPr/>
        </p:nvCxnSpPr>
        <p:spPr>
          <a:xfrm flipH="1">
            <a:off x="9530670" y="1383640"/>
            <a:ext cx="187330" cy="2128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avec flèche 118">
            <a:extLst>
              <a:ext uri="{FF2B5EF4-FFF2-40B4-BE49-F238E27FC236}">
                <a16:creationId xmlns:a16="http://schemas.microsoft.com/office/drawing/2014/main" id="{59B5492D-34DE-4B82-BAAD-AB9FF815B2C3}"/>
              </a:ext>
            </a:extLst>
          </p:cNvPr>
          <p:cNvCxnSpPr>
            <a:cxnSpLocks/>
          </p:cNvCxnSpPr>
          <p:nvPr/>
        </p:nvCxnSpPr>
        <p:spPr>
          <a:xfrm flipH="1">
            <a:off x="8504372" y="1383640"/>
            <a:ext cx="896366" cy="2130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avec flèche 120">
            <a:extLst>
              <a:ext uri="{FF2B5EF4-FFF2-40B4-BE49-F238E27FC236}">
                <a16:creationId xmlns:a16="http://schemas.microsoft.com/office/drawing/2014/main" id="{E60D211A-2DBD-492D-A026-A23A3E363287}"/>
              </a:ext>
            </a:extLst>
          </p:cNvPr>
          <p:cNvCxnSpPr>
            <a:cxnSpLocks/>
            <a:stCxn id="93" idx="2"/>
            <a:endCxn id="96" idx="0"/>
          </p:cNvCxnSpPr>
          <p:nvPr/>
        </p:nvCxnSpPr>
        <p:spPr>
          <a:xfrm>
            <a:off x="10219806" y="2561742"/>
            <a:ext cx="319873" cy="95085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avec flèche 122">
            <a:extLst>
              <a:ext uri="{FF2B5EF4-FFF2-40B4-BE49-F238E27FC236}">
                <a16:creationId xmlns:a16="http://schemas.microsoft.com/office/drawing/2014/main" id="{A810DDE3-A68F-4093-A2C1-B44C0ADA1D1D}"/>
              </a:ext>
            </a:extLst>
          </p:cNvPr>
          <p:cNvCxnSpPr>
            <a:cxnSpLocks/>
            <a:stCxn id="93" idx="2"/>
          </p:cNvCxnSpPr>
          <p:nvPr/>
        </p:nvCxnSpPr>
        <p:spPr>
          <a:xfrm flipH="1">
            <a:off x="9766406" y="2561742"/>
            <a:ext cx="453400" cy="94940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ZoneTexte 123">
            <a:extLst>
              <a:ext uri="{FF2B5EF4-FFF2-40B4-BE49-F238E27FC236}">
                <a16:creationId xmlns:a16="http://schemas.microsoft.com/office/drawing/2014/main" id="{9DBE9453-B4CE-493A-8E69-28D3A328003D}"/>
              </a:ext>
            </a:extLst>
          </p:cNvPr>
          <p:cNvSpPr txBox="1"/>
          <p:nvPr/>
        </p:nvSpPr>
        <p:spPr>
          <a:xfrm>
            <a:off x="10383761" y="2739453"/>
            <a:ext cx="649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00B050"/>
                </a:solidFill>
              </a:rPr>
              <a:t>High rate</a:t>
            </a:r>
          </a:p>
        </p:txBody>
      </p:sp>
      <p:sp>
        <p:nvSpPr>
          <p:cNvPr id="125" name="ZoneTexte 124">
            <a:extLst>
              <a:ext uri="{FF2B5EF4-FFF2-40B4-BE49-F238E27FC236}">
                <a16:creationId xmlns:a16="http://schemas.microsoft.com/office/drawing/2014/main" id="{470FAB49-4851-4EE0-8146-F21368FCCC6D}"/>
              </a:ext>
            </a:extLst>
          </p:cNvPr>
          <p:cNvSpPr txBox="1"/>
          <p:nvPr/>
        </p:nvSpPr>
        <p:spPr>
          <a:xfrm>
            <a:off x="9549988" y="2739453"/>
            <a:ext cx="649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00B050"/>
                </a:solidFill>
              </a:rPr>
              <a:t>Low rate</a:t>
            </a:r>
          </a:p>
        </p:txBody>
      </p:sp>
      <p:sp>
        <p:nvSpPr>
          <p:cNvPr id="126" name="ZoneTexte 125">
            <a:extLst>
              <a:ext uri="{FF2B5EF4-FFF2-40B4-BE49-F238E27FC236}">
                <a16:creationId xmlns:a16="http://schemas.microsoft.com/office/drawing/2014/main" id="{5BCF76D8-C439-4B14-9A72-6F227511236B}"/>
              </a:ext>
            </a:extLst>
          </p:cNvPr>
          <p:cNvSpPr txBox="1"/>
          <p:nvPr/>
        </p:nvSpPr>
        <p:spPr>
          <a:xfrm>
            <a:off x="7848544" y="1412522"/>
            <a:ext cx="19320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index </a:t>
            </a:r>
            <a:r>
              <a:rPr lang="fr-FR" sz="1400" dirty="0" err="1">
                <a:solidFill>
                  <a:schemeClr val="accent1">
                    <a:lumMod val="75000"/>
                  </a:schemeClr>
                </a:solidFill>
              </a:rPr>
              <a:t>characterization</a:t>
            </a:r>
            <a:endParaRPr lang="fr-FR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8" name="ZoneTexte 127">
            <a:extLst>
              <a:ext uri="{FF2B5EF4-FFF2-40B4-BE49-F238E27FC236}">
                <a16:creationId xmlns:a16="http://schemas.microsoft.com/office/drawing/2014/main" id="{94A73F58-0999-46DF-B85D-C0F22981F148}"/>
              </a:ext>
            </a:extLst>
          </p:cNvPr>
          <p:cNvSpPr txBox="1"/>
          <p:nvPr/>
        </p:nvSpPr>
        <p:spPr>
          <a:xfrm>
            <a:off x="7844925" y="2414446"/>
            <a:ext cx="19206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00B050"/>
                </a:solidFill>
              </a:rPr>
              <a:t>Dimension réduction</a:t>
            </a:r>
          </a:p>
        </p:txBody>
      </p:sp>
      <p:sp>
        <p:nvSpPr>
          <p:cNvPr id="129" name="ZoneTexte 128">
            <a:extLst>
              <a:ext uri="{FF2B5EF4-FFF2-40B4-BE49-F238E27FC236}">
                <a16:creationId xmlns:a16="http://schemas.microsoft.com/office/drawing/2014/main" id="{BA9820F9-E797-4EEA-A995-D521CDED257A}"/>
              </a:ext>
            </a:extLst>
          </p:cNvPr>
          <p:cNvSpPr txBox="1"/>
          <p:nvPr/>
        </p:nvSpPr>
        <p:spPr>
          <a:xfrm>
            <a:off x="9160663" y="6390704"/>
            <a:ext cx="2302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Matrix (e. g. </a:t>
            </a:r>
            <a:r>
              <a:rPr lang="fr-FR" sz="1400" b="1" dirty="0" err="1"/>
              <a:t>Xarray</a:t>
            </a:r>
            <a:r>
              <a:rPr lang="fr-FR" sz="1400" b="1" dirty="0"/>
              <a:t>)</a:t>
            </a:r>
          </a:p>
        </p:txBody>
      </p:sp>
      <p:sp>
        <p:nvSpPr>
          <p:cNvPr id="130" name="Rectangle : coins arrondis 129">
            <a:extLst>
              <a:ext uri="{FF2B5EF4-FFF2-40B4-BE49-F238E27FC236}">
                <a16:creationId xmlns:a16="http://schemas.microsoft.com/office/drawing/2014/main" id="{D12FE497-15A1-4055-99B7-829A7FFBA0D3}"/>
              </a:ext>
            </a:extLst>
          </p:cNvPr>
          <p:cNvSpPr/>
          <p:nvPr/>
        </p:nvSpPr>
        <p:spPr>
          <a:xfrm>
            <a:off x="9248183" y="1051262"/>
            <a:ext cx="1606712" cy="332378"/>
          </a:xfrm>
          <a:prstGeom prst="roundRect">
            <a:avLst/>
          </a:prstGeom>
          <a:solidFill>
            <a:schemeClr val="accent4">
              <a:lumMod val="40000"/>
              <a:lumOff val="60000"/>
              <a:alpha val="4902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70C0"/>
                </a:solidFill>
              </a:rPr>
              <a:t>Ilist</a:t>
            </a:r>
          </a:p>
        </p:txBody>
      </p:sp>
      <p:sp>
        <p:nvSpPr>
          <p:cNvPr id="131" name="Flèche : droite 130">
            <a:extLst>
              <a:ext uri="{FF2B5EF4-FFF2-40B4-BE49-F238E27FC236}">
                <a16:creationId xmlns:a16="http://schemas.microsoft.com/office/drawing/2014/main" id="{99EDA921-25F5-4799-93B1-6721D9CD3353}"/>
              </a:ext>
            </a:extLst>
          </p:cNvPr>
          <p:cNvSpPr/>
          <p:nvPr/>
        </p:nvSpPr>
        <p:spPr>
          <a:xfrm rot="5400000">
            <a:off x="9849676" y="4259065"/>
            <a:ext cx="286859" cy="34415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A2FB1EEA-CA98-462C-A96E-57133613C179}"/>
              </a:ext>
            </a:extLst>
          </p:cNvPr>
          <p:cNvSpPr txBox="1"/>
          <p:nvPr/>
        </p:nvSpPr>
        <p:spPr>
          <a:xfrm>
            <a:off x="8358809" y="444027"/>
            <a:ext cx="3685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 err="1"/>
              <a:t>srtructuration</a:t>
            </a:r>
            <a:r>
              <a:rPr lang="fr-FR" b="1" dirty="0"/>
              <a:t> process</a:t>
            </a:r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BFCE7071-0949-4770-B40F-F33791E9CD50}"/>
              </a:ext>
            </a:extLst>
          </p:cNvPr>
          <p:cNvSpPr txBox="1"/>
          <p:nvPr/>
        </p:nvSpPr>
        <p:spPr>
          <a:xfrm>
            <a:off x="7829133" y="4207321"/>
            <a:ext cx="19206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00B050"/>
                </a:solidFill>
              </a:rPr>
              <a:t>Data usage</a:t>
            </a:r>
          </a:p>
        </p:txBody>
      </p:sp>
    </p:spTree>
    <p:extLst>
      <p:ext uri="{BB962C8B-B14F-4D97-AF65-F5344CB8AC3E}">
        <p14:creationId xmlns:p14="http://schemas.microsoft.com/office/powerpoint/2010/main" val="23766310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1471B9BE-3772-4DF7-8349-B40E48235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712" y="66749"/>
            <a:ext cx="9794599" cy="957480"/>
          </a:xfrm>
        </p:spPr>
        <p:txBody>
          <a:bodyPr/>
          <a:lstStyle/>
          <a:p>
            <a:r>
              <a:rPr lang="fr-FR" dirty="0"/>
              <a:t>Example : </a:t>
            </a:r>
            <a:r>
              <a:rPr lang="fr-FR" dirty="0" err="1"/>
              <a:t>Xarray</a:t>
            </a:r>
            <a:r>
              <a:rPr lang="fr-FR" dirty="0"/>
              <a:t> – mapping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82BAE74-BDA9-4660-9CA1-8485C728E0C6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461269" y="6494206"/>
            <a:ext cx="2743200" cy="365116"/>
          </a:xfrm>
        </p:spPr>
        <p:txBody>
          <a:bodyPr/>
          <a:lstStyle/>
          <a:p>
            <a:fld id="{5023A80A-40FC-4210-9452-7B0942DCA00B}" type="datetime1">
              <a:rPr lang="fr-FR" smtClean="0"/>
              <a:t>30/06/2022</a:t>
            </a:fld>
            <a:endParaRPr lang="fr-FR" dirty="0"/>
          </a:p>
        </p:txBody>
      </p:sp>
      <p:sp>
        <p:nvSpPr>
          <p:cNvPr id="30" name="Espace réservé du contenu 1">
            <a:extLst>
              <a:ext uri="{FF2B5EF4-FFF2-40B4-BE49-F238E27FC236}">
                <a16:creationId xmlns:a16="http://schemas.microsoft.com/office/drawing/2014/main" id="{57DB8C35-3FE9-43D2-9AC4-F31670A64FEF}"/>
              </a:ext>
            </a:extLst>
          </p:cNvPr>
          <p:cNvSpPr txBox="1">
            <a:spLocks/>
          </p:cNvSpPr>
          <p:nvPr/>
        </p:nvSpPr>
        <p:spPr>
          <a:xfrm>
            <a:off x="629998" y="1463040"/>
            <a:ext cx="8990252" cy="5306088"/>
          </a:xfrm>
          <a:prstGeom prst="rect">
            <a:avLst/>
          </a:prstGeom>
        </p:spPr>
        <p:txBody>
          <a:bodyPr vert="horz" lIns="104271" tIns="52135" rIns="104271" bIns="52135" rtlCol="0">
            <a:normAutofit/>
          </a:bodyPr>
          <a:lstStyle>
            <a:lvl1pPr marL="251986" indent="-251986" algn="l" defTabSz="1007943" rtl="0" eaLnBrk="1" latinLnBrk="0" hangingPunct="1">
              <a:lnSpc>
                <a:spcPct val="90000"/>
              </a:lnSpc>
              <a:spcBef>
                <a:spcPts val="1102"/>
              </a:spcBef>
              <a:buClr>
                <a:srgbClr val="00CC99"/>
              </a:buClr>
              <a:buSzPct val="120000"/>
              <a:buFont typeface="Calibri" panose="020F0502020204030204" pitchFamily="34" charset="0"/>
              <a:buChar char="&gt;"/>
              <a:defRPr sz="3086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61171" indent="-457200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Clr>
                <a:srgbClr val="00CC99"/>
              </a:buClr>
              <a:buSzPct val="120000"/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929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3900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7872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1844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 err="1"/>
              <a:t>Xarray</a:t>
            </a:r>
            <a:r>
              <a:rPr lang="fr-FR" sz="2400" dirty="0"/>
              <a:t> </a:t>
            </a:r>
          </a:p>
          <a:p>
            <a:pPr lvl="1"/>
            <a:r>
              <a:rPr lang="fr-FR" sz="1800" dirty="0"/>
              <a:t>Values : data matrix(ex. </a:t>
            </a:r>
            <a:r>
              <a:rPr lang="fr-FR" sz="1800" dirty="0" err="1"/>
              <a:t>numpy</a:t>
            </a:r>
            <a:r>
              <a:rPr lang="fr-FR" sz="1800" dirty="0"/>
              <a:t> </a:t>
            </a:r>
            <a:r>
              <a:rPr lang="fr-FR" sz="1800" dirty="0" err="1"/>
              <a:t>ndarray</a:t>
            </a:r>
            <a:r>
              <a:rPr lang="fr-FR" sz="1800" dirty="0"/>
              <a:t>)</a:t>
            </a:r>
          </a:p>
          <a:p>
            <a:pPr lvl="1"/>
            <a:r>
              <a:rPr lang="fr-FR" sz="1800" dirty="0" err="1"/>
              <a:t>Coords</a:t>
            </a:r>
            <a:r>
              <a:rPr lang="fr-FR" sz="1800" dirty="0"/>
              <a:t> : </a:t>
            </a:r>
            <a:r>
              <a:rPr lang="fr-FR" sz="1800" dirty="0" err="1"/>
              <a:t>list</a:t>
            </a:r>
            <a:r>
              <a:rPr lang="fr-FR" sz="1800" dirty="0"/>
              <a:t> of indexes: (</a:t>
            </a:r>
            <a:r>
              <a:rPr lang="fr-FR" sz="1800" dirty="0" err="1"/>
              <a:t>dims</a:t>
            </a:r>
            <a:r>
              <a:rPr lang="fr-FR" sz="1800" dirty="0"/>
              <a:t>, data, </a:t>
            </a:r>
            <a:r>
              <a:rPr lang="fr-FR" sz="1800" dirty="0" err="1"/>
              <a:t>attrs</a:t>
            </a:r>
            <a:r>
              <a:rPr lang="fr-FR" sz="1800" dirty="0"/>
              <a:t>)</a:t>
            </a:r>
            <a:endParaRPr lang="fr-FR" sz="1600" dirty="0"/>
          </a:p>
          <a:p>
            <a:pPr lvl="1"/>
            <a:r>
              <a:rPr lang="fr-FR" sz="1800" dirty="0" err="1"/>
              <a:t>Dims</a:t>
            </a:r>
            <a:r>
              <a:rPr lang="fr-FR" sz="1800" dirty="0"/>
              <a:t> : </a:t>
            </a:r>
            <a:r>
              <a:rPr lang="fr-FR" sz="1800" dirty="0" err="1"/>
              <a:t>names</a:t>
            </a:r>
            <a:r>
              <a:rPr lang="fr-FR" sz="1800" dirty="0"/>
              <a:t> of dimensions</a:t>
            </a:r>
          </a:p>
          <a:p>
            <a:pPr lvl="1"/>
            <a:r>
              <a:rPr lang="fr-FR" sz="1800" dirty="0" err="1"/>
              <a:t>Attrs</a:t>
            </a:r>
            <a:r>
              <a:rPr lang="fr-FR" sz="1800" dirty="0"/>
              <a:t> : attribut </a:t>
            </a:r>
            <a:r>
              <a:rPr lang="fr-FR" sz="1800" dirty="0" err="1"/>
              <a:t>dictionnary</a:t>
            </a:r>
            <a:r>
              <a:rPr lang="fr-FR" sz="1800" dirty="0"/>
              <a:t> (data or </a:t>
            </a:r>
            <a:r>
              <a:rPr lang="fr-FR" sz="1800" dirty="0" err="1"/>
              <a:t>coord</a:t>
            </a:r>
            <a:r>
              <a:rPr lang="fr-FR" sz="1800" dirty="0"/>
              <a:t>)</a:t>
            </a:r>
          </a:p>
          <a:p>
            <a:pPr lvl="1"/>
            <a:r>
              <a:rPr lang="fr-FR" sz="1800" dirty="0"/>
              <a:t>Name</a:t>
            </a:r>
          </a:p>
          <a:p>
            <a:r>
              <a:rPr lang="fr-FR" sz="2400" dirty="0"/>
              <a:t>Ilist Mapping </a:t>
            </a:r>
          </a:p>
          <a:p>
            <a:pPr lvl="1"/>
            <a:r>
              <a:rPr lang="fr-FR" sz="1800" dirty="0" err="1"/>
              <a:t>Dims</a:t>
            </a:r>
            <a:r>
              <a:rPr lang="fr-FR" sz="1800" dirty="0"/>
              <a:t> : </a:t>
            </a:r>
            <a:r>
              <a:rPr lang="fr-FR" sz="1800" dirty="0" err="1"/>
              <a:t>Primary</a:t>
            </a:r>
            <a:r>
              <a:rPr lang="fr-FR" sz="1800" dirty="0"/>
              <a:t> indexes</a:t>
            </a:r>
          </a:p>
          <a:p>
            <a:pPr lvl="1"/>
            <a:r>
              <a:rPr lang="fr-FR" sz="1800" dirty="0"/>
              <a:t>Values : Variable values</a:t>
            </a:r>
          </a:p>
          <a:p>
            <a:pPr lvl="1"/>
            <a:r>
              <a:rPr lang="fr-FR" sz="1800" dirty="0" err="1"/>
              <a:t>Coords</a:t>
            </a:r>
            <a:r>
              <a:rPr lang="fr-FR" sz="1800" dirty="0"/>
              <a:t> : </a:t>
            </a:r>
            <a:r>
              <a:rPr lang="fr-FR" sz="1800" dirty="0" err="1"/>
              <a:t>Secondary</a:t>
            </a:r>
            <a:r>
              <a:rPr lang="fr-FR" sz="1800" dirty="0"/>
              <a:t> indexes</a:t>
            </a:r>
          </a:p>
          <a:p>
            <a:pPr lvl="1"/>
            <a:r>
              <a:rPr lang="fr-FR" sz="1800" dirty="0" err="1"/>
              <a:t>Attrs</a:t>
            </a:r>
            <a:r>
              <a:rPr lang="fr-FR" sz="1800" dirty="0"/>
              <a:t> : Unique indexes</a:t>
            </a:r>
          </a:p>
          <a:p>
            <a:pPr lvl="1"/>
            <a:r>
              <a:rPr lang="fr-FR" sz="1800" dirty="0"/>
              <a:t>Name : Ilist name</a:t>
            </a:r>
          </a:p>
          <a:p>
            <a:pPr lvl="2"/>
            <a:endParaRPr lang="fr-FR" sz="1600" dirty="0"/>
          </a:p>
          <a:p>
            <a:pPr lvl="2"/>
            <a:endParaRPr lang="fr-FR" sz="1600" dirty="0"/>
          </a:p>
        </p:txBody>
      </p: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2EFA2542-75FF-42B3-A78A-021513739653}"/>
              </a:ext>
            </a:extLst>
          </p:cNvPr>
          <p:cNvGrpSpPr/>
          <p:nvPr/>
        </p:nvGrpSpPr>
        <p:grpSpPr>
          <a:xfrm>
            <a:off x="7786838" y="3175155"/>
            <a:ext cx="463042" cy="1404938"/>
            <a:chOff x="4013956" y="1909907"/>
            <a:chExt cx="463042" cy="1404938"/>
          </a:xfrm>
        </p:grpSpPr>
        <p:sp>
          <p:nvSpPr>
            <p:cNvPr id="71" name="Forme libre : forme 70">
              <a:extLst>
                <a:ext uri="{FF2B5EF4-FFF2-40B4-BE49-F238E27FC236}">
                  <a16:creationId xmlns:a16="http://schemas.microsoft.com/office/drawing/2014/main" id="{02302490-09A5-4AAA-827F-A260C9102B65}"/>
                </a:ext>
              </a:extLst>
            </p:cNvPr>
            <p:cNvSpPr/>
            <p:nvPr/>
          </p:nvSpPr>
          <p:spPr>
            <a:xfrm>
              <a:off x="4014496" y="1909907"/>
              <a:ext cx="461962" cy="1404938"/>
            </a:xfrm>
            <a:custGeom>
              <a:avLst/>
              <a:gdLst>
                <a:gd name="connsiteX0" fmla="*/ 0 w 461962"/>
                <a:gd name="connsiteY0" fmla="*/ 1404938 h 1404938"/>
                <a:gd name="connsiteX1" fmla="*/ 2381 w 461962"/>
                <a:gd name="connsiteY1" fmla="*/ 488156 h 1404938"/>
                <a:gd name="connsiteX2" fmla="*/ 461962 w 461962"/>
                <a:gd name="connsiteY2" fmla="*/ 0 h 1404938"/>
                <a:gd name="connsiteX3" fmla="*/ 461962 w 461962"/>
                <a:gd name="connsiteY3" fmla="*/ 916781 h 1404938"/>
                <a:gd name="connsiteX4" fmla="*/ 0 w 461962"/>
                <a:gd name="connsiteY4" fmla="*/ 1404938 h 1404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1962" h="1404938">
                  <a:moveTo>
                    <a:pt x="0" y="1404938"/>
                  </a:moveTo>
                  <a:cubicBezTo>
                    <a:pt x="794" y="1099344"/>
                    <a:pt x="1587" y="793750"/>
                    <a:pt x="2381" y="488156"/>
                  </a:cubicBezTo>
                  <a:lnTo>
                    <a:pt x="461962" y="0"/>
                  </a:lnTo>
                  <a:lnTo>
                    <a:pt x="461962" y="916781"/>
                  </a:lnTo>
                  <a:lnTo>
                    <a:pt x="0" y="1404938"/>
                  </a:lnTo>
                  <a:close/>
                </a:path>
              </a:pathLst>
            </a:custGeom>
            <a:solidFill>
              <a:srgbClr val="409F9F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i="1"/>
            </a:p>
          </p:txBody>
        </p:sp>
        <p:grpSp>
          <p:nvGrpSpPr>
            <p:cNvPr id="67" name="Groupe 66">
              <a:extLst>
                <a:ext uri="{FF2B5EF4-FFF2-40B4-BE49-F238E27FC236}">
                  <a16:creationId xmlns:a16="http://schemas.microsoft.com/office/drawing/2014/main" id="{312E673C-D282-4FEB-B2C4-B0EFD71D3FC9}"/>
                </a:ext>
              </a:extLst>
            </p:cNvPr>
            <p:cNvGrpSpPr/>
            <p:nvPr/>
          </p:nvGrpSpPr>
          <p:grpSpPr>
            <a:xfrm>
              <a:off x="4013956" y="1911711"/>
              <a:ext cx="463042" cy="1401331"/>
              <a:chOff x="3962034" y="1816055"/>
              <a:chExt cx="463042" cy="1401331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423CD259-F116-4A62-B9DF-5D69993D20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1816055"/>
                <a:ext cx="457199" cy="486931"/>
              </a:xfrm>
              <a:prstGeom prst="line">
                <a:avLst/>
              </a:prstGeom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EC94D92A-7296-4E71-AC64-5AF5057931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1968455"/>
                <a:ext cx="457199" cy="486931"/>
              </a:xfrm>
              <a:prstGeom prst="line">
                <a:avLst/>
              </a:prstGeom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necteur droit 54">
                <a:extLst>
                  <a:ext uri="{FF2B5EF4-FFF2-40B4-BE49-F238E27FC236}">
                    <a16:creationId xmlns:a16="http://schemas.microsoft.com/office/drawing/2014/main" id="{8B892BD6-76A3-48EA-B89B-B275C46CE2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2120855"/>
                <a:ext cx="457199" cy="486931"/>
              </a:xfrm>
              <a:prstGeom prst="line">
                <a:avLst/>
              </a:prstGeom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6266FEC7-BB2A-4906-A4E6-536DF63BF2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2273255"/>
                <a:ext cx="457199" cy="486931"/>
              </a:xfrm>
              <a:prstGeom prst="line">
                <a:avLst/>
              </a:prstGeom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CBA25314-590B-4934-8E73-E0B1A3B30E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2425655"/>
                <a:ext cx="457199" cy="486931"/>
              </a:xfrm>
              <a:prstGeom prst="line">
                <a:avLst/>
              </a:prstGeom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AD1502FB-1870-427B-A59E-8122E1E26D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2578055"/>
                <a:ext cx="457199" cy="486931"/>
              </a:xfrm>
              <a:prstGeom prst="line">
                <a:avLst/>
              </a:prstGeom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3E501EAC-9039-4CFB-B61D-DEE8BC27028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2730455"/>
                <a:ext cx="457199" cy="486931"/>
              </a:xfrm>
              <a:prstGeom prst="line">
                <a:avLst/>
              </a:prstGeom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A0CAD1E2-FB87-4592-8FCA-F104F6DD1FD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23282" y="1816055"/>
                <a:ext cx="0" cy="914400"/>
              </a:xfrm>
              <a:prstGeom prst="line">
                <a:avLst/>
              </a:prstGeom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9A6A33B0-386E-42BF-A2E4-B14FE4BD8C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7970" y="1935114"/>
                <a:ext cx="0" cy="914400"/>
              </a:xfrm>
              <a:prstGeom prst="line">
                <a:avLst/>
              </a:prstGeom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66A287ED-B9B1-4FED-8D3E-83FFC6D8E69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92658" y="2066403"/>
                <a:ext cx="0" cy="914400"/>
              </a:xfrm>
              <a:prstGeom prst="line">
                <a:avLst/>
              </a:prstGeom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8FF6F6B1-E1D7-4971-904E-30506D337AE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77346" y="2188105"/>
                <a:ext cx="0" cy="914400"/>
              </a:xfrm>
              <a:prstGeom prst="line">
                <a:avLst/>
              </a:prstGeom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EE872C5F-1E66-4211-A8ED-D5671A4E60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2034" y="2302986"/>
                <a:ext cx="0" cy="914400"/>
              </a:xfrm>
              <a:prstGeom prst="line">
                <a:avLst/>
              </a:prstGeom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Forme libre : forme 71">
              <a:extLst>
                <a:ext uri="{FF2B5EF4-FFF2-40B4-BE49-F238E27FC236}">
                  <a16:creationId xmlns:a16="http://schemas.microsoft.com/office/drawing/2014/main" id="{0DB180A9-1D02-47A0-AC54-9A746D3BB49B}"/>
                </a:ext>
              </a:extLst>
            </p:cNvPr>
            <p:cNvSpPr/>
            <p:nvPr/>
          </p:nvSpPr>
          <p:spPr>
            <a:xfrm>
              <a:off x="4014496" y="1909907"/>
              <a:ext cx="461962" cy="1404938"/>
            </a:xfrm>
            <a:custGeom>
              <a:avLst/>
              <a:gdLst>
                <a:gd name="connsiteX0" fmla="*/ 0 w 461962"/>
                <a:gd name="connsiteY0" fmla="*/ 1404938 h 1404938"/>
                <a:gd name="connsiteX1" fmla="*/ 2381 w 461962"/>
                <a:gd name="connsiteY1" fmla="*/ 488156 h 1404938"/>
                <a:gd name="connsiteX2" fmla="*/ 461962 w 461962"/>
                <a:gd name="connsiteY2" fmla="*/ 0 h 1404938"/>
                <a:gd name="connsiteX3" fmla="*/ 461962 w 461962"/>
                <a:gd name="connsiteY3" fmla="*/ 916781 h 1404938"/>
                <a:gd name="connsiteX4" fmla="*/ 0 w 461962"/>
                <a:gd name="connsiteY4" fmla="*/ 1404938 h 1404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1962" h="1404938">
                  <a:moveTo>
                    <a:pt x="0" y="1404938"/>
                  </a:moveTo>
                  <a:cubicBezTo>
                    <a:pt x="794" y="1099344"/>
                    <a:pt x="1587" y="793750"/>
                    <a:pt x="2381" y="488156"/>
                  </a:cubicBezTo>
                  <a:lnTo>
                    <a:pt x="461962" y="0"/>
                  </a:lnTo>
                  <a:lnTo>
                    <a:pt x="461962" y="916781"/>
                  </a:lnTo>
                  <a:lnTo>
                    <a:pt x="0" y="1404938"/>
                  </a:lnTo>
                  <a:close/>
                </a:path>
              </a:pathLst>
            </a:custGeom>
            <a:noFill/>
            <a:ln w="9525">
              <a:solidFill>
                <a:srgbClr val="0D0D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i="1"/>
            </a:p>
          </p:txBody>
        </p:sp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A6DA7ABE-800B-428D-AFD1-5507125A8A3C}"/>
              </a:ext>
            </a:extLst>
          </p:cNvPr>
          <p:cNvGrpSpPr/>
          <p:nvPr/>
        </p:nvGrpSpPr>
        <p:grpSpPr>
          <a:xfrm>
            <a:off x="6569635" y="3662695"/>
            <a:ext cx="1221581" cy="919162"/>
            <a:chOff x="2609007" y="2314280"/>
            <a:chExt cx="1221581" cy="919162"/>
          </a:xfrm>
        </p:grpSpPr>
        <p:sp>
          <p:nvSpPr>
            <p:cNvPr id="74" name="Forme libre : forme 73">
              <a:extLst>
                <a:ext uri="{FF2B5EF4-FFF2-40B4-BE49-F238E27FC236}">
                  <a16:creationId xmlns:a16="http://schemas.microsoft.com/office/drawing/2014/main" id="{0AECA747-5510-4F84-BB97-B08C7D73B14B}"/>
                </a:ext>
              </a:extLst>
            </p:cNvPr>
            <p:cNvSpPr/>
            <p:nvPr/>
          </p:nvSpPr>
          <p:spPr>
            <a:xfrm>
              <a:off x="2609007" y="2314280"/>
              <a:ext cx="1221581" cy="919162"/>
            </a:xfrm>
            <a:custGeom>
              <a:avLst/>
              <a:gdLst>
                <a:gd name="connsiteX0" fmla="*/ 0 w 1221581"/>
                <a:gd name="connsiteY0" fmla="*/ 916781 h 919162"/>
                <a:gd name="connsiteX1" fmla="*/ 0 w 1221581"/>
                <a:gd name="connsiteY1" fmla="*/ 0 h 919162"/>
                <a:gd name="connsiteX2" fmla="*/ 1219200 w 1221581"/>
                <a:gd name="connsiteY2" fmla="*/ 2381 h 919162"/>
                <a:gd name="connsiteX3" fmla="*/ 1221581 w 1221581"/>
                <a:gd name="connsiteY3" fmla="*/ 919162 h 919162"/>
                <a:gd name="connsiteX4" fmla="*/ 0 w 1221581"/>
                <a:gd name="connsiteY4" fmla="*/ 916781 h 919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581" h="919162">
                  <a:moveTo>
                    <a:pt x="0" y="916781"/>
                  </a:moveTo>
                  <a:lnTo>
                    <a:pt x="0" y="0"/>
                  </a:lnTo>
                  <a:lnTo>
                    <a:pt x="1219200" y="2381"/>
                  </a:lnTo>
                  <a:cubicBezTo>
                    <a:pt x="1219994" y="307975"/>
                    <a:pt x="1220787" y="613568"/>
                    <a:pt x="1221581" y="919162"/>
                  </a:cubicBezTo>
                  <a:lnTo>
                    <a:pt x="0" y="916781"/>
                  </a:lnTo>
                  <a:close/>
                </a:path>
              </a:pathLst>
            </a:custGeom>
            <a:solidFill>
              <a:srgbClr val="BFDF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i="1"/>
            </a:p>
          </p:txBody>
        </p: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D430C6ED-22FB-4856-AAD6-7AB61A917384}"/>
                </a:ext>
              </a:extLst>
            </p:cNvPr>
            <p:cNvGrpSpPr/>
            <p:nvPr/>
          </p:nvGrpSpPr>
          <p:grpSpPr>
            <a:xfrm>
              <a:off x="2609827" y="2315102"/>
              <a:ext cx="1219941" cy="917518"/>
              <a:chOff x="3241558" y="1983336"/>
              <a:chExt cx="1219941" cy="917518"/>
            </a:xfrm>
          </p:grpSpPr>
          <p:grpSp>
            <p:nvGrpSpPr>
              <p:cNvPr id="28" name="Groupe 27">
                <a:extLst>
                  <a:ext uri="{FF2B5EF4-FFF2-40B4-BE49-F238E27FC236}">
                    <a16:creationId xmlns:a16="http://schemas.microsoft.com/office/drawing/2014/main" id="{A537BDB0-44DF-4D97-9E48-B04F359ADD38}"/>
                  </a:ext>
                </a:extLst>
              </p:cNvPr>
              <p:cNvGrpSpPr/>
              <p:nvPr/>
            </p:nvGrpSpPr>
            <p:grpSpPr>
              <a:xfrm>
                <a:off x="3241558" y="1983336"/>
                <a:ext cx="1219939" cy="917518"/>
                <a:chOff x="3384432" y="1277420"/>
                <a:chExt cx="1463040" cy="914400"/>
              </a:xfrm>
            </p:grpSpPr>
            <p:cxnSp>
              <p:nvCxnSpPr>
                <p:cNvPr id="18" name="Connecteur droit 17">
                  <a:extLst>
                    <a:ext uri="{FF2B5EF4-FFF2-40B4-BE49-F238E27FC236}">
                      <a16:creationId xmlns:a16="http://schemas.microsoft.com/office/drawing/2014/main" id="{A1EA8688-FB64-4FFB-AB4A-C197CDA2E7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4115952" y="1460300"/>
                  <a:ext cx="0" cy="1463040"/>
                </a:xfrm>
                <a:prstGeom prst="line">
                  <a:avLst/>
                </a:prstGeom>
                <a:ln w="6350">
                  <a:solidFill>
                    <a:srgbClr val="54979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Connecteur droit 18">
                  <a:extLst>
                    <a:ext uri="{FF2B5EF4-FFF2-40B4-BE49-F238E27FC236}">
                      <a16:creationId xmlns:a16="http://schemas.microsoft.com/office/drawing/2014/main" id="{4A2CA40B-BEF0-4CF5-8D80-EC55E73CD8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4115952" y="1307900"/>
                  <a:ext cx="0" cy="1463040"/>
                </a:xfrm>
                <a:prstGeom prst="line">
                  <a:avLst/>
                </a:prstGeom>
                <a:ln w="6350">
                  <a:solidFill>
                    <a:srgbClr val="54979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necteur droit 19">
                  <a:extLst>
                    <a:ext uri="{FF2B5EF4-FFF2-40B4-BE49-F238E27FC236}">
                      <a16:creationId xmlns:a16="http://schemas.microsoft.com/office/drawing/2014/main" id="{F564F7DD-624C-4A29-BDEE-1FCE861A2B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4115952" y="1155500"/>
                  <a:ext cx="0" cy="1463040"/>
                </a:xfrm>
                <a:prstGeom prst="line">
                  <a:avLst/>
                </a:prstGeom>
                <a:ln w="6350">
                  <a:solidFill>
                    <a:srgbClr val="54979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Connecteur droit 20">
                  <a:extLst>
                    <a:ext uri="{FF2B5EF4-FFF2-40B4-BE49-F238E27FC236}">
                      <a16:creationId xmlns:a16="http://schemas.microsoft.com/office/drawing/2014/main" id="{461726EF-A4CD-4DA7-8516-F24D1FACB7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4115952" y="1003100"/>
                  <a:ext cx="0" cy="1463040"/>
                </a:xfrm>
                <a:prstGeom prst="line">
                  <a:avLst/>
                </a:prstGeom>
                <a:ln w="6350">
                  <a:solidFill>
                    <a:srgbClr val="54979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Connecteur droit 21">
                  <a:extLst>
                    <a:ext uri="{FF2B5EF4-FFF2-40B4-BE49-F238E27FC236}">
                      <a16:creationId xmlns:a16="http://schemas.microsoft.com/office/drawing/2014/main" id="{2BB57C73-3B54-4492-AD6C-9873CC7259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4115952" y="850700"/>
                  <a:ext cx="0" cy="1463040"/>
                </a:xfrm>
                <a:prstGeom prst="line">
                  <a:avLst/>
                </a:prstGeom>
                <a:ln w="6350">
                  <a:solidFill>
                    <a:srgbClr val="54979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Connecteur droit 22">
                  <a:extLst>
                    <a:ext uri="{FF2B5EF4-FFF2-40B4-BE49-F238E27FC236}">
                      <a16:creationId xmlns:a16="http://schemas.microsoft.com/office/drawing/2014/main" id="{FAE71AE4-3049-4769-8508-66CC403752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4115952" y="698300"/>
                  <a:ext cx="0" cy="1463040"/>
                </a:xfrm>
                <a:prstGeom prst="line">
                  <a:avLst/>
                </a:prstGeom>
                <a:ln w="6350">
                  <a:solidFill>
                    <a:srgbClr val="54979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Connecteur droit 23">
                  <a:extLst>
                    <a:ext uri="{FF2B5EF4-FFF2-40B4-BE49-F238E27FC236}">
                      <a16:creationId xmlns:a16="http://schemas.microsoft.com/office/drawing/2014/main" id="{AF00EC2F-5F8F-47DC-A8EA-8D3A66CA4B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4115952" y="545900"/>
                  <a:ext cx="0" cy="1463040"/>
                </a:xfrm>
                <a:prstGeom prst="line">
                  <a:avLst/>
                </a:prstGeom>
                <a:ln w="6350">
                  <a:solidFill>
                    <a:srgbClr val="54979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" name="Connecteur droit 4">
                <a:extLst>
                  <a:ext uri="{FF2B5EF4-FFF2-40B4-BE49-F238E27FC236}">
                    <a16:creationId xmlns:a16="http://schemas.microsoft.com/office/drawing/2014/main" id="{23D6AA6D-DAC3-458A-A3C4-9D626C858F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2299" y="1984841"/>
                <a:ext cx="0" cy="916013"/>
              </a:xfrm>
              <a:prstGeom prst="line">
                <a:avLst/>
              </a:prstGeom>
              <a:ln w="6350">
                <a:solidFill>
                  <a:srgbClr val="54979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814C1ACC-193E-4821-B43F-67B68CF08A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94699" y="1984841"/>
                <a:ext cx="0" cy="916013"/>
              </a:xfrm>
              <a:prstGeom prst="line">
                <a:avLst/>
              </a:prstGeom>
              <a:ln w="6350">
                <a:solidFill>
                  <a:srgbClr val="54979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3CC227EE-3464-444A-9724-32F2F6893D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7099" y="1984841"/>
                <a:ext cx="0" cy="916013"/>
              </a:xfrm>
              <a:prstGeom prst="line">
                <a:avLst/>
              </a:prstGeom>
              <a:ln w="6350">
                <a:solidFill>
                  <a:srgbClr val="54979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499C8E99-A8A5-4DB6-9BE8-794F09C6E3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9499" y="1984841"/>
                <a:ext cx="0" cy="916013"/>
              </a:xfrm>
              <a:prstGeom prst="line">
                <a:avLst/>
              </a:prstGeom>
              <a:ln w="6350">
                <a:solidFill>
                  <a:srgbClr val="54979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F8118998-3C12-4001-8CDF-CECCA7B1C7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51899" y="1984841"/>
                <a:ext cx="0" cy="916013"/>
              </a:xfrm>
              <a:prstGeom prst="line">
                <a:avLst/>
              </a:prstGeom>
              <a:ln w="6350">
                <a:solidFill>
                  <a:srgbClr val="54979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290A6B74-8C05-42A7-9482-7F9F99E4C5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04299" y="1984841"/>
                <a:ext cx="0" cy="916013"/>
              </a:xfrm>
              <a:prstGeom prst="line">
                <a:avLst/>
              </a:prstGeom>
              <a:ln w="6350">
                <a:solidFill>
                  <a:srgbClr val="54979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F94A2191-53A6-4367-BCC7-A2F416F5AC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56699" y="1984841"/>
                <a:ext cx="0" cy="916013"/>
              </a:xfrm>
              <a:prstGeom prst="line">
                <a:avLst/>
              </a:prstGeom>
              <a:ln w="6350">
                <a:solidFill>
                  <a:srgbClr val="54979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06ECB202-41CE-4FFD-9494-CEDCB5E1E7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9099" y="1984841"/>
                <a:ext cx="0" cy="916013"/>
              </a:xfrm>
              <a:prstGeom prst="line">
                <a:avLst/>
              </a:prstGeom>
              <a:ln w="6350">
                <a:solidFill>
                  <a:srgbClr val="54979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25">
                <a:extLst>
                  <a:ext uri="{FF2B5EF4-FFF2-40B4-BE49-F238E27FC236}">
                    <a16:creationId xmlns:a16="http://schemas.microsoft.com/office/drawing/2014/main" id="{58EEDB77-5ADD-4F7B-BBFA-189B25A7C8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61499" y="1984841"/>
                <a:ext cx="0" cy="916013"/>
              </a:xfrm>
              <a:prstGeom prst="line">
                <a:avLst/>
              </a:prstGeom>
              <a:ln w="6350">
                <a:solidFill>
                  <a:srgbClr val="54979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Forme libre : forme 74">
              <a:extLst>
                <a:ext uri="{FF2B5EF4-FFF2-40B4-BE49-F238E27FC236}">
                  <a16:creationId xmlns:a16="http://schemas.microsoft.com/office/drawing/2014/main" id="{273386AF-3A31-401E-B7EB-B7052CD21EB1}"/>
                </a:ext>
              </a:extLst>
            </p:cNvPr>
            <p:cNvSpPr/>
            <p:nvPr/>
          </p:nvSpPr>
          <p:spPr>
            <a:xfrm>
              <a:off x="2609007" y="2314280"/>
              <a:ext cx="1221581" cy="919162"/>
            </a:xfrm>
            <a:custGeom>
              <a:avLst/>
              <a:gdLst>
                <a:gd name="connsiteX0" fmla="*/ 0 w 1221581"/>
                <a:gd name="connsiteY0" fmla="*/ 916781 h 919162"/>
                <a:gd name="connsiteX1" fmla="*/ 0 w 1221581"/>
                <a:gd name="connsiteY1" fmla="*/ 0 h 919162"/>
                <a:gd name="connsiteX2" fmla="*/ 1219200 w 1221581"/>
                <a:gd name="connsiteY2" fmla="*/ 2381 h 919162"/>
                <a:gd name="connsiteX3" fmla="*/ 1221581 w 1221581"/>
                <a:gd name="connsiteY3" fmla="*/ 919162 h 919162"/>
                <a:gd name="connsiteX4" fmla="*/ 0 w 1221581"/>
                <a:gd name="connsiteY4" fmla="*/ 916781 h 919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581" h="919162">
                  <a:moveTo>
                    <a:pt x="0" y="916781"/>
                  </a:moveTo>
                  <a:lnTo>
                    <a:pt x="0" y="0"/>
                  </a:lnTo>
                  <a:lnTo>
                    <a:pt x="1219200" y="2381"/>
                  </a:lnTo>
                  <a:cubicBezTo>
                    <a:pt x="1219994" y="307975"/>
                    <a:pt x="1220787" y="613568"/>
                    <a:pt x="1221581" y="919162"/>
                  </a:cubicBezTo>
                  <a:lnTo>
                    <a:pt x="0" y="916781"/>
                  </a:lnTo>
                  <a:close/>
                </a:path>
              </a:pathLst>
            </a:custGeom>
            <a:noFill/>
            <a:ln w="9525">
              <a:solidFill>
                <a:srgbClr val="0D0D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i="1"/>
            </a:p>
          </p:txBody>
        </p:sp>
      </p:grp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2EFFAE77-7156-4D40-A43C-BCB4293D2183}"/>
              </a:ext>
            </a:extLst>
          </p:cNvPr>
          <p:cNvGrpSpPr/>
          <p:nvPr/>
        </p:nvGrpSpPr>
        <p:grpSpPr>
          <a:xfrm>
            <a:off x="6567077" y="3177536"/>
            <a:ext cx="1685925" cy="488156"/>
            <a:chOff x="2342874" y="1412937"/>
            <a:chExt cx="1685925" cy="488156"/>
          </a:xfrm>
        </p:grpSpPr>
        <p:sp>
          <p:nvSpPr>
            <p:cNvPr id="77" name="Forme libre : forme 76">
              <a:extLst>
                <a:ext uri="{FF2B5EF4-FFF2-40B4-BE49-F238E27FC236}">
                  <a16:creationId xmlns:a16="http://schemas.microsoft.com/office/drawing/2014/main" id="{05CB7698-B36A-4271-9612-0FBB1EA33CC3}"/>
                </a:ext>
              </a:extLst>
            </p:cNvPr>
            <p:cNvSpPr/>
            <p:nvPr/>
          </p:nvSpPr>
          <p:spPr>
            <a:xfrm>
              <a:off x="2342874" y="1412937"/>
              <a:ext cx="1685925" cy="488156"/>
            </a:xfrm>
            <a:custGeom>
              <a:avLst/>
              <a:gdLst>
                <a:gd name="connsiteX0" fmla="*/ 0 w 1685925"/>
                <a:gd name="connsiteY0" fmla="*/ 488156 h 488156"/>
                <a:gd name="connsiteX1" fmla="*/ 461963 w 1685925"/>
                <a:gd name="connsiteY1" fmla="*/ 2381 h 488156"/>
                <a:gd name="connsiteX2" fmla="*/ 1685925 w 1685925"/>
                <a:gd name="connsiteY2" fmla="*/ 0 h 488156"/>
                <a:gd name="connsiteX3" fmla="*/ 1223963 w 1685925"/>
                <a:gd name="connsiteY3" fmla="*/ 488156 h 488156"/>
                <a:gd name="connsiteX4" fmla="*/ 0 w 1685925"/>
                <a:gd name="connsiteY4" fmla="*/ 488156 h 488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5925" h="488156">
                  <a:moveTo>
                    <a:pt x="0" y="488156"/>
                  </a:moveTo>
                  <a:lnTo>
                    <a:pt x="461963" y="2381"/>
                  </a:lnTo>
                  <a:lnTo>
                    <a:pt x="1685925" y="0"/>
                  </a:lnTo>
                  <a:lnTo>
                    <a:pt x="1223963" y="488156"/>
                  </a:lnTo>
                  <a:lnTo>
                    <a:pt x="0" y="488156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i="1"/>
            </a:p>
          </p:txBody>
        </p:sp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1F7F8751-18C0-46F3-997A-496F23D6B13E}"/>
                </a:ext>
              </a:extLst>
            </p:cNvPr>
            <p:cNvGrpSpPr/>
            <p:nvPr/>
          </p:nvGrpSpPr>
          <p:grpSpPr>
            <a:xfrm>
              <a:off x="2347457" y="1413059"/>
              <a:ext cx="1676758" cy="487912"/>
              <a:chOff x="3246825" y="1489696"/>
              <a:chExt cx="1676758" cy="487912"/>
            </a:xfrm>
          </p:grpSpPr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F55040CF-3C66-4884-AE39-BF0BC29719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46825" y="1489696"/>
                <a:ext cx="457199" cy="486931"/>
              </a:xfrm>
              <a:prstGeom prst="line">
                <a:avLst/>
              </a:prstGeom>
              <a:ln w="6350">
                <a:solidFill>
                  <a:srgbClr val="3878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082400D5-8F73-4FDF-8A3E-010674FC3F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99225" y="1489696"/>
                <a:ext cx="457199" cy="486931"/>
              </a:xfrm>
              <a:prstGeom prst="line">
                <a:avLst/>
              </a:prstGeom>
              <a:ln w="6350">
                <a:solidFill>
                  <a:srgbClr val="3878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3F3BA5B3-8705-4BA2-B461-FB1ACB7771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51625" y="1489696"/>
                <a:ext cx="457199" cy="486931"/>
              </a:xfrm>
              <a:prstGeom prst="line">
                <a:avLst/>
              </a:prstGeom>
              <a:ln w="6350">
                <a:solidFill>
                  <a:srgbClr val="3878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necteur droit 39">
                <a:extLst>
                  <a:ext uri="{FF2B5EF4-FFF2-40B4-BE49-F238E27FC236}">
                    <a16:creationId xmlns:a16="http://schemas.microsoft.com/office/drawing/2014/main" id="{0E9777B8-30EE-4839-BE72-25607CBC21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04025" y="1489696"/>
                <a:ext cx="457199" cy="486931"/>
              </a:xfrm>
              <a:prstGeom prst="line">
                <a:avLst/>
              </a:prstGeom>
              <a:ln w="6350">
                <a:solidFill>
                  <a:srgbClr val="3878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D6CFA890-4423-4A54-9F9F-8FD221590C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56425" y="1489696"/>
                <a:ext cx="457199" cy="486931"/>
              </a:xfrm>
              <a:prstGeom prst="line">
                <a:avLst/>
              </a:prstGeom>
              <a:ln w="6350">
                <a:solidFill>
                  <a:srgbClr val="3878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DB2874B3-6F4B-4E31-B460-DD12BAD8320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08825" y="1489696"/>
                <a:ext cx="457199" cy="486931"/>
              </a:xfrm>
              <a:prstGeom prst="line">
                <a:avLst/>
              </a:prstGeom>
              <a:ln w="6350">
                <a:solidFill>
                  <a:srgbClr val="3878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89A8A10F-7B4B-4B22-BD2C-33BAB9468A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61225" y="1489696"/>
                <a:ext cx="457199" cy="486931"/>
              </a:xfrm>
              <a:prstGeom prst="line">
                <a:avLst/>
              </a:prstGeom>
              <a:ln w="6350">
                <a:solidFill>
                  <a:srgbClr val="3878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F6CBF57F-D682-42CD-9F17-1D823B523DA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13625" y="1489696"/>
                <a:ext cx="457199" cy="486931"/>
              </a:xfrm>
              <a:prstGeom prst="line">
                <a:avLst/>
              </a:prstGeom>
              <a:ln w="6350">
                <a:solidFill>
                  <a:srgbClr val="3878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>
                <a:extLst>
                  <a:ext uri="{FF2B5EF4-FFF2-40B4-BE49-F238E27FC236}">
                    <a16:creationId xmlns:a16="http://schemas.microsoft.com/office/drawing/2014/main" id="{FFD2A653-971A-4174-B431-7ED9B97E37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66025" y="1489696"/>
                <a:ext cx="457199" cy="486931"/>
              </a:xfrm>
              <a:prstGeom prst="line">
                <a:avLst/>
              </a:prstGeom>
              <a:ln w="6350">
                <a:solidFill>
                  <a:srgbClr val="3878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894C7414-7BEA-489A-9160-FFAC169F11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03643" y="1489696"/>
                <a:ext cx="1219940" cy="0"/>
              </a:xfrm>
              <a:prstGeom prst="line">
                <a:avLst/>
              </a:prstGeom>
              <a:ln w="6350">
                <a:solidFill>
                  <a:srgbClr val="3878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176D4F9D-4F2E-458B-B726-C4A8BC4D26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9350" y="1611674"/>
                <a:ext cx="1219940" cy="0"/>
              </a:xfrm>
              <a:prstGeom prst="line">
                <a:avLst/>
              </a:prstGeom>
              <a:ln w="6350">
                <a:solidFill>
                  <a:srgbClr val="3878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0AD48011-9C80-45D9-A0F2-33F10A0EE6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75057" y="1733652"/>
                <a:ext cx="1219940" cy="0"/>
              </a:xfrm>
              <a:prstGeom prst="line">
                <a:avLst/>
              </a:prstGeom>
              <a:ln w="6350">
                <a:solidFill>
                  <a:srgbClr val="3878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>
                <a:extLst>
                  <a:ext uri="{FF2B5EF4-FFF2-40B4-BE49-F238E27FC236}">
                    <a16:creationId xmlns:a16="http://schemas.microsoft.com/office/drawing/2014/main" id="{A81E7F37-4899-4F40-A7D6-7DF9551C2A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60746" y="1855630"/>
                <a:ext cx="1219940" cy="0"/>
              </a:xfrm>
              <a:prstGeom prst="line">
                <a:avLst/>
              </a:prstGeom>
              <a:ln w="6350">
                <a:solidFill>
                  <a:srgbClr val="3878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8089FD97-9505-4B68-8B8D-88B914B304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1205" y="1977608"/>
                <a:ext cx="1219940" cy="0"/>
              </a:xfrm>
              <a:prstGeom prst="line">
                <a:avLst/>
              </a:prstGeom>
              <a:ln w="6350">
                <a:solidFill>
                  <a:srgbClr val="3878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Forme libre : forme 77">
              <a:extLst>
                <a:ext uri="{FF2B5EF4-FFF2-40B4-BE49-F238E27FC236}">
                  <a16:creationId xmlns:a16="http://schemas.microsoft.com/office/drawing/2014/main" id="{B80547BE-E935-4E83-AE4F-FAD628B8C7AF}"/>
                </a:ext>
              </a:extLst>
            </p:cNvPr>
            <p:cNvSpPr/>
            <p:nvPr/>
          </p:nvSpPr>
          <p:spPr>
            <a:xfrm>
              <a:off x="2342874" y="1412937"/>
              <a:ext cx="1685925" cy="488156"/>
            </a:xfrm>
            <a:custGeom>
              <a:avLst/>
              <a:gdLst>
                <a:gd name="connsiteX0" fmla="*/ 0 w 1685925"/>
                <a:gd name="connsiteY0" fmla="*/ 488156 h 488156"/>
                <a:gd name="connsiteX1" fmla="*/ 461963 w 1685925"/>
                <a:gd name="connsiteY1" fmla="*/ 2381 h 488156"/>
                <a:gd name="connsiteX2" fmla="*/ 1685925 w 1685925"/>
                <a:gd name="connsiteY2" fmla="*/ 0 h 488156"/>
                <a:gd name="connsiteX3" fmla="*/ 1223963 w 1685925"/>
                <a:gd name="connsiteY3" fmla="*/ 488156 h 488156"/>
                <a:gd name="connsiteX4" fmla="*/ 0 w 1685925"/>
                <a:gd name="connsiteY4" fmla="*/ 488156 h 488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5925" h="488156">
                  <a:moveTo>
                    <a:pt x="0" y="488156"/>
                  </a:moveTo>
                  <a:lnTo>
                    <a:pt x="461963" y="2381"/>
                  </a:lnTo>
                  <a:lnTo>
                    <a:pt x="1685925" y="0"/>
                  </a:lnTo>
                  <a:lnTo>
                    <a:pt x="1223963" y="488156"/>
                  </a:lnTo>
                  <a:lnTo>
                    <a:pt x="0" y="488156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i="1"/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1683E241-6562-4DE8-99B3-B8CEB9476790}"/>
              </a:ext>
            </a:extLst>
          </p:cNvPr>
          <p:cNvSpPr/>
          <p:nvPr/>
        </p:nvSpPr>
        <p:spPr>
          <a:xfrm>
            <a:off x="6567077" y="3972717"/>
            <a:ext cx="1221580" cy="148373"/>
          </a:xfrm>
          <a:prstGeom prst="rect">
            <a:avLst/>
          </a:prstGeom>
          <a:solidFill>
            <a:srgbClr val="0D0D0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i="1" dirty="0"/>
              <a:t>Location</a:t>
            </a:r>
          </a:p>
        </p:txBody>
      </p:sp>
      <p:sp>
        <p:nvSpPr>
          <p:cNvPr id="97" name="Forme libre : forme 96">
            <a:extLst>
              <a:ext uri="{FF2B5EF4-FFF2-40B4-BE49-F238E27FC236}">
                <a16:creationId xmlns:a16="http://schemas.microsoft.com/office/drawing/2014/main" id="{EC8AFF10-48BB-4B42-A355-06E6F28DC6AD}"/>
              </a:ext>
            </a:extLst>
          </p:cNvPr>
          <p:cNvSpPr/>
          <p:nvPr/>
        </p:nvSpPr>
        <p:spPr>
          <a:xfrm>
            <a:off x="7788934" y="3486243"/>
            <a:ext cx="459582" cy="635794"/>
          </a:xfrm>
          <a:custGeom>
            <a:avLst/>
            <a:gdLst>
              <a:gd name="connsiteX0" fmla="*/ 0 w 459582"/>
              <a:gd name="connsiteY0" fmla="*/ 635794 h 635794"/>
              <a:gd name="connsiteX1" fmla="*/ 459582 w 459582"/>
              <a:gd name="connsiteY1" fmla="*/ 152400 h 635794"/>
              <a:gd name="connsiteX2" fmla="*/ 459582 w 459582"/>
              <a:gd name="connsiteY2" fmla="*/ 0 h 635794"/>
              <a:gd name="connsiteX3" fmla="*/ 2382 w 459582"/>
              <a:gd name="connsiteY3" fmla="*/ 485775 h 635794"/>
              <a:gd name="connsiteX4" fmla="*/ 0 w 459582"/>
              <a:gd name="connsiteY4" fmla="*/ 635794 h 635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582" h="635794">
                <a:moveTo>
                  <a:pt x="0" y="635794"/>
                </a:moveTo>
                <a:lnTo>
                  <a:pt x="459582" y="152400"/>
                </a:lnTo>
                <a:lnTo>
                  <a:pt x="459582" y="0"/>
                </a:lnTo>
                <a:lnTo>
                  <a:pt x="2382" y="485775"/>
                </a:lnTo>
                <a:lnTo>
                  <a:pt x="0" y="635794"/>
                </a:lnTo>
                <a:close/>
              </a:path>
            </a:pathLst>
          </a:custGeom>
          <a:solidFill>
            <a:srgbClr val="0D0D0D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i="1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7D108CF-85DD-45A0-8145-214F4A5CEFD0}"/>
              </a:ext>
            </a:extLst>
          </p:cNvPr>
          <p:cNvSpPr/>
          <p:nvPr/>
        </p:nvSpPr>
        <p:spPr>
          <a:xfrm rot="16200000">
            <a:off x="6344787" y="4044884"/>
            <a:ext cx="914395" cy="148373"/>
          </a:xfrm>
          <a:prstGeom prst="rect">
            <a:avLst/>
          </a:prstGeom>
          <a:solidFill>
            <a:srgbClr val="00206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700" i="1" dirty="0"/>
              <a:t>Datation         </a:t>
            </a:r>
          </a:p>
        </p:txBody>
      </p:sp>
      <p:sp>
        <p:nvSpPr>
          <p:cNvPr id="99" name="Forme libre : forme 98">
            <a:extLst>
              <a:ext uri="{FF2B5EF4-FFF2-40B4-BE49-F238E27FC236}">
                <a16:creationId xmlns:a16="http://schemas.microsoft.com/office/drawing/2014/main" id="{607FDAA0-270C-4ABB-86E5-8F743221A1F1}"/>
              </a:ext>
            </a:extLst>
          </p:cNvPr>
          <p:cNvSpPr/>
          <p:nvPr/>
        </p:nvSpPr>
        <p:spPr>
          <a:xfrm>
            <a:off x="6726897" y="3179062"/>
            <a:ext cx="607219" cy="485775"/>
          </a:xfrm>
          <a:custGeom>
            <a:avLst/>
            <a:gdLst>
              <a:gd name="connsiteX0" fmla="*/ 452437 w 607219"/>
              <a:gd name="connsiteY0" fmla="*/ 0 h 485775"/>
              <a:gd name="connsiteX1" fmla="*/ 607219 w 607219"/>
              <a:gd name="connsiteY1" fmla="*/ 0 h 485775"/>
              <a:gd name="connsiteX2" fmla="*/ 147637 w 607219"/>
              <a:gd name="connsiteY2" fmla="*/ 483393 h 485775"/>
              <a:gd name="connsiteX3" fmla="*/ 0 w 607219"/>
              <a:gd name="connsiteY3" fmla="*/ 485775 h 485775"/>
              <a:gd name="connsiteX4" fmla="*/ 452437 w 607219"/>
              <a:gd name="connsiteY4" fmla="*/ 0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7219" h="485775">
                <a:moveTo>
                  <a:pt x="452437" y="0"/>
                </a:moveTo>
                <a:lnTo>
                  <a:pt x="607219" y="0"/>
                </a:lnTo>
                <a:lnTo>
                  <a:pt x="147637" y="483393"/>
                </a:lnTo>
                <a:lnTo>
                  <a:pt x="0" y="485775"/>
                </a:lnTo>
                <a:lnTo>
                  <a:pt x="452437" y="0"/>
                </a:lnTo>
                <a:close/>
              </a:path>
            </a:pathLst>
          </a:custGeom>
          <a:solidFill>
            <a:srgbClr val="00206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i="1"/>
          </a:p>
        </p:txBody>
      </p:sp>
      <p:sp>
        <p:nvSpPr>
          <p:cNvPr id="100" name="Forme libre : forme 99">
            <a:extLst>
              <a:ext uri="{FF2B5EF4-FFF2-40B4-BE49-F238E27FC236}">
                <a16:creationId xmlns:a16="http://schemas.microsoft.com/office/drawing/2014/main" id="{9162A632-C565-44DB-9A90-E978F7EF09F3}"/>
              </a:ext>
            </a:extLst>
          </p:cNvPr>
          <p:cNvSpPr/>
          <p:nvPr/>
        </p:nvSpPr>
        <p:spPr>
          <a:xfrm>
            <a:off x="6795953" y="3298124"/>
            <a:ext cx="1335881" cy="126206"/>
          </a:xfrm>
          <a:custGeom>
            <a:avLst/>
            <a:gdLst>
              <a:gd name="connsiteX0" fmla="*/ 0 w 1335881"/>
              <a:gd name="connsiteY0" fmla="*/ 121444 h 126206"/>
              <a:gd name="connsiteX1" fmla="*/ 116681 w 1335881"/>
              <a:gd name="connsiteY1" fmla="*/ 0 h 126206"/>
              <a:gd name="connsiteX2" fmla="*/ 1335881 w 1335881"/>
              <a:gd name="connsiteY2" fmla="*/ 4763 h 126206"/>
              <a:gd name="connsiteX3" fmla="*/ 1216819 w 1335881"/>
              <a:gd name="connsiteY3" fmla="*/ 126206 h 126206"/>
              <a:gd name="connsiteX4" fmla="*/ 0 w 1335881"/>
              <a:gd name="connsiteY4" fmla="*/ 121444 h 126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5881" h="126206">
                <a:moveTo>
                  <a:pt x="0" y="121444"/>
                </a:moveTo>
                <a:lnTo>
                  <a:pt x="116681" y="0"/>
                </a:lnTo>
                <a:lnTo>
                  <a:pt x="1335881" y="4763"/>
                </a:lnTo>
                <a:lnTo>
                  <a:pt x="1216819" y="126206"/>
                </a:lnTo>
                <a:lnTo>
                  <a:pt x="0" y="121444"/>
                </a:lnTo>
                <a:close/>
              </a:path>
            </a:pathLst>
          </a:custGeom>
          <a:solidFill>
            <a:srgbClr val="A5301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i="1" dirty="0" err="1"/>
              <a:t>Property</a:t>
            </a:r>
            <a:endParaRPr lang="fr-FR" sz="700" i="1" dirty="0"/>
          </a:p>
        </p:txBody>
      </p:sp>
      <p:sp>
        <p:nvSpPr>
          <p:cNvPr id="101" name="Forme libre : forme 100">
            <a:extLst>
              <a:ext uri="{FF2B5EF4-FFF2-40B4-BE49-F238E27FC236}">
                <a16:creationId xmlns:a16="http://schemas.microsoft.com/office/drawing/2014/main" id="{32296274-0D98-44F7-AB59-128C58F11A9D}"/>
              </a:ext>
            </a:extLst>
          </p:cNvPr>
          <p:cNvSpPr/>
          <p:nvPr/>
        </p:nvSpPr>
        <p:spPr>
          <a:xfrm>
            <a:off x="8015153" y="3300505"/>
            <a:ext cx="119063" cy="1033463"/>
          </a:xfrm>
          <a:custGeom>
            <a:avLst/>
            <a:gdLst>
              <a:gd name="connsiteX0" fmla="*/ 0 w 119063"/>
              <a:gd name="connsiteY0" fmla="*/ 123825 h 1033463"/>
              <a:gd name="connsiteX1" fmla="*/ 119063 w 119063"/>
              <a:gd name="connsiteY1" fmla="*/ 0 h 1033463"/>
              <a:gd name="connsiteX2" fmla="*/ 119063 w 119063"/>
              <a:gd name="connsiteY2" fmla="*/ 914400 h 1033463"/>
              <a:gd name="connsiteX3" fmla="*/ 4763 w 119063"/>
              <a:gd name="connsiteY3" fmla="*/ 1033463 h 1033463"/>
              <a:gd name="connsiteX4" fmla="*/ 0 w 119063"/>
              <a:gd name="connsiteY4" fmla="*/ 123825 h 1033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063" h="1033463">
                <a:moveTo>
                  <a:pt x="0" y="123825"/>
                </a:moveTo>
                <a:lnTo>
                  <a:pt x="119063" y="0"/>
                </a:lnTo>
                <a:lnTo>
                  <a:pt x="119063" y="914400"/>
                </a:lnTo>
                <a:lnTo>
                  <a:pt x="4763" y="1033463"/>
                </a:lnTo>
                <a:cubicBezTo>
                  <a:pt x="3175" y="730250"/>
                  <a:pt x="1588" y="427038"/>
                  <a:pt x="0" y="123825"/>
                </a:cubicBezTo>
                <a:close/>
              </a:path>
            </a:pathLst>
          </a:custGeom>
          <a:solidFill>
            <a:srgbClr val="A5301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i="1"/>
          </a:p>
        </p:txBody>
      </p:sp>
      <p:grpSp>
        <p:nvGrpSpPr>
          <p:cNvPr id="102" name="Groupe 101">
            <a:extLst>
              <a:ext uri="{FF2B5EF4-FFF2-40B4-BE49-F238E27FC236}">
                <a16:creationId xmlns:a16="http://schemas.microsoft.com/office/drawing/2014/main" id="{5369427A-6651-436C-9203-0C71B5EBB81B}"/>
              </a:ext>
            </a:extLst>
          </p:cNvPr>
          <p:cNvGrpSpPr/>
          <p:nvPr/>
        </p:nvGrpSpPr>
        <p:grpSpPr>
          <a:xfrm>
            <a:off x="8200458" y="3178054"/>
            <a:ext cx="463042" cy="1404938"/>
            <a:chOff x="3898505" y="1406731"/>
            <a:chExt cx="463042" cy="1404938"/>
          </a:xfrm>
        </p:grpSpPr>
        <p:sp>
          <p:nvSpPr>
            <p:cNvPr id="81" name="Forme libre : forme 80">
              <a:extLst>
                <a:ext uri="{FF2B5EF4-FFF2-40B4-BE49-F238E27FC236}">
                  <a16:creationId xmlns:a16="http://schemas.microsoft.com/office/drawing/2014/main" id="{2586223B-29DA-4D8D-8BCA-5620D5B355C4}"/>
                </a:ext>
              </a:extLst>
            </p:cNvPr>
            <p:cNvSpPr/>
            <p:nvPr/>
          </p:nvSpPr>
          <p:spPr>
            <a:xfrm>
              <a:off x="3899045" y="1406731"/>
              <a:ext cx="461962" cy="1404938"/>
            </a:xfrm>
            <a:custGeom>
              <a:avLst/>
              <a:gdLst>
                <a:gd name="connsiteX0" fmla="*/ 0 w 461962"/>
                <a:gd name="connsiteY0" fmla="*/ 1404938 h 1404938"/>
                <a:gd name="connsiteX1" fmla="*/ 2381 w 461962"/>
                <a:gd name="connsiteY1" fmla="*/ 488156 h 1404938"/>
                <a:gd name="connsiteX2" fmla="*/ 461962 w 461962"/>
                <a:gd name="connsiteY2" fmla="*/ 0 h 1404938"/>
                <a:gd name="connsiteX3" fmla="*/ 461962 w 461962"/>
                <a:gd name="connsiteY3" fmla="*/ 916781 h 1404938"/>
                <a:gd name="connsiteX4" fmla="*/ 0 w 461962"/>
                <a:gd name="connsiteY4" fmla="*/ 1404938 h 1404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1962" h="1404938">
                  <a:moveTo>
                    <a:pt x="0" y="1404938"/>
                  </a:moveTo>
                  <a:cubicBezTo>
                    <a:pt x="794" y="1099344"/>
                    <a:pt x="1587" y="793750"/>
                    <a:pt x="2381" y="488156"/>
                  </a:cubicBezTo>
                  <a:lnTo>
                    <a:pt x="461962" y="0"/>
                  </a:lnTo>
                  <a:lnTo>
                    <a:pt x="461962" y="916781"/>
                  </a:lnTo>
                  <a:lnTo>
                    <a:pt x="0" y="1404938"/>
                  </a:lnTo>
                  <a:close/>
                </a:path>
              </a:pathLst>
            </a:custGeom>
            <a:solidFill>
              <a:srgbClr val="FFC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i="1"/>
            </a:p>
          </p:txBody>
        </p:sp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FEBFD0B4-D301-43D4-B789-8660327ADB7E}"/>
                </a:ext>
              </a:extLst>
            </p:cNvPr>
            <p:cNvGrpSpPr/>
            <p:nvPr/>
          </p:nvGrpSpPr>
          <p:grpSpPr>
            <a:xfrm>
              <a:off x="3898505" y="1408535"/>
              <a:ext cx="463042" cy="1401331"/>
              <a:chOff x="3962034" y="1816055"/>
              <a:chExt cx="463042" cy="1401331"/>
            </a:xfrm>
          </p:grpSpPr>
          <p:cxnSp>
            <p:nvCxnSpPr>
              <p:cNvPr id="84" name="Connecteur droit 83">
                <a:extLst>
                  <a:ext uri="{FF2B5EF4-FFF2-40B4-BE49-F238E27FC236}">
                    <a16:creationId xmlns:a16="http://schemas.microsoft.com/office/drawing/2014/main" id="{10A7DAAC-C416-473F-BBCF-83DDD3760F8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1816055"/>
                <a:ext cx="457199" cy="486931"/>
              </a:xfrm>
              <a:prstGeom prst="line">
                <a:avLst/>
              </a:prstGeom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84">
                <a:extLst>
                  <a:ext uri="{FF2B5EF4-FFF2-40B4-BE49-F238E27FC236}">
                    <a16:creationId xmlns:a16="http://schemas.microsoft.com/office/drawing/2014/main" id="{64A386BE-35FA-4DE2-B5B1-44987510B2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1968455"/>
                <a:ext cx="457199" cy="486931"/>
              </a:xfrm>
              <a:prstGeom prst="line">
                <a:avLst/>
              </a:prstGeom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necteur droit 85">
                <a:extLst>
                  <a:ext uri="{FF2B5EF4-FFF2-40B4-BE49-F238E27FC236}">
                    <a16:creationId xmlns:a16="http://schemas.microsoft.com/office/drawing/2014/main" id="{41E66329-04B6-4370-B4F2-3D8A6C2D59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2120855"/>
                <a:ext cx="457199" cy="486931"/>
              </a:xfrm>
              <a:prstGeom prst="line">
                <a:avLst/>
              </a:prstGeom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necteur droit 86">
                <a:extLst>
                  <a:ext uri="{FF2B5EF4-FFF2-40B4-BE49-F238E27FC236}">
                    <a16:creationId xmlns:a16="http://schemas.microsoft.com/office/drawing/2014/main" id="{3F639BBE-5E6F-40F4-B115-111DD691D85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2273255"/>
                <a:ext cx="457199" cy="486931"/>
              </a:xfrm>
              <a:prstGeom prst="line">
                <a:avLst/>
              </a:prstGeom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cteur droit 87">
                <a:extLst>
                  <a:ext uri="{FF2B5EF4-FFF2-40B4-BE49-F238E27FC236}">
                    <a16:creationId xmlns:a16="http://schemas.microsoft.com/office/drawing/2014/main" id="{5FB64A7C-052F-4B46-8CC8-C2089C0272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2425655"/>
                <a:ext cx="457199" cy="486931"/>
              </a:xfrm>
              <a:prstGeom prst="line">
                <a:avLst/>
              </a:prstGeom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necteur droit 88">
                <a:extLst>
                  <a:ext uri="{FF2B5EF4-FFF2-40B4-BE49-F238E27FC236}">
                    <a16:creationId xmlns:a16="http://schemas.microsoft.com/office/drawing/2014/main" id="{EA65D70C-6C81-4F3A-977D-58A41EDDE5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2578055"/>
                <a:ext cx="457199" cy="486931"/>
              </a:xfrm>
              <a:prstGeom prst="line">
                <a:avLst/>
              </a:prstGeom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necteur droit 89">
                <a:extLst>
                  <a:ext uri="{FF2B5EF4-FFF2-40B4-BE49-F238E27FC236}">
                    <a16:creationId xmlns:a16="http://schemas.microsoft.com/office/drawing/2014/main" id="{A951F4CF-8772-417E-B25E-94DEA8EF8F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2730455"/>
                <a:ext cx="457199" cy="486931"/>
              </a:xfrm>
              <a:prstGeom prst="line">
                <a:avLst/>
              </a:prstGeom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necteur droit 90">
                <a:extLst>
                  <a:ext uri="{FF2B5EF4-FFF2-40B4-BE49-F238E27FC236}">
                    <a16:creationId xmlns:a16="http://schemas.microsoft.com/office/drawing/2014/main" id="{EE7B96A0-8A9C-4DA9-958A-A8D7392DAD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23282" y="1816055"/>
                <a:ext cx="0" cy="914400"/>
              </a:xfrm>
              <a:prstGeom prst="line">
                <a:avLst/>
              </a:prstGeom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necteur droit 91">
                <a:extLst>
                  <a:ext uri="{FF2B5EF4-FFF2-40B4-BE49-F238E27FC236}">
                    <a16:creationId xmlns:a16="http://schemas.microsoft.com/office/drawing/2014/main" id="{CBDC7EB6-538C-4C40-84B1-931B6960213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7970" y="1935114"/>
                <a:ext cx="0" cy="914400"/>
              </a:xfrm>
              <a:prstGeom prst="line">
                <a:avLst/>
              </a:prstGeom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Connecteur droit 92">
                <a:extLst>
                  <a:ext uri="{FF2B5EF4-FFF2-40B4-BE49-F238E27FC236}">
                    <a16:creationId xmlns:a16="http://schemas.microsoft.com/office/drawing/2014/main" id="{080B8F01-B5B6-4146-9549-21BD130955E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92658" y="2066403"/>
                <a:ext cx="0" cy="914400"/>
              </a:xfrm>
              <a:prstGeom prst="line">
                <a:avLst/>
              </a:prstGeom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Connecteur droit 93">
                <a:extLst>
                  <a:ext uri="{FF2B5EF4-FFF2-40B4-BE49-F238E27FC236}">
                    <a16:creationId xmlns:a16="http://schemas.microsoft.com/office/drawing/2014/main" id="{63FC14F4-9004-40B3-B776-EA896361A3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77346" y="2188105"/>
                <a:ext cx="0" cy="914400"/>
              </a:xfrm>
              <a:prstGeom prst="line">
                <a:avLst/>
              </a:prstGeom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onnecteur droit 94">
                <a:extLst>
                  <a:ext uri="{FF2B5EF4-FFF2-40B4-BE49-F238E27FC236}">
                    <a16:creationId xmlns:a16="http://schemas.microsoft.com/office/drawing/2014/main" id="{C6668CDA-0969-46B7-AF32-DF68CC8223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2034" y="2302986"/>
                <a:ext cx="0" cy="914400"/>
              </a:xfrm>
              <a:prstGeom prst="line">
                <a:avLst/>
              </a:prstGeom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Forme libre : forme 82">
              <a:extLst>
                <a:ext uri="{FF2B5EF4-FFF2-40B4-BE49-F238E27FC236}">
                  <a16:creationId xmlns:a16="http://schemas.microsoft.com/office/drawing/2014/main" id="{DC527668-F1D5-4F3F-9DB5-A41E19947B28}"/>
                </a:ext>
              </a:extLst>
            </p:cNvPr>
            <p:cNvSpPr/>
            <p:nvPr/>
          </p:nvSpPr>
          <p:spPr>
            <a:xfrm>
              <a:off x="3899045" y="1406731"/>
              <a:ext cx="461962" cy="1404938"/>
            </a:xfrm>
            <a:custGeom>
              <a:avLst/>
              <a:gdLst>
                <a:gd name="connsiteX0" fmla="*/ 0 w 461962"/>
                <a:gd name="connsiteY0" fmla="*/ 1404938 h 1404938"/>
                <a:gd name="connsiteX1" fmla="*/ 2381 w 461962"/>
                <a:gd name="connsiteY1" fmla="*/ 488156 h 1404938"/>
                <a:gd name="connsiteX2" fmla="*/ 461962 w 461962"/>
                <a:gd name="connsiteY2" fmla="*/ 0 h 1404938"/>
                <a:gd name="connsiteX3" fmla="*/ 461962 w 461962"/>
                <a:gd name="connsiteY3" fmla="*/ 916781 h 1404938"/>
                <a:gd name="connsiteX4" fmla="*/ 0 w 461962"/>
                <a:gd name="connsiteY4" fmla="*/ 1404938 h 1404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1962" h="1404938">
                  <a:moveTo>
                    <a:pt x="0" y="1404938"/>
                  </a:moveTo>
                  <a:cubicBezTo>
                    <a:pt x="794" y="1099344"/>
                    <a:pt x="1587" y="793750"/>
                    <a:pt x="2381" y="488156"/>
                  </a:cubicBezTo>
                  <a:lnTo>
                    <a:pt x="461962" y="0"/>
                  </a:lnTo>
                  <a:lnTo>
                    <a:pt x="461962" y="916781"/>
                  </a:lnTo>
                  <a:lnTo>
                    <a:pt x="0" y="1404938"/>
                  </a:lnTo>
                  <a:close/>
                </a:path>
              </a:pathLst>
            </a:custGeom>
            <a:noFill/>
            <a:ln w="9525">
              <a:solidFill>
                <a:srgbClr val="0D0D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i="1"/>
            </a:p>
          </p:txBody>
        </p:sp>
      </p:grpSp>
      <p:grpSp>
        <p:nvGrpSpPr>
          <p:cNvPr id="136" name="Groupe 135">
            <a:extLst>
              <a:ext uri="{FF2B5EF4-FFF2-40B4-BE49-F238E27FC236}">
                <a16:creationId xmlns:a16="http://schemas.microsoft.com/office/drawing/2014/main" id="{BD512F6B-3342-4A9D-9875-FE134A4F8026}"/>
              </a:ext>
            </a:extLst>
          </p:cNvPr>
          <p:cNvGrpSpPr/>
          <p:nvPr/>
        </p:nvGrpSpPr>
        <p:grpSpPr>
          <a:xfrm>
            <a:off x="8552697" y="3178054"/>
            <a:ext cx="463042" cy="1404938"/>
            <a:chOff x="4299702" y="1597517"/>
            <a:chExt cx="463042" cy="1404938"/>
          </a:xfrm>
        </p:grpSpPr>
        <p:sp>
          <p:nvSpPr>
            <p:cNvPr id="104" name="Forme libre : forme 103">
              <a:extLst>
                <a:ext uri="{FF2B5EF4-FFF2-40B4-BE49-F238E27FC236}">
                  <a16:creationId xmlns:a16="http://schemas.microsoft.com/office/drawing/2014/main" id="{CFEF6AA0-4117-43A2-AA9B-CAC72F416D4C}"/>
                </a:ext>
              </a:extLst>
            </p:cNvPr>
            <p:cNvSpPr/>
            <p:nvPr/>
          </p:nvSpPr>
          <p:spPr>
            <a:xfrm>
              <a:off x="4300242" y="1597517"/>
              <a:ext cx="461962" cy="1404938"/>
            </a:xfrm>
            <a:custGeom>
              <a:avLst/>
              <a:gdLst>
                <a:gd name="connsiteX0" fmla="*/ 0 w 461962"/>
                <a:gd name="connsiteY0" fmla="*/ 1404938 h 1404938"/>
                <a:gd name="connsiteX1" fmla="*/ 2381 w 461962"/>
                <a:gd name="connsiteY1" fmla="*/ 488156 h 1404938"/>
                <a:gd name="connsiteX2" fmla="*/ 461962 w 461962"/>
                <a:gd name="connsiteY2" fmla="*/ 0 h 1404938"/>
                <a:gd name="connsiteX3" fmla="*/ 461962 w 461962"/>
                <a:gd name="connsiteY3" fmla="*/ 916781 h 1404938"/>
                <a:gd name="connsiteX4" fmla="*/ 0 w 461962"/>
                <a:gd name="connsiteY4" fmla="*/ 1404938 h 1404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1962" h="1404938">
                  <a:moveTo>
                    <a:pt x="0" y="1404938"/>
                  </a:moveTo>
                  <a:cubicBezTo>
                    <a:pt x="794" y="1099344"/>
                    <a:pt x="1587" y="793750"/>
                    <a:pt x="2381" y="488156"/>
                  </a:cubicBezTo>
                  <a:lnTo>
                    <a:pt x="461962" y="0"/>
                  </a:lnTo>
                  <a:lnTo>
                    <a:pt x="461962" y="916781"/>
                  </a:lnTo>
                  <a:lnTo>
                    <a:pt x="0" y="140493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i="1"/>
            </a:p>
          </p:txBody>
        </p:sp>
        <p:grpSp>
          <p:nvGrpSpPr>
            <p:cNvPr id="105" name="Groupe 104">
              <a:extLst>
                <a:ext uri="{FF2B5EF4-FFF2-40B4-BE49-F238E27FC236}">
                  <a16:creationId xmlns:a16="http://schemas.microsoft.com/office/drawing/2014/main" id="{247D1113-531A-4463-B3A8-83DE48EAE1A2}"/>
                </a:ext>
              </a:extLst>
            </p:cNvPr>
            <p:cNvGrpSpPr/>
            <p:nvPr/>
          </p:nvGrpSpPr>
          <p:grpSpPr>
            <a:xfrm>
              <a:off x="4299702" y="1599321"/>
              <a:ext cx="463042" cy="1401331"/>
              <a:chOff x="3962034" y="1816055"/>
              <a:chExt cx="463042" cy="1401331"/>
            </a:xfrm>
            <a:solidFill>
              <a:srgbClr val="FF0000"/>
            </a:solidFill>
          </p:grpSpPr>
          <p:cxnSp>
            <p:nvCxnSpPr>
              <p:cNvPr id="107" name="Connecteur droit 106">
                <a:extLst>
                  <a:ext uri="{FF2B5EF4-FFF2-40B4-BE49-F238E27FC236}">
                    <a16:creationId xmlns:a16="http://schemas.microsoft.com/office/drawing/2014/main" id="{26360C13-1E84-4F3A-BAA2-11FDB53641D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1816055"/>
                <a:ext cx="457199" cy="486931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Connecteur droit 107">
                <a:extLst>
                  <a:ext uri="{FF2B5EF4-FFF2-40B4-BE49-F238E27FC236}">
                    <a16:creationId xmlns:a16="http://schemas.microsoft.com/office/drawing/2014/main" id="{AAC72608-1CEA-41AB-823E-20B17820DA0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1968455"/>
                <a:ext cx="457199" cy="486931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Connecteur droit 108">
                <a:extLst>
                  <a:ext uri="{FF2B5EF4-FFF2-40B4-BE49-F238E27FC236}">
                    <a16:creationId xmlns:a16="http://schemas.microsoft.com/office/drawing/2014/main" id="{77E31581-8EE6-43E6-882C-B13E6E2013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2120855"/>
                <a:ext cx="457199" cy="486931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Connecteur droit 109">
                <a:extLst>
                  <a:ext uri="{FF2B5EF4-FFF2-40B4-BE49-F238E27FC236}">
                    <a16:creationId xmlns:a16="http://schemas.microsoft.com/office/drawing/2014/main" id="{5A99203D-0095-4BEC-A77E-3C1B6CE8FA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2273255"/>
                <a:ext cx="457199" cy="486931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Connecteur droit 110">
                <a:extLst>
                  <a:ext uri="{FF2B5EF4-FFF2-40B4-BE49-F238E27FC236}">
                    <a16:creationId xmlns:a16="http://schemas.microsoft.com/office/drawing/2014/main" id="{D8E0420B-82AB-4BDD-BCF5-0114444A872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2425655"/>
                <a:ext cx="457199" cy="486931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Connecteur droit 111">
                <a:extLst>
                  <a:ext uri="{FF2B5EF4-FFF2-40B4-BE49-F238E27FC236}">
                    <a16:creationId xmlns:a16="http://schemas.microsoft.com/office/drawing/2014/main" id="{AEF4905D-FC59-4655-9B88-D9EC123D80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2578055"/>
                <a:ext cx="457199" cy="486931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Connecteur droit 112">
                <a:extLst>
                  <a:ext uri="{FF2B5EF4-FFF2-40B4-BE49-F238E27FC236}">
                    <a16:creationId xmlns:a16="http://schemas.microsoft.com/office/drawing/2014/main" id="{BF0E5C9D-2B9F-44CD-B116-47AF4D9C6F3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2730455"/>
                <a:ext cx="457199" cy="486931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Connecteur droit 113">
                <a:extLst>
                  <a:ext uri="{FF2B5EF4-FFF2-40B4-BE49-F238E27FC236}">
                    <a16:creationId xmlns:a16="http://schemas.microsoft.com/office/drawing/2014/main" id="{CDF4DE49-A78D-4CD7-9CF3-446E41905C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23282" y="1816055"/>
                <a:ext cx="0" cy="914400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Connecteur droit 114">
                <a:extLst>
                  <a:ext uri="{FF2B5EF4-FFF2-40B4-BE49-F238E27FC236}">
                    <a16:creationId xmlns:a16="http://schemas.microsoft.com/office/drawing/2014/main" id="{9CA5FE63-7139-4A86-9421-73604328F5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7970" y="1935114"/>
                <a:ext cx="0" cy="914400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necteur droit 115">
                <a:extLst>
                  <a:ext uri="{FF2B5EF4-FFF2-40B4-BE49-F238E27FC236}">
                    <a16:creationId xmlns:a16="http://schemas.microsoft.com/office/drawing/2014/main" id="{53325AC1-38C7-47DF-8023-858D4C6A79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92658" y="2066403"/>
                <a:ext cx="0" cy="914400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necteur droit 116">
                <a:extLst>
                  <a:ext uri="{FF2B5EF4-FFF2-40B4-BE49-F238E27FC236}">
                    <a16:creationId xmlns:a16="http://schemas.microsoft.com/office/drawing/2014/main" id="{52F2A6D0-1766-4926-9986-E5803409A2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77346" y="2188105"/>
                <a:ext cx="0" cy="914400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necteur droit 117">
                <a:extLst>
                  <a:ext uri="{FF2B5EF4-FFF2-40B4-BE49-F238E27FC236}">
                    <a16:creationId xmlns:a16="http://schemas.microsoft.com/office/drawing/2014/main" id="{ADE81C7A-1120-49AD-A75D-F1E1C23EFC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2034" y="2302986"/>
                <a:ext cx="0" cy="914400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Forme libre : forme 105">
              <a:extLst>
                <a:ext uri="{FF2B5EF4-FFF2-40B4-BE49-F238E27FC236}">
                  <a16:creationId xmlns:a16="http://schemas.microsoft.com/office/drawing/2014/main" id="{C3B85565-5CDE-4247-95E1-C2E164AEE4BA}"/>
                </a:ext>
              </a:extLst>
            </p:cNvPr>
            <p:cNvSpPr/>
            <p:nvPr/>
          </p:nvSpPr>
          <p:spPr>
            <a:xfrm>
              <a:off x="4300242" y="1597517"/>
              <a:ext cx="461962" cy="1404938"/>
            </a:xfrm>
            <a:custGeom>
              <a:avLst/>
              <a:gdLst>
                <a:gd name="connsiteX0" fmla="*/ 0 w 461962"/>
                <a:gd name="connsiteY0" fmla="*/ 1404938 h 1404938"/>
                <a:gd name="connsiteX1" fmla="*/ 2381 w 461962"/>
                <a:gd name="connsiteY1" fmla="*/ 488156 h 1404938"/>
                <a:gd name="connsiteX2" fmla="*/ 461962 w 461962"/>
                <a:gd name="connsiteY2" fmla="*/ 0 h 1404938"/>
                <a:gd name="connsiteX3" fmla="*/ 461962 w 461962"/>
                <a:gd name="connsiteY3" fmla="*/ 916781 h 1404938"/>
                <a:gd name="connsiteX4" fmla="*/ 0 w 461962"/>
                <a:gd name="connsiteY4" fmla="*/ 1404938 h 1404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1962" h="1404938">
                  <a:moveTo>
                    <a:pt x="0" y="1404938"/>
                  </a:moveTo>
                  <a:cubicBezTo>
                    <a:pt x="794" y="1099344"/>
                    <a:pt x="1587" y="793750"/>
                    <a:pt x="2381" y="488156"/>
                  </a:cubicBezTo>
                  <a:lnTo>
                    <a:pt x="461962" y="0"/>
                  </a:lnTo>
                  <a:lnTo>
                    <a:pt x="461962" y="916781"/>
                  </a:lnTo>
                  <a:lnTo>
                    <a:pt x="0" y="1404938"/>
                  </a:lnTo>
                  <a:close/>
                </a:path>
              </a:pathLst>
            </a:custGeom>
            <a:noFill/>
            <a:ln w="9525">
              <a:solidFill>
                <a:srgbClr val="0D0D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i="1"/>
            </a:p>
          </p:txBody>
        </p:sp>
      </p:grpSp>
      <p:grpSp>
        <p:nvGrpSpPr>
          <p:cNvPr id="153" name="Groupe 152">
            <a:extLst>
              <a:ext uri="{FF2B5EF4-FFF2-40B4-BE49-F238E27FC236}">
                <a16:creationId xmlns:a16="http://schemas.microsoft.com/office/drawing/2014/main" id="{50874785-842C-483C-BB9D-76F0D9E3A97B}"/>
              </a:ext>
            </a:extLst>
          </p:cNvPr>
          <p:cNvGrpSpPr/>
          <p:nvPr/>
        </p:nvGrpSpPr>
        <p:grpSpPr>
          <a:xfrm>
            <a:off x="8904936" y="3178054"/>
            <a:ext cx="463042" cy="1404938"/>
            <a:chOff x="4710225" y="1388687"/>
            <a:chExt cx="463042" cy="1404938"/>
          </a:xfrm>
        </p:grpSpPr>
        <p:sp>
          <p:nvSpPr>
            <p:cNvPr id="138" name="Forme libre : forme 137">
              <a:extLst>
                <a:ext uri="{FF2B5EF4-FFF2-40B4-BE49-F238E27FC236}">
                  <a16:creationId xmlns:a16="http://schemas.microsoft.com/office/drawing/2014/main" id="{7A6015DB-7782-4FDE-9412-E60BD330D7B8}"/>
                </a:ext>
              </a:extLst>
            </p:cNvPr>
            <p:cNvSpPr/>
            <p:nvPr/>
          </p:nvSpPr>
          <p:spPr>
            <a:xfrm>
              <a:off x="4710765" y="1388687"/>
              <a:ext cx="461962" cy="1404938"/>
            </a:xfrm>
            <a:custGeom>
              <a:avLst/>
              <a:gdLst>
                <a:gd name="connsiteX0" fmla="*/ 0 w 461962"/>
                <a:gd name="connsiteY0" fmla="*/ 1404938 h 1404938"/>
                <a:gd name="connsiteX1" fmla="*/ 2381 w 461962"/>
                <a:gd name="connsiteY1" fmla="*/ 488156 h 1404938"/>
                <a:gd name="connsiteX2" fmla="*/ 461962 w 461962"/>
                <a:gd name="connsiteY2" fmla="*/ 0 h 1404938"/>
                <a:gd name="connsiteX3" fmla="*/ 461962 w 461962"/>
                <a:gd name="connsiteY3" fmla="*/ 916781 h 1404938"/>
                <a:gd name="connsiteX4" fmla="*/ 0 w 461962"/>
                <a:gd name="connsiteY4" fmla="*/ 1404938 h 1404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1962" h="1404938">
                  <a:moveTo>
                    <a:pt x="0" y="1404938"/>
                  </a:moveTo>
                  <a:cubicBezTo>
                    <a:pt x="794" y="1099344"/>
                    <a:pt x="1587" y="793750"/>
                    <a:pt x="2381" y="488156"/>
                  </a:cubicBezTo>
                  <a:lnTo>
                    <a:pt x="461962" y="0"/>
                  </a:lnTo>
                  <a:lnTo>
                    <a:pt x="461962" y="916781"/>
                  </a:lnTo>
                  <a:lnTo>
                    <a:pt x="0" y="1404938"/>
                  </a:lnTo>
                  <a:close/>
                </a:path>
              </a:pathLst>
            </a:custGeom>
            <a:solidFill>
              <a:srgbClr val="00B0F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i="1"/>
            </a:p>
          </p:txBody>
        </p:sp>
        <p:grpSp>
          <p:nvGrpSpPr>
            <p:cNvPr id="139" name="Groupe 138">
              <a:extLst>
                <a:ext uri="{FF2B5EF4-FFF2-40B4-BE49-F238E27FC236}">
                  <a16:creationId xmlns:a16="http://schemas.microsoft.com/office/drawing/2014/main" id="{AACEAF50-D0FB-46EF-9BCA-3A0085D60F10}"/>
                </a:ext>
              </a:extLst>
            </p:cNvPr>
            <p:cNvGrpSpPr/>
            <p:nvPr/>
          </p:nvGrpSpPr>
          <p:grpSpPr>
            <a:xfrm>
              <a:off x="4710225" y="1390491"/>
              <a:ext cx="463042" cy="1401331"/>
              <a:chOff x="3962034" y="1816055"/>
              <a:chExt cx="463042" cy="1401331"/>
            </a:xfrm>
            <a:solidFill>
              <a:srgbClr val="FF0000"/>
            </a:solidFill>
          </p:grpSpPr>
          <p:cxnSp>
            <p:nvCxnSpPr>
              <p:cNvPr id="141" name="Connecteur droit 140">
                <a:extLst>
                  <a:ext uri="{FF2B5EF4-FFF2-40B4-BE49-F238E27FC236}">
                    <a16:creationId xmlns:a16="http://schemas.microsoft.com/office/drawing/2014/main" id="{A62F9306-56FE-4AD0-813E-29FC14F13C7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1816055"/>
                <a:ext cx="457199" cy="486931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Connecteur droit 141">
                <a:extLst>
                  <a:ext uri="{FF2B5EF4-FFF2-40B4-BE49-F238E27FC236}">
                    <a16:creationId xmlns:a16="http://schemas.microsoft.com/office/drawing/2014/main" id="{E2218BCC-C02F-4F12-AD0F-FB1475CF45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1968455"/>
                <a:ext cx="457199" cy="486931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Connecteur droit 142">
                <a:extLst>
                  <a:ext uri="{FF2B5EF4-FFF2-40B4-BE49-F238E27FC236}">
                    <a16:creationId xmlns:a16="http://schemas.microsoft.com/office/drawing/2014/main" id="{BADDB5C9-D563-4A28-99D1-E0E75B21AE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2120855"/>
                <a:ext cx="457199" cy="486931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Connecteur droit 143">
                <a:extLst>
                  <a:ext uri="{FF2B5EF4-FFF2-40B4-BE49-F238E27FC236}">
                    <a16:creationId xmlns:a16="http://schemas.microsoft.com/office/drawing/2014/main" id="{35ED9EEE-8CEE-45EB-A389-45175253BE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2273255"/>
                <a:ext cx="457199" cy="486931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Connecteur droit 144">
                <a:extLst>
                  <a:ext uri="{FF2B5EF4-FFF2-40B4-BE49-F238E27FC236}">
                    <a16:creationId xmlns:a16="http://schemas.microsoft.com/office/drawing/2014/main" id="{AC24963E-F500-4730-ACC1-57766CC63A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2425655"/>
                <a:ext cx="457199" cy="486931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Connecteur droit 145">
                <a:extLst>
                  <a:ext uri="{FF2B5EF4-FFF2-40B4-BE49-F238E27FC236}">
                    <a16:creationId xmlns:a16="http://schemas.microsoft.com/office/drawing/2014/main" id="{ACA393E4-D0ED-4EA8-9A71-8EF14B1987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2578055"/>
                <a:ext cx="457199" cy="486931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Connecteur droit 146">
                <a:extLst>
                  <a:ext uri="{FF2B5EF4-FFF2-40B4-BE49-F238E27FC236}">
                    <a16:creationId xmlns:a16="http://schemas.microsoft.com/office/drawing/2014/main" id="{AFC9F704-0443-4021-9694-D9A2AC50E06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2730455"/>
                <a:ext cx="457199" cy="486931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Connecteur droit 147">
                <a:extLst>
                  <a:ext uri="{FF2B5EF4-FFF2-40B4-BE49-F238E27FC236}">
                    <a16:creationId xmlns:a16="http://schemas.microsoft.com/office/drawing/2014/main" id="{6B89035E-2AA5-4C38-A5FF-202D5DECC94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23282" y="1816055"/>
                <a:ext cx="0" cy="914400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Connecteur droit 148">
                <a:extLst>
                  <a:ext uri="{FF2B5EF4-FFF2-40B4-BE49-F238E27FC236}">
                    <a16:creationId xmlns:a16="http://schemas.microsoft.com/office/drawing/2014/main" id="{6F9AE05B-E1F5-4AC0-89C2-175D701319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7970" y="1935114"/>
                <a:ext cx="0" cy="914400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Connecteur droit 149">
                <a:extLst>
                  <a:ext uri="{FF2B5EF4-FFF2-40B4-BE49-F238E27FC236}">
                    <a16:creationId xmlns:a16="http://schemas.microsoft.com/office/drawing/2014/main" id="{056A8BF4-C37D-48D3-BE8B-BE0A048C39A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92658" y="2066403"/>
                <a:ext cx="0" cy="914400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Connecteur droit 150">
                <a:extLst>
                  <a:ext uri="{FF2B5EF4-FFF2-40B4-BE49-F238E27FC236}">
                    <a16:creationId xmlns:a16="http://schemas.microsoft.com/office/drawing/2014/main" id="{A1A15ACE-4DC4-4F93-A935-50A4938B8B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77346" y="2188105"/>
                <a:ext cx="0" cy="914400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Connecteur droit 151">
                <a:extLst>
                  <a:ext uri="{FF2B5EF4-FFF2-40B4-BE49-F238E27FC236}">
                    <a16:creationId xmlns:a16="http://schemas.microsoft.com/office/drawing/2014/main" id="{5E919ACA-6F72-4DBE-969D-215CB6F43F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2034" y="2302986"/>
                <a:ext cx="0" cy="914400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Forme libre : forme 139">
              <a:extLst>
                <a:ext uri="{FF2B5EF4-FFF2-40B4-BE49-F238E27FC236}">
                  <a16:creationId xmlns:a16="http://schemas.microsoft.com/office/drawing/2014/main" id="{E5AC6BAF-9C4B-4266-B8AD-F5EA2BF535B9}"/>
                </a:ext>
              </a:extLst>
            </p:cNvPr>
            <p:cNvSpPr/>
            <p:nvPr/>
          </p:nvSpPr>
          <p:spPr>
            <a:xfrm>
              <a:off x="4710765" y="1388687"/>
              <a:ext cx="461962" cy="1404938"/>
            </a:xfrm>
            <a:custGeom>
              <a:avLst/>
              <a:gdLst>
                <a:gd name="connsiteX0" fmla="*/ 0 w 461962"/>
                <a:gd name="connsiteY0" fmla="*/ 1404938 h 1404938"/>
                <a:gd name="connsiteX1" fmla="*/ 2381 w 461962"/>
                <a:gd name="connsiteY1" fmla="*/ 488156 h 1404938"/>
                <a:gd name="connsiteX2" fmla="*/ 461962 w 461962"/>
                <a:gd name="connsiteY2" fmla="*/ 0 h 1404938"/>
                <a:gd name="connsiteX3" fmla="*/ 461962 w 461962"/>
                <a:gd name="connsiteY3" fmla="*/ 916781 h 1404938"/>
                <a:gd name="connsiteX4" fmla="*/ 0 w 461962"/>
                <a:gd name="connsiteY4" fmla="*/ 1404938 h 1404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1962" h="1404938">
                  <a:moveTo>
                    <a:pt x="0" y="1404938"/>
                  </a:moveTo>
                  <a:cubicBezTo>
                    <a:pt x="794" y="1099344"/>
                    <a:pt x="1587" y="793750"/>
                    <a:pt x="2381" y="488156"/>
                  </a:cubicBezTo>
                  <a:lnTo>
                    <a:pt x="461962" y="0"/>
                  </a:lnTo>
                  <a:lnTo>
                    <a:pt x="461962" y="916781"/>
                  </a:lnTo>
                  <a:lnTo>
                    <a:pt x="0" y="1404938"/>
                  </a:lnTo>
                  <a:close/>
                </a:path>
              </a:pathLst>
            </a:custGeom>
            <a:noFill/>
            <a:ln w="9525">
              <a:solidFill>
                <a:srgbClr val="0D0D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i="1"/>
            </a:p>
          </p:txBody>
        </p:sp>
      </p:grpSp>
      <p:grpSp>
        <p:nvGrpSpPr>
          <p:cNvPr id="170" name="Groupe 169">
            <a:extLst>
              <a:ext uri="{FF2B5EF4-FFF2-40B4-BE49-F238E27FC236}">
                <a16:creationId xmlns:a16="http://schemas.microsoft.com/office/drawing/2014/main" id="{2522A2D4-6EB2-49BA-ADDC-1CF2BA398FED}"/>
              </a:ext>
            </a:extLst>
          </p:cNvPr>
          <p:cNvGrpSpPr/>
          <p:nvPr/>
        </p:nvGrpSpPr>
        <p:grpSpPr>
          <a:xfrm>
            <a:off x="9257175" y="3178054"/>
            <a:ext cx="463042" cy="1404938"/>
            <a:chOff x="5106075" y="1417439"/>
            <a:chExt cx="463042" cy="1404938"/>
          </a:xfrm>
        </p:grpSpPr>
        <p:sp>
          <p:nvSpPr>
            <p:cNvPr id="155" name="Forme libre : forme 154">
              <a:extLst>
                <a:ext uri="{FF2B5EF4-FFF2-40B4-BE49-F238E27FC236}">
                  <a16:creationId xmlns:a16="http://schemas.microsoft.com/office/drawing/2014/main" id="{63683BDF-BA79-4C62-8980-F9F33E2AC81D}"/>
                </a:ext>
              </a:extLst>
            </p:cNvPr>
            <p:cNvSpPr/>
            <p:nvPr/>
          </p:nvSpPr>
          <p:spPr>
            <a:xfrm>
              <a:off x="5106615" y="1417439"/>
              <a:ext cx="461962" cy="1404938"/>
            </a:xfrm>
            <a:custGeom>
              <a:avLst/>
              <a:gdLst>
                <a:gd name="connsiteX0" fmla="*/ 0 w 461962"/>
                <a:gd name="connsiteY0" fmla="*/ 1404938 h 1404938"/>
                <a:gd name="connsiteX1" fmla="*/ 2381 w 461962"/>
                <a:gd name="connsiteY1" fmla="*/ 488156 h 1404938"/>
                <a:gd name="connsiteX2" fmla="*/ 461962 w 461962"/>
                <a:gd name="connsiteY2" fmla="*/ 0 h 1404938"/>
                <a:gd name="connsiteX3" fmla="*/ 461962 w 461962"/>
                <a:gd name="connsiteY3" fmla="*/ 916781 h 1404938"/>
                <a:gd name="connsiteX4" fmla="*/ 0 w 461962"/>
                <a:gd name="connsiteY4" fmla="*/ 1404938 h 1404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1962" h="1404938">
                  <a:moveTo>
                    <a:pt x="0" y="1404938"/>
                  </a:moveTo>
                  <a:cubicBezTo>
                    <a:pt x="794" y="1099344"/>
                    <a:pt x="1587" y="793750"/>
                    <a:pt x="2381" y="488156"/>
                  </a:cubicBezTo>
                  <a:lnTo>
                    <a:pt x="461962" y="0"/>
                  </a:lnTo>
                  <a:lnTo>
                    <a:pt x="461962" y="916781"/>
                  </a:lnTo>
                  <a:lnTo>
                    <a:pt x="0" y="1404938"/>
                  </a:lnTo>
                  <a:close/>
                </a:path>
              </a:pathLst>
            </a:custGeom>
            <a:solidFill>
              <a:srgbClr val="92D05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i="1"/>
            </a:p>
          </p:txBody>
        </p:sp>
        <p:grpSp>
          <p:nvGrpSpPr>
            <p:cNvPr id="156" name="Groupe 155">
              <a:extLst>
                <a:ext uri="{FF2B5EF4-FFF2-40B4-BE49-F238E27FC236}">
                  <a16:creationId xmlns:a16="http://schemas.microsoft.com/office/drawing/2014/main" id="{460F75F1-EC21-44CD-AEC4-6180D4C1BD65}"/>
                </a:ext>
              </a:extLst>
            </p:cNvPr>
            <p:cNvGrpSpPr/>
            <p:nvPr/>
          </p:nvGrpSpPr>
          <p:grpSpPr>
            <a:xfrm>
              <a:off x="5106075" y="1419243"/>
              <a:ext cx="463042" cy="1401331"/>
              <a:chOff x="3962034" y="1816055"/>
              <a:chExt cx="463042" cy="1401331"/>
            </a:xfrm>
            <a:solidFill>
              <a:srgbClr val="FF0000"/>
            </a:solidFill>
          </p:grpSpPr>
          <p:cxnSp>
            <p:nvCxnSpPr>
              <p:cNvPr id="158" name="Connecteur droit 157">
                <a:extLst>
                  <a:ext uri="{FF2B5EF4-FFF2-40B4-BE49-F238E27FC236}">
                    <a16:creationId xmlns:a16="http://schemas.microsoft.com/office/drawing/2014/main" id="{6C0A11B7-2DFB-49AB-AA32-2BEC529134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1816055"/>
                <a:ext cx="457199" cy="486931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Connecteur droit 158">
                <a:extLst>
                  <a:ext uri="{FF2B5EF4-FFF2-40B4-BE49-F238E27FC236}">
                    <a16:creationId xmlns:a16="http://schemas.microsoft.com/office/drawing/2014/main" id="{DA8E7AAB-93EA-4329-B789-F78ECA81A7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1968455"/>
                <a:ext cx="457199" cy="486931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Connecteur droit 159">
                <a:extLst>
                  <a:ext uri="{FF2B5EF4-FFF2-40B4-BE49-F238E27FC236}">
                    <a16:creationId xmlns:a16="http://schemas.microsoft.com/office/drawing/2014/main" id="{5110DE73-0AC6-4E78-800E-8108CE86EF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2120855"/>
                <a:ext cx="457199" cy="486931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Connecteur droit 160">
                <a:extLst>
                  <a:ext uri="{FF2B5EF4-FFF2-40B4-BE49-F238E27FC236}">
                    <a16:creationId xmlns:a16="http://schemas.microsoft.com/office/drawing/2014/main" id="{0487CAAB-A9F6-4360-8A4C-56F7639C01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2273255"/>
                <a:ext cx="457199" cy="486931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Connecteur droit 161">
                <a:extLst>
                  <a:ext uri="{FF2B5EF4-FFF2-40B4-BE49-F238E27FC236}">
                    <a16:creationId xmlns:a16="http://schemas.microsoft.com/office/drawing/2014/main" id="{CDE0AA59-CC57-4B31-88BA-EC7AD7D1958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2425655"/>
                <a:ext cx="457199" cy="486931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Connecteur droit 162">
                <a:extLst>
                  <a:ext uri="{FF2B5EF4-FFF2-40B4-BE49-F238E27FC236}">
                    <a16:creationId xmlns:a16="http://schemas.microsoft.com/office/drawing/2014/main" id="{108D9942-307D-49ED-80EE-F32AD5B6F3D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2578055"/>
                <a:ext cx="457199" cy="486931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Connecteur droit 163">
                <a:extLst>
                  <a:ext uri="{FF2B5EF4-FFF2-40B4-BE49-F238E27FC236}">
                    <a16:creationId xmlns:a16="http://schemas.microsoft.com/office/drawing/2014/main" id="{A7F0B9AB-8DBE-480C-859F-99ED085417F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2730455"/>
                <a:ext cx="457199" cy="486931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Connecteur droit 164">
                <a:extLst>
                  <a:ext uri="{FF2B5EF4-FFF2-40B4-BE49-F238E27FC236}">
                    <a16:creationId xmlns:a16="http://schemas.microsoft.com/office/drawing/2014/main" id="{1494E368-35DB-4C05-B860-1E6DD1B58F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23282" y="1816055"/>
                <a:ext cx="0" cy="914400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Connecteur droit 165">
                <a:extLst>
                  <a:ext uri="{FF2B5EF4-FFF2-40B4-BE49-F238E27FC236}">
                    <a16:creationId xmlns:a16="http://schemas.microsoft.com/office/drawing/2014/main" id="{03FC22C8-EACF-4BE4-9C4D-7C4A0F43B2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7970" y="1935114"/>
                <a:ext cx="0" cy="914400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Connecteur droit 166">
                <a:extLst>
                  <a:ext uri="{FF2B5EF4-FFF2-40B4-BE49-F238E27FC236}">
                    <a16:creationId xmlns:a16="http://schemas.microsoft.com/office/drawing/2014/main" id="{5EB8BA4C-1101-4628-A341-5ABABDAD64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92658" y="2066403"/>
                <a:ext cx="0" cy="914400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Connecteur droit 167">
                <a:extLst>
                  <a:ext uri="{FF2B5EF4-FFF2-40B4-BE49-F238E27FC236}">
                    <a16:creationId xmlns:a16="http://schemas.microsoft.com/office/drawing/2014/main" id="{2ECF2D97-5E37-4CBE-9E33-467085A86C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77346" y="2188105"/>
                <a:ext cx="0" cy="914400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Connecteur droit 168">
                <a:extLst>
                  <a:ext uri="{FF2B5EF4-FFF2-40B4-BE49-F238E27FC236}">
                    <a16:creationId xmlns:a16="http://schemas.microsoft.com/office/drawing/2014/main" id="{BA98C90F-40A5-4C29-9CBE-E610FFED78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2034" y="2302986"/>
                <a:ext cx="0" cy="914400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7" name="Forme libre : forme 156">
              <a:extLst>
                <a:ext uri="{FF2B5EF4-FFF2-40B4-BE49-F238E27FC236}">
                  <a16:creationId xmlns:a16="http://schemas.microsoft.com/office/drawing/2014/main" id="{DF009587-ABEB-44E2-853E-A9435DEE0626}"/>
                </a:ext>
              </a:extLst>
            </p:cNvPr>
            <p:cNvSpPr/>
            <p:nvPr/>
          </p:nvSpPr>
          <p:spPr>
            <a:xfrm>
              <a:off x="5106615" y="1417439"/>
              <a:ext cx="461962" cy="1404938"/>
            </a:xfrm>
            <a:custGeom>
              <a:avLst/>
              <a:gdLst>
                <a:gd name="connsiteX0" fmla="*/ 0 w 461962"/>
                <a:gd name="connsiteY0" fmla="*/ 1404938 h 1404938"/>
                <a:gd name="connsiteX1" fmla="*/ 2381 w 461962"/>
                <a:gd name="connsiteY1" fmla="*/ 488156 h 1404938"/>
                <a:gd name="connsiteX2" fmla="*/ 461962 w 461962"/>
                <a:gd name="connsiteY2" fmla="*/ 0 h 1404938"/>
                <a:gd name="connsiteX3" fmla="*/ 461962 w 461962"/>
                <a:gd name="connsiteY3" fmla="*/ 916781 h 1404938"/>
                <a:gd name="connsiteX4" fmla="*/ 0 w 461962"/>
                <a:gd name="connsiteY4" fmla="*/ 1404938 h 1404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1962" h="1404938">
                  <a:moveTo>
                    <a:pt x="0" y="1404938"/>
                  </a:moveTo>
                  <a:cubicBezTo>
                    <a:pt x="794" y="1099344"/>
                    <a:pt x="1587" y="793750"/>
                    <a:pt x="2381" y="488156"/>
                  </a:cubicBezTo>
                  <a:lnTo>
                    <a:pt x="461962" y="0"/>
                  </a:lnTo>
                  <a:lnTo>
                    <a:pt x="461962" y="916781"/>
                  </a:lnTo>
                  <a:lnTo>
                    <a:pt x="0" y="1404938"/>
                  </a:lnTo>
                  <a:close/>
                </a:path>
              </a:pathLst>
            </a:custGeom>
            <a:noFill/>
            <a:ln w="9525">
              <a:solidFill>
                <a:srgbClr val="0D0D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i="1"/>
            </a:p>
          </p:txBody>
        </p:sp>
      </p:grpSp>
      <p:grpSp>
        <p:nvGrpSpPr>
          <p:cNvPr id="202" name="Groupe 201">
            <a:extLst>
              <a:ext uri="{FF2B5EF4-FFF2-40B4-BE49-F238E27FC236}">
                <a16:creationId xmlns:a16="http://schemas.microsoft.com/office/drawing/2014/main" id="{B7E592B4-B9D0-4159-8848-C9ACAA08BC8D}"/>
              </a:ext>
            </a:extLst>
          </p:cNvPr>
          <p:cNvGrpSpPr/>
          <p:nvPr/>
        </p:nvGrpSpPr>
        <p:grpSpPr>
          <a:xfrm>
            <a:off x="9609414" y="3178054"/>
            <a:ext cx="463042" cy="1404938"/>
            <a:chOff x="5457046" y="1417439"/>
            <a:chExt cx="463042" cy="1404938"/>
          </a:xfrm>
        </p:grpSpPr>
        <p:sp>
          <p:nvSpPr>
            <p:cNvPr id="172" name="Forme libre : forme 171">
              <a:extLst>
                <a:ext uri="{FF2B5EF4-FFF2-40B4-BE49-F238E27FC236}">
                  <a16:creationId xmlns:a16="http://schemas.microsoft.com/office/drawing/2014/main" id="{CC327513-5B15-4690-A748-A300B5904B30}"/>
                </a:ext>
              </a:extLst>
            </p:cNvPr>
            <p:cNvSpPr/>
            <p:nvPr/>
          </p:nvSpPr>
          <p:spPr>
            <a:xfrm>
              <a:off x="5457586" y="1417439"/>
              <a:ext cx="461962" cy="1404938"/>
            </a:xfrm>
            <a:custGeom>
              <a:avLst/>
              <a:gdLst>
                <a:gd name="connsiteX0" fmla="*/ 0 w 461962"/>
                <a:gd name="connsiteY0" fmla="*/ 1404938 h 1404938"/>
                <a:gd name="connsiteX1" fmla="*/ 2381 w 461962"/>
                <a:gd name="connsiteY1" fmla="*/ 488156 h 1404938"/>
                <a:gd name="connsiteX2" fmla="*/ 461962 w 461962"/>
                <a:gd name="connsiteY2" fmla="*/ 0 h 1404938"/>
                <a:gd name="connsiteX3" fmla="*/ 461962 w 461962"/>
                <a:gd name="connsiteY3" fmla="*/ 916781 h 1404938"/>
                <a:gd name="connsiteX4" fmla="*/ 0 w 461962"/>
                <a:gd name="connsiteY4" fmla="*/ 1404938 h 1404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1962" h="1404938">
                  <a:moveTo>
                    <a:pt x="0" y="1404938"/>
                  </a:moveTo>
                  <a:cubicBezTo>
                    <a:pt x="794" y="1099344"/>
                    <a:pt x="1587" y="793750"/>
                    <a:pt x="2381" y="488156"/>
                  </a:cubicBezTo>
                  <a:lnTo>
                    <a:pt x="461962" y="0"/>
                  </a:lnTo>
                  <a:lnTo>
                    <a:pt x="461962" y="916781"/>
                  </a:lnTo>
                  <a:lnTo>
                    <a:pt x="0" y="1404938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i="1"/>
            </a:p>
          </p:txBody>
        </p:sp>
        <p:grpSp>
          <p:nvGrpSpPr>
            <p:cNvPr id="173" name="Groupe 172">
              <a:extLst>
                <a:ext uri="{FF2B5EF4-FFF2-40B4-BE49-F238E27FC236}">
                  <a16:creationId xmlns:a16="http://schemas.microsoft.com/office/drawing/2014/main" id="{8D1B5C4F-491F-46CF-B0A6-DE11BF2FF00A}"/>
                </a:ext>
              </a:extLst>
            </p:cNvPr>
            <p:cNvGrpSpPr/>
            <p:nvPr/>
          </p:nvGrpSpPr>
          <p:grpSpPr>
            <a:xfrm>
              <a:off x="5457046" y="1419243"/>
              <a:ext cx="463042" cy="1401331"/>
              <a:chOff x="3962034" y="1816055"/>
              <a:chExt cx="463042" cy="1401331"/>
            </a:xfrm>
            <a:solidFill>
              <a:srgbClr val="FF0000"/>
            </a:solidFill>
          </p:grpSpPr>
          <p:cxnSp>
            <p:nvCxnSpPr>
              <p:cNvPr id="175" name="Connecteur droit 174">
                <a:extLst>
                  <a:ext uri="{FF2B5EF4-FFF2-40B4-BE49-F238E27FC236}">
                    <a16:creationId xmlns:a16="http://schemas.microsoft.com/office/drawing/2014/main" id="{A8509429-EF0F-48EB-B8AB-60C60C44240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1816055"/>
                <a:ext cx="457199" cy="486931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Connecteur droit 175">
                <a:extLst>
                  <a:ext uri="{FF2B5EF4-FFF2-40B4-BE49-F238E27FC236}">
                    <a16:creationId xmlns:a16="http://schemas.microsoft.com/office/drawing/2014/main" id="{9C6AFE31-35C7-40C0-A883-E83008A900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1968455"/>
                <a:ext cx="457199" cy="486931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Connecteur droit 176">
                <a:extLst>
                  <a:ext uri="{FF2B5EF4-FFF2-40B4-BE49-F238E27FC236}">
                    <a16:creationId xmlns:a16="http://schemas.microsoft.com/office/drawing/2014/main" id="{BC98C350-64DC-4FBE-9960-75A3612027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2120855"/>
                <a:ext cx="457199" cy="486931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Connecteur droit 177">
                <a:extLst>
                  <a:ext uri="{FF2B5EF4-FFF2-40B4-BE49-F238E27FC236}">
                    <a16:creationId xmlns:a16="http://schemas.microsoft.com/office/drawing/2014/main" id="{5F46ABCD-5FD1-4336-9FA9-B2D3BC1814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2273255"/>
                <a:ext cx="457199" cy="486931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Connecteur droit 178">
                <a:extLst>
                  <a:ext uri="{FF2B5EF4-FFF2-40B4-BE49-F238E27FC236}">
                    <a16:creationId xmlns:a16="http://schemas.microsoft.com/office/drawing/2014/main" id="{00505C94-E204-40D7-A01B-ED981BFAA8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2425655"/>
                <a:ext cx="457199" cy="486931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Connecteur droit 179">
                <a:extLst>
                  <a:ext uri="{FF2B5EF4-FFF2-40B4-BE49-F238E27FC236}">
                    <a16:creationId xmlns:a16="http://schemas.microsoft.com/office/drawing/2014/main" id="{2C6D60AA-F4BC-4DAE-80C4-90E7DF57A8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2578055"/>
                <a:ext cx="457199" cy="486931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necteur droit 180">
                <a:extLst>
                  <a:ext uri="{FF2B5EF4-FFF2-40B4-BE49-F238E27FC236}">
                    <a16:creationId xmlns:a16="http://schemas.microsoft.com/office/drawing/2014/main" id="{78D8B0F8-5106-4EB1-AD7B-3EB2633B4D5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2730455"/>
                <a:ext cx="457199" cy="486931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necteur droit 181">
                <a:extLst>
                  <a:ext uri="{FF2B5EF4-FFF2-40B4-BE49-F238E27FC236}">
                    <a16:creationId xmlns:a16="http://schemas.microsoft.com/office/drawing/2014/main" id="{2BD1485F-A35F-47ED-8DBC-39FAAAD6B74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23282" y="1816055"/>
                <a:ext cx="0" cy="914400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necteur droit 182">
                <a:extLst>
                  <a:ext uri="{FF2B5EF4-FFF2-40B4-BE49-F238E27FC236}">
                    <a16:creationId xmlns:a16="http://schemas.microsoft.com/office/drawing/2014/main" id="{6B5E4731-9915-4D91-86BD-A773D8DAF7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7970" y="1935114"/>
                <a:ext cx="0" cy="914400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necteur droit 183">
                <a:extLst>
                  <a:ext uri="{FF2B5EF4-FFF2-40B4-BE49-F238E27FC236}">
                    <a16:creationId xmlns:a16="http://schemas.microsoft.com/office/drawing/2014/main" id="{938042F9-10B6-499B-83CA-C1DE148BEAF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92658" y="2066403"/>
                <a:ext cx="0" cy="914400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Connecteur droit 184">
                <a:extLst>
                  <a:ext uri="{FF2B5EF4-FFF2-40B4-BE49-F238E27FC236}">
                    <a16:creationId xmlns:a16="http://schemas.microsoft.com/office/drawing/2014/main" id="{18C54749-666C-4039-9184-617046DD140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77346" y="2188105"/>
                <a:ext cx="0" cy="914400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Connecteur droit 185">
                <a:extLst>
                  <a:ext uri="{FF2B5EF4-FFF2-40B4-BE49-F238E27FC236}">
                    <a16:creationId xmlns:a16="http://schemas.microsoft.com/office/drawing/2014/main" id="{E2B1AE76-8C24-4791-BB04-572DB23A0A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2034" y="2302986"/>
                <a:ext cx="0" cy="914400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4" name="Forme libre : forme 173">
              <a:extLst>
                <a:ext uri="{FF2B5EF4-FFF2-40B4-BE49-F238E27FC236}">
                  <a16:creationId xmlns:a16="http://schemas.microsoft.com/office/drawing/2014/main" id="{AB8E5E31-1D6F-41B1-BD6F-EB136127E351}"/>
                </a:ext>
              </a:extLst>
            </p:cNvPr>
            <p:cNvSpPr/>
            <p:nvPr/>
          </p:nvSpPr>
          <p:spPr>
            <a:xfrm>
              <a:off x="5457586" y="1417439"/>
              <a:ext cx="461962" cy="1404938"/>
            </a:xfrm>
            <a:custGeom>
              <a:avLst/>
              <a:gdLst>
                <a:gd name="connsiteX0" fmla="*/ 0 w 461962"/>
                <a:gd name="connsiteY0" fmla="*/ 1404938 h 1404938"/>
                <a:gd name="connsiteX1" fmla="*/ 2381 w 461962"/>
                <a:gd name="connsiteY1" fmla="*/ 488156 h 1404938"/>
                <a:gd name="connsiteX2" fmla="*/ 461962 w 461962"/>
                <a:gd name="connsiteY2" fmla="*/ 0 h 1404938"/>
                <a:gd name="connsiteX3" fmla="*/ 461962 w 461962"/>
                <a:gd name="connsiteY3" fmla="*/ 916781 h 1404938"/>
                <a:gd name="connsiteX4" fmla="*/ 0 w 461962"/>
                <a:gd name="connsiteY4" fmla="*/ 1404938 h 1404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1962" h="1404938">
                  <a:moveTo>
                    <a:pt x="0" y="1404938"/>
                  </a:moveTo>
                  <a:cubicBezTo>
                    <a:pt x="794" y="1099344"/>
                    <a:pt x="1587" y="793750"/>
                    <a:pt x="2381" y="488156"/>
                  </a:cubicBezTo>
                  <a:lnTo>
                    <a:pt x="461962" y="0"/>
                  </a:lnTo>
                  <a:lnTo>
                    <a:pt x="461962" y="916781"/>
                  </a:lnTo>
                  <a:lnTo>
                    <a:pt x="0" y="1404938"/>
                  </a:lnTo>
                  <a:close/>
                </a:path>
              </a:pathLst>
            </a:custGeom>
            <a:noFill/>
            <a:ln w="9525">
              <a:solidFill>
                <a:srgbClr val="0D0D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i="1"/>
            </a:p>
          </p:txBody>
        </p:sp>
      </p:grpSp>
      <p:grpSp>
        <p:nvGrpSpPr>
          <p:cNvPr id="203" name="Groupe 202">
            <a:extLst>
              <a:ext uri="{FF2B5EF4-FFF2-40B4-BE49-F238E27FC236}">
                <a16:creationId xmlns:a16="http://schemas.microsoft.com/office/drawing/2014/main" id="{C5819087-18C9-4CF0-9749-5CA22D1588BC}"/>
              </a:ext>
            </a:extLst>
          </p:cNvPr>
          <p:cNvGrpSpPr/>
          <p:nvPr/>
        </p:nvGrpSpPr>
        <p:grpSpPr>
          <a:xfrm>
            <a:off x="9961653" y="3178054"/>
            <a:ext cx="463042" cy="1404938"/>
            <a:chOff x="5871541" y="1432305"/>
            <a:chExt cx="463042" cy="1404938"/>
          </a:xfrm>
        </p:grpSpPr>
        <p:sp>
          <p:nvSpPr>
            <p:cNvPr id="187" name="Forme libre : forme 186">
              <a:extLst>
                <a:ext uri="{FF2B5EF4-FFF2-40B4-BE49-F238E27FC236}">
                  <a16:creationId xmlns:a16="http://schemas.microsoft.com/office/drawing/2014/main" id="{F927D48A-7E42-4D05-AB2A-FFD674AC5352}"/>
                </a:ext>
              </a:extLst>
            </p:cNvPr>
            <p:cNvSpPr/>
            <p:nvPr/>
          </p:nvSpPr>
          <p:spPr>
            <a:xfrm>
              <a:off x="5872081" y="1432305"/>
              <a:ext cx="461962" cy="1404938"/>
            </a:xfrm>
            <a:custGeom>
              <a:avLst/>
              <a:gdLst>
                <a:gd name="connsiteX0" fmla="*/ 0 w 461962"/>
                <a:gd name="connsiteY0" fmla="*/ 1404938 h 1404938"/>
                <a:gd name="connsiteX1" fmla="*/ 2381 w 461962"/>
                <a:gd name="connsiteY1" fmla="*/ 488156 h 1404938"/>
                <a:gd name="connsiteX2" fmla="*/ 461962 w 461962"/>
                <a:gd name="connsiteY2" fmla="*/ 0 h 1404938"/>
                <a:gd name="connsiteX3" fmla="*/ 461962 w 461962"/>
                <a:gd name="connsiteY3" fmla="*/ 916781 h 1404938"/>
                <a:gd name="connsiteX4" fmla="*/ 0 w 461962"/>
                <a:gd name="connsiteY4" fmla="*/ 1404938 h 1404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1962" h="1404938">
                  <a:moveTo>
                    <a:pt x="0" y="1404938"/>
                  </a:moveTo>
                  <a:cubicBezTo>
                    <a:pt x="794" y="1099344"/>
                    <a:pt x="1587" y="793750"/>
                    <a:pt x="2381" y="488156"/>
                  </a:cubicBezTo>
                  <a:lnTo>
                    <a:pt x="461962" y="0"/>
                  </a:lnTo>
                  <a:lnTo>
                    <a:pt x="461962" y="916781"/>
                  </a:lnTo>
                  <a:lnTo>
                    <a:pt x="0" y="140493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i="1"/>
            </a:p>
          </p:txBody>
        </p:sp>
        <p:grpSp>
          <p:nvGrpSpPr>
            <p:cNvPr id="188" name="Groupe 187">
              <a:extLst>
                <a:ext uri="{FF2B5EF4-FFF2-40B4-BE49-F238E27FC236}">
                  <a16:creationId xmlns:a16="http://schemas.microsoft.com/office/drawing/2014/main" id="{001A4F29-3C8B-4F9E-A9D5-44341C0E7A7D}"/>
                </a:ext>
              </a:extLst>
            </p:cNvPr>
            <p:cNvGrpSpPr/>
            <p:nvPr/>
          </p:nvGrpSpPr>
          <p:grpSpPr>
            <a:xfrm>
              <a:off x="5871541" y="1434109"/>
              <a:ext cx="463042" cy="1401331"/>
              <a:chOff x="3962034" y="1816055"/>
              <a:chExt cx="463042" cy="1401331"/>
            </a:xfrm>
            <a:solidFill>
              <a:srgbClr val="FF0000"/>
            </a:solidFill>
          </p:grpSpPr>
          <p:cxnSp>
            <p:nvCxnSpPr>
              <p:cNvPr id="189" name="Connecteur droit 188">
                <a:extLst>
                  <a:ext uri="{FF2B5EF4-FFF2-40B4-BE49-F238E27FC236}">
                    <a16:creationId xmlns:a16="http://schemas.microsoft.com/office/drawing/2014/main" id="{984E5F30-D86B-40AF-9304-23CC83D75D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1816055"/>
                <a:ext cx="457199" cy="486931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necteur droit 189">
                <a:extLst>
                  <a:ext uri="{FF2B5EF4-FFF2-40B4-BE49-F238E27FC236}">
                    <a16:creationId xmlns:a16="http://schemas.microsoft.com/office/drawing/2014/main" id="{659F72F0-E4B5-445E-8E41-CB1F2D8EE3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1968455"/>
                <a:ext cx="457199" cy="486931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Connecteur droit 190">
                <a:extLst>
                  <a:ext uri="{FF2B5EF4-FFF2-40B4-BE49-F238E27FC236}">
                    <a16:creationId xmlns:a16="http://schemas.microsoft.com/office/drawing/2014/main" id="{398F4FC8-2D38-44E4-88F6-7709792057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2120855"/>
                <a:ext cx="457199" cy="486931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Connecteur droit 191">
                <a:extLst>
                  <a:ext uri="{FF2B5EF4-FFF2-40B4-BE49-F238E27FC236}">
                    <a16:creationId xmlns:a16="http://schemas.microsoft.com/office/drawing/2014/main" id="{4F5E5E13-674B-458D-B176-89AC3CC609D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2273255"/>
                <a:ext cx="457199" cy="486931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Connecteur droit 192">
                <a:extLst>
                  <a:ext uri="{FF2B5EF4-FFF2-40B4-BE49-F238E27FC236}">
                    <a16:creationId xmlns:a16="http://schemas.microsoft.com/office/drawing/2014/main" id="{9D68EAC1-80CF-4C29-84D9-AB8D0B31EA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2425655"/>
                <a:ext cx="457199" cy="486931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Connecteur droit 193">
                <a:extLst>
                  <a:ext uri="{FF2B5EF4-FFF2-40B4-BE49-F238E27FC236}">
                    <a16:creationId xmlns:a16="http://schemas.microsoft.com/office/drawing/2014/main" id="{DAB2631D-864A-4DAC-92D6-ABE912F0D8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2578055"/>
                <a:ext cx="457199" cy="486931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Connecteur droit 194">
                <a:extLst>
                  <a:ext uri="{FF2B5EF4-FFF2-40B4-BE49-F238E27FC236}">
                    <a16:creationId xmlns:a16="http://schemas.microsoft.com/office/drawing/2014/main" id="{2A25BDFF-2D06-47BA-99FA-505C9312743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2730455"/>
                <a:ext cx="457199" cy="486931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Connecteur droit 195">
                <a:extLst>
                  <a:ext uri="{FF2B5EF4-FFF2-40B4-BE49-F238E27FC236}">
                    <a16:creationId xmlns:a16="http://schemas.microsoft.com/office/drawing/2014/main" id="{85B3E159-5E72-4AF4-9A69-5B07BFE923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23282" y="1816055"/>
                <a:ext cx="0" cy="914400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necteur droit 196">
                <a:extLst>
                  <a:ext uri="{FF2B5EF4-FFF2-40B4-BE49-F238E27FC236}">
                    <a16:creationId xmlns:a16="http://schemas.microsoft.com/office/drawing/2014/main" id="{BEA7378D-2B43-4410-B060-50036603CA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7970" y="1935114"/>
                <a:ext cx="0" cy="914400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necteur droit 197">
                <a:extLst>
                  <a:ext uri="{FF2B5EF4-FFF2-40B4-BE49-F238E27FC236}">
                    <a16:creationId xmlns:a16="http://schemas.microsoft.com/office/drawing/2014/main" id="{ADD0C6D1-8F88-41ED-86FA-FC45C06B75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92658" y="2066403"/>
                <a:ext cx="0" cy="914400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necteur droit 198">
                <a:extLst>
                  <a:ext uri="{FF2B5EF4-FFF2-40B4-BE49-F238E27FC236}">
                    <a16:creationId xmlns:a16="http://schemas.microsoft.com/office/drawing/2014/main" id="{E93BD0CA-ED8C-49E9-90DB-BD82598F97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77346" y="2188105"/>
                <a:ext cx="0" cy="914400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necteur droit 199">
                <a:extLst>
                  <a:ext uri="{FF2B5EF4-FFF2-40B4-BE49-F238E27FC236}">
                    <a16:creationId xmlns:a16="http://schemas.microsoft.com/office/drawing/2014/main" id="{844B5912-C2B9-4E43-AAD4-25909572364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2034" y="2302986"/>
                <a:ext cx="0" cy="914400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1" name="Forme libre : forme 200">
              <a:extLst>
                <a:ext uri="{FF2B5EF4-FFF2-40B4-BE49-F238E27FC236}">
                  <a16:creationId xmlns:a16="http://schemas.microsoft.com/office/drawing/2014/main" id="{080CE9B7-4C7D-49C6-9508-749AFBFC6236}"/>
                </a:ext>
              </a:extLst>
            </p:cNvPr>
            <p:cNvSpPr/>
            <p:nvPr/>
          </p:nvSpPr>
          <p:spPr>
            <a:xfrm>
              <a:off x="5872081" y="1432305"/>
              <a:ext cx="461962" cy="1404938"/>
            </a:xfrm>
            <a:custGeom>
              <a:avLst/>
              <a:gdLst>
                <a:gd name="connsiteX0" fmla="*/ 0 w 461962"/>
                <a:gd name="connsiteY0" fmla="*/ 1404938 h 1404938"/>
                <a:gd name="connsiteX1" fmla="*/ 2381 w 461962"/>
                <a:gd name="connsiteY1" fmla="*/ 488156 h 1404938"/>
                <a:gd name="connsiteX2" fmla="*/ 461962 w 461962"/>
                <a:gd name="connsiteY2" fmla="*/ 0 h 1404938"/>
                <a:gd name="connsiteX3" fmla="*/ 461962 w 461962"/>
                <a:gd name="connsiteY3" fmla="*/ 916781 h 1404938"/>
                <a:gd name="connsiteX4" fmla="*/ 0 w 461962"/>
                <a:gd name="connsiteY4" fmla="*/ 1404938 h 1404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1962" h="1404938">
                  <a:moveTo>
                    <a:pt x="0" y="1404938"/>
                  </a:moveTo>
                  <a:cubicBezTo>
                    <a:pt x="794" y="1099344"/>
                    <a:pt x="1587" y="793750"/>
                    <a:pt x="2381" y="488156"/>
                  </a:cubicBezTo>
                  <a:lnTo>
                    <a:pt x="461962" y="0"/>
                  </a:lnTo>
                  <a:lnTo>
                    <a:pt x="461962" y="916781"/>
                  </a:lnTo>
                  <a:lnTo>
                    <a:pt x="0" y="1404938"/>
                  </a:lnTo>
                  <a:close/>
                </a:path>
              </a:pathLst>
            </a:custGeom>
            <a:noFill/>
            <a:ln w="9525">
              <a:solidFill>
                <a:srgbClr val="0D0D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i="1"/>
            </a:p>
          </p:txBody>
        </p:sp>
      </p:grpSp>
      <p:grpSp>
        <p:nvGrpSpPr>
          <p:cNvPr id="220" name="Groupe 219">
            <a:extLst>
              <a:ext uri="{FF2B5EF4-FFF2-40B4-BE49-F238E27FC236}">
                <a16:creationId xmlns:a16="http://schemas.microsoft.com/office/drawing/2014/main" id="{F0C7531C-CD8E-4877-9F1F-6546F0DFAFC8}"/>
              </a:ext>
            </a:extLst>
          </p:cNvPr>
          <p:cNvGrpSpPr/>
          <p:nvPr/>
        </p:nvGrpSpPr>
        <p:grpSpPr>
          <a:xfrm>
            <a:off x="10313894" y="3178054"/>
            <a:ext cx="463042" cy="1404938"/>
            <a:chOff x="6107825" y="1401102"/>
            <a:chExt cx="463042" cy="1404938"/>
          </a:xfrm>
        </p:grpSpPr>
        <p:sp>
          <p:nvSpPr>
            <p:cNvPr id="205" name="Forme libre : forme 204">
              <a:extLst>
                <a:ext uri="{FF2B5EF4-FFF2-40B4-BE49-F238E27FC236}">
                  <a16:creationId xmlns:a16="http://schemas.microsoft.com/office/drawing/2014/main" id="{869AC995-56A8-47A4-AA49-595B6DAD413F}"/>
                </a:ext>
              </a:extLst>
            </p:cNvPr>
            <p:cNvSpPr/>
            <p:nvPr/>
          </p:nvSpPr>
          <p:spPr>
            <a:xfrm>
              <a:off x="6108365" y="1401102"/>
              <a:ext cx="461962" cy="1404938"/>
            </a:xfrm>
            <a:custGeom>
              <a:avLst/>
              <a:gdLst>
                <a:gd name="connsiteX0" fmla="*/ 0 w 461962"/>
                <a:gd name="connsiteY0" fmla="*/ 1404938 h 1404938"/>
                <a:gd name="connsiteX1" fmla="*/ 2381 w 461962"/>
                <a:gd name="connsiteY1" fmla="*/ 488156 h 1404938"/>
                <a:gd name="connsiteX2" fmla="*/ 461962 w 461962"/>
                <a:gd name="connsiteY2" fmla="*/ 0 h 1404938"/>
                <a:gd name="connsiteX3" fmla="*/ 461962 w 461962"/>
                <a:gd name="connsiteY3" fmla="*/ 916781 h 1404938"/>
                <a:gd name="connsiteX4" fmla="*/ 0 w 461962"/>
                <a:gd name="connsiteY4" fmla="*/ 1404938 h 1404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1962" h="1404938">
                  <a:moveTo>
                    <a:pt x="0" y="1404938"/>
                  </a:moveTo>
                  <a:cubicBezTo>
                    <a:pt x="794" y="1099344"/>
                    <a:pt x="1587" y="793750"/>
                    <a:pt x="2381" y="488156"/>
                  </a:cubicBezTo>
                  <a:lnTo>
                    <a:pt x="461962" y="0"/>
                  </a:lnTo>
                  <a:lnTo>
                    <a:pt x="461962" y="916781"/>
                  </a:lnTo>
                  <a:lnTo>
                    <a:pt x="0" y="1404938"/>
                  </a:lnTo>
                  <a:close/>
                </a:path>
              </a:pathLst>
            </a:custGeom>
            <a:solidFill>
              <a:srgbClr val="DA3EC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i="1"/>
            </a:p>
          </p:txBody>
        </p:sp>
        <p:grpSp>
          <p:nvGrpSpPr>
            <p:cNvPr id="206" name="Groupe 205">
              <a:extLst>
                <a:ext uri="{FF2B5EF4-FFF2-40B4-BE49-F238E27FC236}">
                  <a16:creationId xmlns:a16="http://schemas.microsoft.com/office/drawing/2014/main" id="{03BEE3D0-39CB-40C4-94DF-BDC3207EC19D}"/>
                </a:ext>
              </a:extLst>
            </p:cNvPr>
            <p:cNvGrpSpPr/>
            <p:nvPr/>
          </p:nvGrpSpPr>
          <p:grpSpPr>
            <a:xfrm>
              <a:off x="6107825" y="1402906"/>
              <a:ext cx="463042" cy="1401331"/>
              <a:chOff x="3962034" y="1816055"/>
              <a:chExt cx="463042" cy="1401331"/>
            </a:xfrm>
            <a:solidFill>
              <a:srgbClr val="FF0000"/>
            </a:solidFill>
          </p:grpSpPr>
          <p:cxnSp>
            <p:nvCxnSpPr>
              <p:cNvPr id="208" name="Connecteur droit 207">
                <a:extLst>
                  <a:ext uri="{FF2B5EF4-FFF2-40B4-BE49-F238E27FC236}">
                    <a16:creationId xmlns:a16="http://schemas.microsoft.com/office/drawing/2014/main" id="{C64E75C9-B232-4C9F-9032-FB85B7D936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1816055"/>
                <a:ext cx="457199" cy="486931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Connecteur droit 208">
                <a:extLst>
                  <a:ext uri="{FF2B5EF4-FFF2-40B4-BE49-F238E27FC236}">
                    <a16:creationId xmlns:a16="http://schemas.microsoft.com/office/drawing/2014/main" id="{8E42FCFA-4C1C-4722-A223-8D73E609F5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1968455"/>
                <a:ext cx="457199" cy="486931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Connecteur droit 209">
                <a:extLst>
                  <a:ext uri="{FF2B5EF4-FFF2-40B4-BE49-F238E27FC236}">
                    <a16:creationId xmlns:a16="http://schemas.microsoft.com/office/drawing/2014/main" id="{FEAB945E-013C-4A61-A312-2B7BBDD9E5E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2120855"/>
                <a:ext cx="457199" cy="486931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Connecteur droit 210">
                <a:extLst>
                  <a:ext uri="{FF2B5EF4-FFF2-40B4-BE49-F238E27FC236}">
                    <a16:creationId xmlns:a16="http://schemas.microsoft.com/office/drawing/2014/main" id="{1DB1F2A9-9961-4609-9C59-4B9F70B7383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2273255"/>
                <a:ext cx="457199" cy="486931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Connecteur droit 211">
                <a:extLst>
                  <a:ext uri="{FF2B5EF4-FFF2-40B4-BE49-F238E27FC236}">
                    <a16:creationId xmlns:a16="http://schemas.microsoft.com/office/drawing/2014/main" id="{8574BC53-E6FF-4E72-9554-BEAD059E40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2425655"/>
                <a:ext cx="457199" cy="486931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Connecteur droit 212">
                <a:extLst>
                  <a:ext uri="{FF2B5EF4-FFF2-40B4-BE49-F238E27FC236}">
                    <a16:creationId xmlns:a16="http://schemas.microsoft.com/office/drawing/2014/main" id="{E73F85A8-201F-47F7-B417-7FF8B8BD12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2578055"/>
                <a:ext cx="457199" cy="486931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Connecteur droit 213">
                <a:extLst>
                  <a:ext uri="{FF2B5EF4-FFF2-40B4-BE49-F238E27FC236}">
                    <a16:creationId xmlns:a16="http://schemas.microsoft.com/office/drawing/2014/main" id="{D3C53360-4DB8-4543-A910-1AE1D260AE2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7877" y="2730455"/>
                <a:ext cx="457199" cy="486931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Connecteur droit 214">
                <a:extLst>
                  <a:ext uri="{FF2B5EF4-FFF2-40B4-BE49-F238E27FC236}">
                    <a16:creationId xmlns:a16="http://schemas.microsoft.com/office/drawing/2014/main" id="{1521BCAB-EBA6-4C65-AEF5-3A3B453CD4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23282" y="1816055"/>
                <a:ext cx="0" cy="914400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Connecteur droit 215">
                <a:extLst>
                  <a:ext uri="{FF2B5EF4-FFF2-40B4-BE49-F238E27FC236}">
                    <a16:creationId xmlns:a16="http://schemas.microsoft.com/office/drawing/2014/main" id="{FF138E01-6440-4B73-B015-384C3F6098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7970" y="1935114"/>
                <a:ext cx="0" cy="914400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Connecteur droit 216">
                <a:extLst>
                  <a:ext uri="{FF2B5EF4-FFF2-40B4-BE49-F238E27FC236}">
                    <a16:creationId xmlns:a16="http://schemas.microsoft.com/office/drawing/2014/main" id="{018E731D-566D-4D0D-81D3-9354F1D94E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92658" y="2066403"/>
                <a:ext cx="0" cy="914400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Connecteur droit 217">
                <a:extLst>
                  <a:ext uri="{FF2B5EF4-FFF2-40B4-BE49-F238E27FC236}">
                    <a16:creationId xmlns:a16="http://schemas.microsoft.com/office/drawing/2014/main" id="{C8B3FA38-0986-4321-9E30-806849A61DB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77346" y="2188105"/>
                <a:ext cx="0" cy="914400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Connecteur droit 218">
                <a:extLst>
                  <a:ext uri="{FF2B5EF4-FFF2-40B4-BE49-F238E27FC236}">
                    <a16:creationId xmlns:a16="http://schemas.microsoft.com/office/drawing/2014/main" id="{4D85C32D-49C0-4F2B-890B-0CEA7BAF28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2034" y="2302986"/>
                <a:ext cx="0" cy="914400"/>
              </a:xfrm>
              <a:prstGeom prst="line">
                <a:avLst/>
              </a:prstGeom>
              <a:grpFill/>
              <a:ln w="6350">
                <a:solidFill>
                  <a:srgbClr val="1A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7" name="Forme libre : forme 206">
              <a:extLst>
                <a:ext uri="{FF2B5EF4-FFF2-40B4-BE49-F238E27FC236}">
                  <a16:creationId xmlns:a16="http://schemas.microsoft.com/office/drawing/2014/main" id="{44E595AD-C09E-43A4-8AB1-2D4A46A8679C}"/>
                </a:ext>
              </a:extLst>
            </p:cNvPr>
            <p:cNvSpPr/>
            <p:nvPr/>
          </p:nvSpPr>
          <p:spPr>
            <a:xfrm>
              <a:off x="6108365" y="1401102"/>
              <a:ext cx="461962" cy="1404938"/>
            </a:xfrm>
            <a:custGeom>
              <a:avLst/>
              <a:gdLst>
                <a:gd name="connsiteX0" fmla="*/ 0 w 461962"/>
                <a:gd name="connsiteY0" fmla="*/ 1404938 h 1404938"/>
                <a:gd name="connsiteX1" fmla="*/ 2381 w 461962"/>
                <a:gd name="connsiteY1" fmla="*/ 488156 h 1404938"/>
                <a:gd name="connsiteX2" fmla="*/ 461962 w 461962"/>
                <a:gd name="connsiteY2" fmla="*/ 0 h 1404938"/>
                <a:gd name="connsiteX3" fmla="*/ 461962 w 461962"/>
                <a:gd name="connsiteY3" fmla="*/ 916781 h 1404938"/>
                <a:gd name="connsiteX4" fmla="*/ 0 w 461962"/>
                <a:gd name="connsiteY4" fmla="*/ 1404938 h 1404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1962" h="1404938">
                  <a:moveTo>
                    <a:pt x="0" y="1404938"/>
                  </a:moveTo>
                  <a:cubicBezTo>
                    <a:pt x="794" y="1099344"/>
                    <a:pt x="1587" y="793750"/>
                    <a:pt x="2381" y="488156"/>
                  </a:cubicBezTo>
                  <a:lnTo>
                    <a:pt x="461962" y="0"/>
                  </a:lnTo>
                  <a:lnTo>
                    <a:pt x="461962" y="916781"/>
                  </a:lnTo>
                  <a:lnTo>
                    <a:pt x="0" y="1404938"/>
                  </a:lnTo>
                  <a:close/>
                </a:path>
              </a:pathLst>
            </a:custGeom>
            <a:noFill/>
            <a:ln w="9525">
              <a:solidFill>
                <a:srgbClr val="0D0D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i="1"/>
            </a:p>
          </p:txBody>
        </p:sp>
      </p:grpSp>
      <p:sp>
        <p:nvSpPr>
          <p:cNvPr id="221" name="ZoneTexte 220">
            <a:extLst>
              <a:ext uri="{FF2B5EF4-FFF2-40B4-BE49-F238E27FC236}">
                <a16:creationId xmlns:a16="http://schemas.microsoft.com/office/drawing/2014/main" id="{AA18FBFB-485F-4BA6-8ED6-9B332B7E1559}"/>
              </a:ext>
            </a:extLst>
          </p:cNvPr>
          <p:cNvSpPr txBox="1"/>
          <p:nvPr/>
        </p:nvSpPr>
        <p:spPr>
          <a:xfrm>
            <a:off x="6795952" y="4683866"/>
            <a:ext cx="110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Values</a:t>
            </a:r>
          </a:p>
        </p:txBody>
      </p:sp>
      <p:grpSp>
        <p:nvGrpSpPr>
          <p:cNvPr id="242" name="Groupe 241">
            <a:extLst>
              <a:ext uri="{FF2B5EF4-FFF2-40B4-BE49-F238E27FC236}">
                <a16:creationId xmlns:a16="http://schemas.microsoft.com/office/drawing/2014/main" id="{AD9C2F27-3789-4A6B-9117-80545FFAEDA3}"/>
              </a:ext>
            </a:extLst>
          </p:cNvPr>
          <p:cNvGrpSpPr/>
          <p:nvPr/>
        </p:nvGrpSpPr>
        <p:grpSpPr>
          <a:xfrm>
            <a:off x="11032805" y="3793632"/>
            <a:ext cx="1159195" cy="789360"/>
            <a:chOff x="6901387" y="2071986"/>
            <a:chExt cx="1159195" cy="789360"/>
          </a:xfrm>
        </p:grpSpPr>
        <p:cxnSp>
          <p:nvCxnSpPr>
            <p:cNvPr id="223" name="Connecteur droit 222">
              <a:extLst>
                <a:ext uri="{FF2B5EF4-FFF2-40B4-BE49-F238E27FC236}">
                  <a16:creationId xmlns:a16="http://schemas.microsoft.com/office/drawing/2014/main" id="{AFAF4308-AC79-4FBE-8561-A102C9812C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2892" y="2248471"/>
              <a:ext cx="509" cy="5699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cteur droit 227">
              <a:extLst>
                <a:ext uri="{FF2B5EF4-FFF2-40B4-BE49-F238E27FC236}">
                  <a16:creationId xmlns:a16="http://schemas.microsoft.com/office/drawing/2014/main" id="{48261246-6086-4B0D-A554-A14579AEB1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35194" y="2572221"/>
              <a:ext cx="224146" cy="2446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cteur droit 232">
              <a:extLst>
                <a:ext uri="{FF2B5EF4-FFF2-40B4-BE49-F238E27FC236}">
                  <a16:creationId xmlns:a16="http://schemas.microsoft.com/office/drawing/2014/main" id="{BFF04F48-C085-4CCC-9FEB-983E7D6E87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31100" y="2816432"/>
              <a:ext cx="474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ZoneTexte 236">
              <a:extLst>
                <a:ext uri="{FF2B5EF4-FFF2-40B4-BE49-F238E27FC236}">
                  <a16:creationId xmlns:a16="http://schemas.microsoft.com/office/drawing/2014/main" id="{FCF8E4BB-BC18-4985-BC0A-FE3F5B1123A8}"/>
                </a:ext>
              </a:extLst>
            </p:cNvPr>
            <p:cNvSpPr txBox="1"/>
            <p:nvPr/>
          </p:nvSpPr>
          <p:spPr>
            <a:xfrm>
              <a:off x="7400466" y="2661291"/>
              <a:ext cx="66011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i="1" dirty="0" err="1"/>
                <a:t>dat</a:t>
              </a:r>
              <a:endParaRPr lang="fr-FR" sz="700" i="1" dirty="0"/>
            </a:p>
          </p:txBody>
        </p:sp>
        <p:sp>
          <p:nvSpPr>
            <p:cNvPr id="238" name="ZoneTexte 237">
              <a:extLst>
                <a:ext uri="{FF2B5EF4-FFF2-40B4-BE49-F238E27FC236}">
                  <a16:creationId xmlns:a16="http://schemas.microsoft.com/office/drawing/2014/main" id="{1FC4ADE9-360A-4D31-BC54-59B329EE9062}"/>
                </a:ext>
              </a:extLst>
            </p:cNvPr>
            <p:cNvSpPr txBox="1"/>
            <p:nvPr/>
          </p:nvSpPr>
          <p:spPr>
            <a:xfrm>
              <a:off x="7093013" y="2400772"/>
              <a:ext cx="66011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i="1" dirty="0" err="1"/>
                <a:t>prp</a:t>
              </a:r>
              <a:endParaRPr lang="fr-FR" sz="700" i="1" dirty="0"/>
            </a:p>
          </p:txBody>
        </p:sp>
        <p:sp>
          <p:nvSpPr>
            <p:cNvPr id="239" name="ZoneTexte 238">
              <a:extLst>
                <a:ext uri="{FF2B5EF4-FFF2-40B4-BE49-F238E27FC236}">
                  <a16:creationId xmlns:a16="http://schemas.microsoft.com/office/drawing/2014/main" id="{5952BE78-5C99-49E4-9955-29FC63BBD056}"/>
                </a:ext>
              </a:extLst>
            </p:cNvPr>
            <p:cNvSpPr txBox="1"/>
            <p:nvPr/>
          </p:nvSpPr>
          <p:spPr>
            <a:xfrm>
              <a:off x="6901387" y="2071986"/>
              <a:ext cx="66011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i="1" dirty="0" err="1"/>
                <a:t>loc</a:t>
              </a:r>
              <a:endParaRPr lang="fr-FR" sz="700" i="1" dirty="0"/>
            </a:p>
          </p:txBody>
        </p:sp>
        <p:sp>
          <p:nvSpPr>
            <p:cNvPr id="240" name="Ellipse 239">
              <a:extLst>
                <a:ext uri="{FF2B5EF4-FFF2-40B4-BE49-F238E27FC236}">
                  <a16:creationId xmlns:a16="http://schemas.microsoft.com/office/drawing/2014/main" id="{DAFB8C8A-867D-43BF-A4D4-2F512C2E4801}"/>
                </a:ext>
              </a:extLst>
            </p:cNvPr>
            <p:cNvSpPr/>
            <p:nvPr/>
          </p:nvSpPr>
          <p:spPr>
            <a:xfrm>
              <a:off x="7467600" y="2282304"/>
              <a:ext cx="45719" cy="45719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i="1"/>
            </a:p>
          </p:txBody>
        </p:sp>
        <p:sp>
          <p:nvSpPr>
            <p:cNvPr id="241" name="ZoneTexte 240">
              <a:extLst>
                <a:ext uri="{FF2B5EF4-FFF2-40B4-BE49-F238E27FC236}">
                  <a16:creationId xmlns:a16="http://schemas.microsoft.com/office/drawing/2014/main" id="{4FD86BA0-4325-4541-A324-1499E0E74DA9}"/>
                </a:ext>
              </a:extLst>
            </p:cNvPr>
            <p:cNvSpPr txBox="1"/>
            <p:nvPr/>
          </p:nvSpPr>
          <p:spPr>
            <a:xfrm>
              <a:off x="7381546" y="2109527"/>
              <a:ext cx="66011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i="1" dirty="0" err="1"/>
                <a:t>res</a:t>
              </a:r>
              <a:endParaRPr lang="fr-FR" sz="700" i="1" dirty="0"/>
            </a:p>
          </p:txBody>
        </p:sp>
      </p:grpSp>
      <p:sp>
        <p:nvSpPr>
          <p:cNvPr id="243" name="ZoneTexte 242">
            <a:extLst>
              <a:ext uri="{FF2B5EF4-FFF2-40B4-BE49-F238E27FC236}">
                <a16:creationId xmlns:a16="http://schemas.microsoft.com/office/drawing/2014/main" id="{97F8A363-8D05-41BA-A927-D0864771ED17}"/>
              </a:ext>
            </a:extLst>
          </p:cNvPr>
          <p:cNvSpPr txBox="1"/>
          <p:nvPr/>
        </p:nvSpPr>
        <p:spPr>
          <a:xfrm>
            <a:off x="11100382" y="4683866"/>
            <a:ext cx="726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Dims</a:t>
            </a:r>
            <a:endParaRPr lang="fr-FR" b="1" dirty="0"/>
          </a:p>
        </p:txBody>
      </p:sp>
      <p:sp>
        <p:nvSpPr>
          <p:cNvPr id="244" name="ZoneTexte 243">
            <a:extLst>
              <a:ext uri="{FF2B5EF4-FFF2-40B4-BE49-F238E27FC236}">
                <a16:creationId xmlns:a16="http://schemas.microsoft.com/office/drawing/2014/main" id="{938E7BB7-B767-4C97-B818-0107DF8106F8}"/>
              </a:ext>
            </a:extLst>
          </p:cNvPr>
          <p:cNvSpPr txBox="1"/>
          <p:nvPr/>
        </p:nvSpPr>
        <p:spPr>
          <a:xfrm>
            <a:off x="8783321" y="4683866"/>
            <a:ext cx="105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Coords</a:t>
            </a:r>
            <a:endParaRPr lang="fr-FR" b="1" dirty="0"/>
          </a:p>
        </p:txBody>
      </p:sp>
      <p:sp>
        <p:nvSpPr>
          <p:cNvPr id="245" name="ZoneTexte 244">
            <a:extLst>
              <a:ext uri="{FF2B5EF4-FFF2-40B4-BE49-F238E27FC236}">
                <a16:creationId xmlns:a16="http://schemas.microsoft.com/office/drawing/2014/main" id="{37723C81-B4DC-40DA-BD63-B19E588B1C52}"/>
              </a:ext>
            </a:extLst>
          </p:cNvPr>
          <p:cNvSpPr txBox="1"/>
          <p:nvPr/>
        </p:nvSpPr>
        <p:spPr>
          <a:xfrm>
            <a:off x="6824052" y="2313643"/>
            <a:ext cx="131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Variable</a:t>
            </a:r>
          </a:p>
        </p:txBody>
      </p:sp>
      <p:sp>
        <p:nvSpPr>
          <p:cNvPr id="246" name="ZoneTexte 245">
            <a:extLst>
              <a:ext uri="{FF2B5EF4-FFF2-40B4-BE49-F238E27FC236}">
                <a16:creationId xmlns:a16="http://schemas.microsoft.com/office/drawing/2014/main" id="{C7B7149A-CF58-4277-B8F4-AF988F6533E8}"/>
              </a:ext>
            </a:extLst>
          </p:cNvPr>
          <p:cNvSpPr txBox="1"/>
          <p:nvPr/>
        </p:nvSpPr>
        <p:spPr>
          <a:xfrm>
            <a:off x="8264559" y="2697189"/>
            <a:ext cx="11743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>
                <a:solidFill>
                  <a:srgbClr val="C00000"/>
                </a:solidFill>
              </a:rPr>
              <a:t>Datation</a:t>
            </a:r>
          </a:p>
        </p:txBody>
      </p:sp>
      <p:sp>
        <p:nvSpPr>
          <p:cNvPr id="247" name="ZoneTexte 246">
            <a:extLst>
              <a:ext uri="{FF2B5EF4-FFF2-40B4-BE49-F238E27FC236}">
                <a16:creationId xmlns:a16="http://schemas.microsoft.com/office/drawing/2014/main" id="{1C0AB0E7-2F47-4977-AA23-EB48F6D7266E}"/>
              </a:ext>
            </a:extLst>
          </p:cNvPr>
          <p:cNvSpPr txBox="1"/>
          <p:nvPr/>
        </p:nvSpPr>
        <p:spPr>
          <a:xfrm>
            <a:off x="9196171" y="2697189"/>
            <a:ext cx="11743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>
                <a:solidFill>
                  <a:srgbClr val="002060"/>
                </a:solidFill>
              </a:rPr>
              <a:t>Location</a:t>
            </a:r>
          </a:p>
        </p:txBody>
      </p:sp>
      <p:sp>
        <p:nvSpPr>
          <p:cNvPr id="248" name="ZoneTexte 247">
            <a:extLst>
              <a:ext uri="{FF2B5EF4-FFF2-40B4-BE49-F238E27FC236}">
                <a16:creationId xmlns:a16="http://schemas.microsoft.com/office/drawing/2014/main" id="{2B5B877F-BDA2-4C04-BE10-1956EA8ECCE8}"/>
              </a:ext>
            </a:extLst>
          </p:cNvPr>
          <p:cNvSpPr txBox="1"/>
          <p:nvPr/>
        </p:nvSpPr>
        <p:spPr>
          <a:xfrm>
            <a:off x="10050070" y="2697189"/>
            <a:ext cx="11743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err="1">
                <a:solidFill>
                  <a:schemeClr val="accent6">
                    <a:lumMod val="50000"/>
                  </a:schemeClr>
                </a:solidFill>
              </a:rPr>
              <a:t>Property</a:t>
            </a:r>
            <a:endParaRPr lang="fr-FR" sz="1200" b="1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49" name="ZoneTexte 248">
            <a:extLst>
              <a:ext uri="{FF2B5EF4-FFF2-40B4-BE49-F238E27FC236}">
                <a16:creationId xmlns:a16="http://schemas.microsoft.com/office/drawing/2014/main" id="{A03F9862-00B5-42F2-850F-AE462EA024E1}"/>
              </a:ext>
            </a:extLst>
          </p:cNvPr>
          <p:cNvSpPr txBox="1"/>
          <p:nvPr/>
        </p:nvSpPr>
        <p:spPr>
          <a:xfrm>
            <a:off x="8253359" y="3036133"/>
            <a:ext cx="6238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>
                <a:solidFill>
                  <a:srgbClr val="C00000"/>
                </a:solidFill>
              </a:rPr>
              <a:t>Name</a:t>
            </a:r>
          </a:p>
        </p:txBody>
      </p:sp>
      <p:sp>
        <p:nvSpPr>
          <p:cNvPr id="250" name="ZoneTexte 249">
            <a:extLst>
              <a:ext uri="{FF2B5EF4-FFF2-40B4-BE49-F238E27FC236}">
                <a16:creationId xmlns:a16="http://schemas.microsoft.com/office/drawing/2014/main" id="{3D98EAF6-052B-4A45-A586-8492274000E5}"/>
              </a:ext>
            </a:extLst>
          </p:cNvPr>
          <p:cNvSpPr txBox="1"/>
          <p:nvPr/>
        </p:nvSpPr>
        <p:spPr>
          <a:xfrm>
            <a:off x="8633839" y="3036133"/>
            <a:ext cx="6238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>
                <a:solidFill>
                  <a:srgbClr val="C00000"/>
                </a:solidFill>
              </a:rPr>
              <a:t>Date</a:t>
            </a:r>
          </a:p>
        </p:txBody>
      </p:sp>
      <p:sp>
        <p:nvSpPr>
          <p:cNvPr id="251" name="ZoneTexte 250">
            <a:extLst>
              <a:ext uri="{FF2B5EF4-FFF2-40B4-BE49-F238E27FC236}">
                <a16:creationId xmlns:a16="http://schemas.microsoft.com/office/drawing/2014/main" id="{C7C4DB21-5430-43C4-A718-0E4BCC936404}"/>
              </a:ext>
            </a:extLst>
          </p:cNvPr>
          <p:cNvSpPr txBox="1"/>
          <p:nvPr/>
        </p:nvSpPr>
        <p:spPr>
          <a:xfrm>
            <a:off x="9055499" y="3036133"/>
            <a:ext cx="6238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>
                <a:solidFill>
                  <a:srgbClr val="002060"/>
                </a:solidFill>
              </a:rPr>
              <a:t>Name</a:t>
            </a:r>
          </a:p>
        </p:txBody>
      </p:sp>
      <p:sp>
        <p:nvSpPr>
          <p:cNvPr id="252" name="ZoneTexte 251">
            <a:extLst>
              <a:ext uri="{FF2B5EF4-FFF2-40B4-BE49-F238E27FC236}">
                <a16:creationId xmlns:a16="http://schemas.microsoft.com/office/drawing/2014/main" id="{FFCD15F7-CAF4-4DAD-A612-05CAEEACB2A2}"/>
              </a:ext>
            </a:extLst>
          </p:cNvPr>
          <p:cNvSpPr txBox="1"/>
          <p:nvPr/>
        </p:nvSpPr>
        <p:spPr>
          <a:xfrm>
            <a:off x="9442795" y="3036133"/>
            <a:ext cx="6238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 err="1">
                <a:solidFill>
                  <a:srgbClr val="002060"/>
                </a:solidFill>
              </a:rPr>
              <a:t>Lon</a:t>
            </a:r>
            <a:endParaRPr lang="fr-FR" sz="800" i="1" dirty="0">
              <a:solidFill>
                <a:srgbClr val="002060"/>
              </a:solidFill>
            </a:endParaRPr>
          </a:p>
        </p:txBody>
      </p:sp>
      <p:sp>
        <p:nvSpPr>
          <p:cNvPr id="253" name="ZoneTexte 252">
            <a:extLst>
              <a:ext uri="{FF2B5EF4-FFF2-40B4-BE49-F238E27FC236}">
                <a16:creationId xmlns:a16="http://schemas.microsoft.com/office/drawing/2014/main" id="{AD057D39-ED70-48D6-97E2-31D9024A9857}"/>
              </a:ext>
            </a:extLst>
          </p:cNvPr>
          <p:cNvSpPr txBox="1"/>
          <p:nvPr/>
        </p:nvSpPr>
        <p:spPr>
          <a:xfrm>
            <a:off x="9777216" y="3036133"/>
            <a:ext cx="6238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 err="1">
                <a:solidFill>
                  <a:srgbClr val="002060"/>
                </a:solidFill>
              </a:rPr>
              <a:t>Lat</a:t>
            </a:r>
            <a:endParaRPr lang="fr-FR" sz="800" i="1" dirty="0">
              <a:solidFill>
                <a:srgbClr val="002060"/>
              </a:solidFill>
            </a:endParaRPr>
          </a:p>
        </p:txBody>
      </p:sp>
      <p:sp>
        <p:nvSpPr>
          <p:cNvPr id="254" name="ZoneTexte 253">
            <a:extLst>
              <a:ext uri="{FF2B5EF4-FFF2-40B4-BE49-F238E27FC236}">
                <a16:creationId xmlns:a16="http://schemas.microsoft.com/office/drawing/2014/main" id="{B36FE4A3-3E2F-46B8-B21F-57AA35605279}"/>
              </a:ext>
            </a:extLst>
          </p:cNvPr>
          <p:cNvSpPr txBox="1"/>
          <p:nvPr/>
        </p:nvSpPr>
        <p:spPr>
          <a:xfrm>
            <a:off x="10066085" y="3036133"/>
            <a:ext cx="6238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>
                <a:solidFill>
                  <a:schemeClr val="accent6">
                    <a:lumMod val="50000"/>
                  </a:schemeClr>
                </a:solidFill>
              </a:rPr>
              <a:t>Name</a:t>
            </a:r>
          </a:p>
        </p:txBody>
      </p:sp>
      <p:sp>
        <p:nvSpPr>
          <p:cNvPr id="255" name="ZoneTexte 254">
            <a:extLst>
              <a:ext uri="{FF2B5EF4-FFF2-40B4-BE49-F238E27FC236}">
                <a16:creationId xmlns:a16="http://schemas.microsoft.com/office/drawing/2014/main" id="{F88F5E9D-D002-45A9-AD0A-39972C7FB06A}"/>
              </a:ext>
            </a:extLst>
          </p:cNvPr>
          <p:cNvSpPr txBox="1"/>
          <p:nvPr/>
        </p:nvSpPr>
        <p:spPr>
          <a:xfrm>
            <a:off x="10422901" y="3036133"/>
            <a:ext cx="6238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>
                <a:solidFill>
                  <a:schemeClr val="accent6">
                    <a:lumMod val="50000"/>
                  </a:schemeClr>
                </a:solidFill>
              </a:rPr>
              <a:t>Type</a:t>
            </a:r>
          </a:p>
        </p:txBody>
      </p:sp>
      <p:sp>
        <p:nvSpPr>
          <p:cNvPr id="256" name="ZoneTexte 255">
            <a:extLst>
              <a:ext uri="{FF2B5EF4-FFF2-40B4-BE49-F238E27FC236}">
                <a16:creationId xmlns:a16="http://schemas.microsoft.com/office/drawing/2014/main" id="{2D88F05B-A3C1-4E40-95EE-69B95B908A25}"/>
              </a:ext>
            </a:extLst>
          </p:cNvPr>
          <p:cNvSpPr txBox="1"/>
          <p:nvPr/>
        </p:nvSpPr>
        <p:spPr>
          <a:xfrm>
            <a:off x="11060757" y="2116278"/>
            <a:ext cx="1112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Primary</a:t>
            </a:r>
            <a:r>
              <a:rPr lang="fr-FR" b="1" dirty="0"/>
              <a:t> indexes</a:t>
            </a:r>
          </a:p>
        </p:txBody>
      </p:sp>
      <p:sp>
        <p:nvSpPr>
          <p:cNvPr id="204" name="ZoneTexte 203">
            <a:extLst>
              <a:ext uri="{FF2B5EF4-FFF2-40B4-BE49-F238E27FC236}">
                <a16:creationId xmlns:a16="http://schemas.microsoft.com/office/drawing/2014/main" id="{E712C75A-8D11-44C3-B5AD-1540854A285E}"/>
              </a:ext>
            </a:extLst>
          </p:cNvPr>
          <p:cNvSpPr txBox="1"/>
          <p:nvPr/>
        </p:nvSpPr>
        <p:spPr>
          <a:xfrm>
            <a:off x="8315771" y="2292127"/>
            <a:ext cx="2341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Secondary</a:t>
            </a:r>
            <a:r>
              <a:rPr lang="fr-FR" b="1" dirty="0"/>
              <a:t> indexes</a:t>
            </a:r>
          </a:p>
        </p:txBody>
      </p:sp>
    </p:spTree>
    <p:extLst>
      <p:ext uri="{BB962C8B-B14F-4D97-AF65-F5344CB8AC3E}">
        <p14:creationId xmlns:p14="http://schemas.microsoft.com/office/powerpoint/2010/main" val="12214814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7814184-8D28-4B6A-AD21-F578D6DCFFED}"/>
              </a:ext>
            </a:extLst>
          </p:cNvPr>
          <p:cNvSpPr txBox="1">
            <a:spLocks/>
          </p:cNvSpPr>
          <p:nvPr/>
        </p:nvSpPr>
        <p:spPr>
          <a:xfrm>
            <a:off x="387053" y="190477"/>
            <a:ext cx="2676660" cy="73335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2 - Example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4E7BCA7-A59B-4DD3-B75B-E1EF98B12C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492965"/>
              </p:ext>
            </p:extLst>
          </p:nvPr>
        </p:nvGraphicFramePr>
        <p:xfrm>
          <a:off x="3676948" y="190477"/>
          <a:ext cx="8127999" cy="3079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64009505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1732995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87397683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60470566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6217013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4995637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21254415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4844026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55976083"/>
                    </a:ext>
                  </a:extLst>
                </a:gridCol>
              </a:tblGrid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first name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last name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full name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surname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group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course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examen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score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45115412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 White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skyler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37206614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 White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skyler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95361159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 White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skyler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t3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51755746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 White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skyler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25700294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 White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skyler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55460326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 White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skyler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t3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76908492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Anne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Anne White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skyler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gr1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software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t1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36130208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Anne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Anne White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skyler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gr1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software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76129144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Anne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Anne White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skyler</a:t>
                      </a:r>
                      <a:endParaRPr lang="fr-FR" sz="1100" b="1" i="1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gr1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software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t3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6507036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3013F1C-48E1-4467-9B4B-F9B83E64D512}"/>
              </a:ext>
            </a:extLst>
          </p:cNvPr>
          <p:cNvSpPr/>
          <p:nvPr/>
        </p:nvSpPr>
        <p:spPr>
          <a:xfrm>
            <a:off x="3676454" y="3007143"/>
            <a:ext cx="895546" cy="245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EC8A12-F26D-4F3F-9595-4D1F3A77E98D}"/>
              </a:ext>
            </a:extLst>
          </p:cNvPr>
          <p:cNvSpPr/>
          <p:nvPr/>
        </p:nvSpPr>
        <p:spPr>
          <a:xfrm>
            <a:off x="4580572" y="3007143"/>
            <a:ext cx="895546" cy="245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60AC60-9B8E-4CC5-9492-EF005D1B5416}"/>
              </a:ext>
            </a:extLst>
          </p:cNvPr>
          <p:cNvSpPr/>
          <p:nvPr/>
        </p:nvSpPr>
        <p:spPr>
          <a:xfrm>
            <a:off x="6388808" y="3007143"/>
            <a:ext cx="895546" cy="245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F545CC-81DD-4978-9CD5-6CFDF79AB2DD}"/>
              </a:ext>
            </a:extLst>
          </p:cNvPr>
          <p:cNvSpPr/>
          <p:nvPr/>
        </p:nvSpPr>
        <p:spPr>
          <a:xfrm>
            <a:off x="7292926" y="3007143"/>
            <a:ext cx="895546" cy="245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833130-B3F4-4483-974E-EEA755CE7336}"/>
              </a:ext>
            </a:extLst>
          </p:cNvPr>
          <p:cNvSpPr/>
          <p:nvPr/>
        </p:nvSpPr>
        <p:spPr>
          <a:xfrm>
            <a:off x="8197044" y="3007143"/>
            <a:ext cx="895546" cy="245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C6B782-123F-4315-9C6C-000CA711332F}"/>
              </a:ext>
            </a:extLst>
          </p:cNvPr>
          <p:cNvSpPr/>
          <p:nvPr/>
        </p:nvSpPr>
        <p:spPr>
          <a:xfrm>
            <a:off x="9101162" y="3007143"/>
            <a:ext cx="895546" cy="245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849383-78C3-4D51-BCE4-2403EC95FEDF}"/>
              </a:ext>
            </a:extLst>
          </p:cNvPr>
          <p:cNvSpPr/>
          <p:nvPr/>
        </p:nvSpPr>
        <p:spPr>
          <a:xfrm>
            <a:off x="10005280" y="3007143"/>
            <a:ext cx="895546" cy="245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CCFE4E-3EEA-409A-B693-818EB3ADA2B1}"/>
              </a:ext>
            </a:extLst>
          </p:cNvPr>
          <p:cNvSpPr/>
          <p:nvPr/>
        </p:nvSpPr>
        <p:spPr>
          <a:xfrm>
            <a:off x="10909401" y="3007143"/>
            <a:ext cx="895546" cy="245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DDAFFA-3FBE-4049-BE11-4BA18DF4FD4F}"/>
              </a:ext>
            </a:extLst>
          </p:cNvPr>
          <p:cNvSpPr/>
          <p:nvPr/>
        </p:nvSpPr>
        <p:spPr>
          <a:xfrm>
            <a:off x="5484690" y="3007143"/>
            <a:ext cx="895546" cy="245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F74F5E5D-085C-466F-A322-4E85119F5362}"/>
              </a:ext>
            </a:extLst>
          </p:cNvPr>
          <p:cNvCxnSpPr>
            <a:cxnSpLocks/>
            <a:stCxn id="5" idx="2"/>
            <a:endCxn id="13" idx="2"/>
          </p:cNvCxnSpPr>
          <p:nvPr/>
        </p:nvCxnSpPr>
        <p:spPr>
          <a:xfrm rot="16200000" flipH="1">
            <a:off x="5028345" y="2348121"/>
            <a:ext cx="12700" cy="1808236"/>
          </a:xfrm>
          <a:prstGeom prst="curvedConnector3">
            <a:avLst>
              <a:gd name="adj1" fmla="val 424947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3994A2A0-EA49-441B-A842-0EEE9A337370}"/>
              </a:ext>
            </a:extLst>
          </p:cNvPr>
          <p:cNvCxnSpPr>
            <a:cxnSpLocks/>
            <a:stCxn id="6" idx="2"/>
            <a:endCxn id="13" idx="2"/>
          </p:cNvCxnSpPr>
          <p:nvPr/>
        </p:nvCxnSpPr>
        <p:spPr>
          <a:xfrm rot="16200000" flipH="1">
            <a:off x="5480404" y="2800180"/>
            <a:ext cx="12700" cy="904118"/>
          </a:xfrm>
          <a:prstGeom prst="curved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0CEAA29B-95D1-47FF-AE95-12EED542E37B}"/>
              </a:ext>
            </a:extLst>
          </p:cNvPr>
          <p:cNvCxnSpPr>
            <a:cxnSpLocks/>
            <a:stCxn id="7" idx="2"/>
            <a:endCxn id="13" idx="2"/>
          </p:cNvCxnSpPr>
          <p:nvPr/>
        </p:nvCxnSpPr>
        <p:spPr>
          <a:xfrm rot="5400000">
            <a:off x="6384522" y="2800180"/>
            <a:ext cx="12700" cy="904118"/>
          </a:xfrm>
          <a:prstGeom prst="curvedConnector3">
            <a:avLst>
              <a:gd name="adj1" fmla="val 1800000"/>
            </a:avLst>
          </a:prstGeom>
          <a:ln w="38100"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30AD4453-4078-418F-9F42-97A9EB170F89}"/>
              </a:ext>
            </a:extLst>
          </p:cNvPr>
          <p:cNvCxnSpPr>
            <a:cxnSpLocks/>
            <a:stCxn id="8" idx="2"/>
            <a:endCxn id="13" idx="2"/>
          </p:cNvCxnSpPr>
          <p:nvPr/>
        </p:nvCxnSpPr>
        <p:spPr>
          <a:xfrm rot="5400000">
            <a:off x="6836581" y="2348121"/>
            <a:ext cx="12700" cy="1808236"/>
          </a:xfrm>
          <a:prstGeom prst="curvedConnector3">
            <a:avLst>
              <a:gd name="adj1" fmla="val 402680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336A39E-D246-4C90-AA8B-9EBCAD04D02F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9548935" y="3252239"/>
            <a:ext cx="0" cy="33936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872156F-2D8F-4027-B740-834287B686D4}"/>
              </a:ext>
            </a:extLst>
          </p:cNvPr>
          <p:cNvSpPr txBox="1"/>
          <p:nvPr/>
        </p:nvSpPr>
        <p:spPr>
          <a:xfrm>
            <a:off x="9592211" y="3330443"/>
            <a:ext cx="9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unique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2D1888-62E3-4A98-837B-7BFFA6D42212}"/>
              </a:ext>
            </a:extLst>
          </p:cNvPr>
          <p:cNvSpPr txBox="1"/>
          <p:nvPr/>
        </p:nvSpPr>
        <p:spPr>
          <a:xfrm>
            <a:off x="4352547" y="3347585"/>
            <a:ext cx="1188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derived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9AB5BE-FCB6-4F85-84BB-578A3688B691}"/>
              </a:ext>
            </a:extLst>
          </p:cNvPr>
          <p:cNvSpPr txBox="1"/>
          <p:nvPr/>
        </p:nvSpPr>
        <p:spPr>
          <a:xfrm>
            <a:off x="6342528" y="3355933"/>
            <a:ext cx="1188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</a:rPr>
              <a:t>coupled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071F32-73CA-483B-A6F1-470C9CACC986}"/>
              </a:ext>
            </a:extLst>
          </p:cNvPr>
          <p:cNvSpPr txBox="1"/>
          <p:nvPr/>
        </p:nvSpPr>
        <p:spPr>
          <a:xfrm>
            <a:off x="387053" y="1057938"/>
            <a:ext cx="30937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err="1"/>
              <a:t>to_xarray</a:t>
            </a:r>
            <a:r>
              <a:rPr lang="fr-FR" dirty="0"/>
              <a:t> </a:t>
            </a:r>
            <a:r>
              <a:rPr lang="fr-FR" dirty="0" err="1"/>
              <a:t>function</a:t>
            </a:r>
            <a:r>
              <a:rPr lang="fr-FR" dirty="0"/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Primary</a:t>
            </a:r>
            <a:r>
              <a:rPr lang="fr-FR" dirty="0"/>
              <a:t> </a:t>
            </a:r>
            <a:r>
              <a:rPr lang="fr-FR" dirty="0" err="1"/>
              <a:t>crossed</a:t>
            </a:r>
            <a:r>
              <a:rPr lang="fr-FR" dirty="0"/>
              <a:t> (values extension)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Secondary</a:t>
            </a:r>
            <a:r>
              <a:rPr lang="fr-FR" dirty="0"/>
              <a:t> coupled (full codec)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5A1E840-F584-453C-BB3A-47AABAD39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157" y="3814165"/>
            <a:ext cx="5382276" cy="29891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8BDC2C5-27EF-4B4D-A2B6-831866863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0433" y="3954487"/>
            <a:ext cx="5908177" cy="1647188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22054762-3E15-4D9B-BC58-468E343EF36F}"/>
              </a:ext>
            </a:extLst>
          </p:cNvPr>
          <p:cNvSpPr txBox="1"/>
          <p:nvPr/>
        </p:nvSpPr>
        <p:spPr>
          <a:xfrm rot="16200000">
            <a:off x="2997205" y="2650824"/>
            <a:ext cx="1062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completed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5262908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47850D-6609-4D50-8292-C51CE63E5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359" y="10384"/>
            <a:ext cx="8911687" cy="1280890"/>
          </a:xfrm>
        </p:spPr>
        <p:txBody>
          <a:bodyPr/>
          <a:lstStyle/>
          <a:p>
            <a:r>
              <a:rPr lang="fr-FR" dirty="0"/>
              <a:t>3 - Building process</a:t>
            </a:r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028D428D-418A-44DB-B732-B697D3AAF9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546771"/>
              </p:ext>
            </p:extLst>
          </p:nvPr>
        </p:nvGraphicFramePr>
        <p:xfrm>
          <a:off x="1496110" y="4514760"/>
          <a:ext cx="1107126" cy="581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563">
                  <a:extLst>
                    <a:ext uri="{9D8B030D-6E8A-4147-A177-3AD203B41FA5}">
                      <a16:colId xmlns:a16="http://schemas.microsoft.com/office/drawing/2014/main" val="4003757496"/>
                    </a:ext>
                  </a:extLst>
                </a:gridCol>
                <a:gridCol w="553563">
                  <a:extLst>
                    <a:ext uri="{9D8B030D-6E8A-4147-A177-3AD203B41FA5}">
                      <a16:colId xmlns:a16="http://schemas.microsoft.com/office/drawing/2014/main" val="4076175432"/>
                    </a:ext>
                  </a:extLst>
                </a:gridCol>
              </a:tblGrid>
              <a:tr h="290617">
                <a:tc>
                  <a:txBody>
                    <a:bodyPr/>
                    <a:lstStyle/>
                    <a:p>
                      <a:r>
                        <a:rPr lang="fr-FR" sz="1050" dirty="0"/>
                        <a:t>index</a:t>
                      </a: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data</a:t>
                      </a:r>
                    </a:p>
                  </a:txBody>
                  <a:tcPr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34718039"/>
                  </a:ext>
                </a:extLst>
              </a:tr>
              <a:tr h="290617">
                <a:tc>
                  <a:txBody>
                    <a:bodyPr/>
                    <a:lstStyle/>
                    <a:p>
                      <a:r>
                        <a:rPr lang="fr-FR" sz="1050" dirty="0"/>
                        <a:t>value</a:t>
                      </a: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value</a:t>
                      </a:r>
                    </a:p>
                  </a:txBody>
                  <a:tcPr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322077"/>
                  </a:ext>
                </a:extLst>
              </a:tr>
            </a:tbl>
          </a:graphicData>
        </a:graphic>
      </p:graphicFrame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94B04D5F-8D3B-4A4B-83F8-29B4DCC350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628304"/>
              </p:ext>
            </p:extLst>
          </p:nvPr>
        </p:nvGraphicFramePr>
        <p:xfrm>
          <a:off x="2683886" y="2816257"/>
          <a:ext cx="553563" cy="871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563">
                  <a:extLst>
                    <a:ext uri="{9D8B030D-6E8A-4147-A177-3AD203B41FA5}">
                      <a16:colId xmlns:a16="http://schemas.microsoft.com/office/drawing/2014/main" val="4076175432"/>
                    </a:ext>
                  </a:extLst>
                </a:gridCol>
              </a:tblGrid>
              <a:tr h="290617">
                <a:tc>
                  <a:txBody>
                    <a:bodyPr/>
                    <a:lstStyle/>
                    <a:p>
                      <a:r>
                        <a:rPr lang="fr-FR" sz="1050" dirty="0"/>
                        <a:t>data</a:t>
                      </a: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34718039"/>
                  </a:ext>
                </a:extLst>
              </a:tr>
              <a:tr h="290617">
                <a:tc>
                  <a:txBody>
                    <a:bodyPr/>
                    <a:lstStyle/>
                    <a:p>
                      <a:r>
                        <a:rPr lang="fr-FR" sz="1050" dirty="0"/>
                        <a:t>ilist1</a:t>
                      </a: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71897274"/>
                  </a:ext>
                </a:extLst>
              </a:tr>
              <a:tr h="290617">
                <a:tc>
                  <a:txBody>
                    <a:bodyPr/>
                    <a:lstStyle/>
                    <a:p>
                      <a:r>
                        <a:rPr lang="fr-FR" sz="1050" dirty="0"/>
                        <a:t>ilist2</a:t>
                      </a: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322077"/>
                  </a:ext>
                </a:extLst>
              </a:tr>
            </a:tbl>
          </a:graphicData>
        </a:graphic>
      </p:graphicFrame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397278EE-7081-4EB6-8A1F-DDFF2C54F3CC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2049673" y="3252182"/>
            <a:ext cx="738693" cy="1262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au 3">
            <a:extLst>
              <a:ext uri="{FF2B5EF4-FFF2-40B4-BE49-F238E27FC236}">
                <a16:creationId xmlns:a16="http://schemas.microsoft.com/office/drawing/2014/main" id="{2235DDFD-32A7-4BB1-95D4-5B11EA98D3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703956"/>
              </p:ext>
            </p:extLst>
          </p:nvPr>
        </p:nvGraphicFramePr>
        <p:xfrm>
          <a:off x="2960667" y="4514760"/>
          <a:ext cx="1107126" cy="871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563">
                  <a:extLst>
                    <a:ext uri="{9D8B030D-6E8A-4147-A177-3AD203B41FA5}">
                      <a16:colId xmlns:a16="http://schemas.microsoft.com/office/drawing/2014/main" val="4003757496"/>
                    </a:ext>
                  </a:extLst>
                </a:gridCol>
                <a:gridCol w="553563">
                  <a:extLst>
                    <a:ext uri="{9D8B030D-6E8A-4147-A177-3AD203B41FA5}">
                      <a16:colId xmlns:a16="http://schemas.microsoft.com/office/drawing/2014/main" val="4076175432"/>
                    </a:ext>
                  </a:extLst>
                </a:gridCol>
              </a:tblGrid>
              <a:tr h="290617">
                <a:tc>
                  <a:txBody>
                    <a:bodyPr/>
                    <a:lstStyle/>
                    <a:p>
                      <a:r>
                        <a:rPr lang="fr-FR" sz="1050" dirty="0"/>
                        <a:t>index</a:t>
                      </a: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data</a:t>
                      </a:r>
                    </a:p>
                  </a:txBody>
                  <a:tcPr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34718039"/>
                  </a:ext>
                </a:extLst>
              </a:tr>
              <a:tr h="290617">
                <a:tc>
                  <a:txBody>
                    <a:bodyPr/>
                    <a:lstStyle/>
                    <a:p>
                      <a:r>
                        <a:rPr lang="fr-FR" sz="1050" dirty="0"/>
                        <a:t>value</a:t>
                      </a: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value</a:t>
                      </a:r>
                    </a:p>
                  </a:txBody>
                  <a:tcPr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88588144"/>
                  </a:ext>
                </a:extLst>
              </a:tr>
              <a:tr h="290617">
                <a:tc>
                  <a:txBody>
                    <a:bodyPr/>
                    <a:lstStyle/>
                    <a:p>
                      <a:r>
                        <a:rPr lang="fr-FR" sz="1050" dirty="0"/>
                        <a:t>value</a:t>
                      </a: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value</a:t>
                      </a:r>
                    </a:p>
                  </a:txBody>
                  <a:tcPr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322077"/>
                  </a:ext>
                </a:extLst>
              </a:tr>
            </a:tbl>
          </a:graphicData>
        </a:graphic>
      </p:graphicFrame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C4EAA693-325F-4DB3-BAD8-57F2E77785DB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3065148" y="3541664"/>
            <a:ext cx="449082" cy="973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au 3">
            <a:extLst>
              <a:ext uri="{FF2B5EF4-FFF2-40B4-BE49-F238E27FC236}">
                <a16:creationId xmlns:a16="http://schemas.microsoft.com/office/drawing/2014/main" id="{57282DF8-6FA3-46FC-98AE-761F6DDB4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285176"/>
              </p:ext>
            </p:extLst>
          </p:nvPr>
        </p:nvGraphicFramePr>
        <p:xfrm>
          <a:off x="3065148" y="1311431"/>
          <a:ext cx="1710441" cy="923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147">
                  <a:extLst>
                    <a:ext uri="{9D8B030D-6E8A-4147-A177-3AD203B41FA5}">
                      <a16:colId xmlns:a16="http://schemas.microsoft.com/office/drawing/2014/main" val="4003757496"/>
                    </a:ext>
                  </a:extLst>
                </a:gridCol>
                <a:gridCol w="570147">
                  <a:extLst>
                    <a:ext uri="{9D8B030D-6E8A-4147-A177-3AD203B41FA5}">
                      <a16:colId xmlns:a16="http://schemas.microsoft.com/office/drawing/2014/main" val="3216677663"/>
                    </a:ext>
                  </a:extLst>
                </a:gridCol>
                <a:gridCol w="570147">
                  <a:extLst>
                    <a:ext uri="{9D8B030D-6E8A-4147-A177-3AD203B41FA5}">
                      <a16:colId xmlns:a16="http://schemas.microsoft.com/office/drawing/2014/main" val="4076175432"/>
                    </a:ext>
                  </a:extLst>
                </a:gridCol>
              </a:tblGrid>
              <a:tr h="307864">
                <a:tc>
                  <a:txBody>
                    <a:bodyPr/>
                    <a:lstStyle/>
                    <a:p>
                      <a:r>
                        <a:rPr lang="fr-FR" sz="1050" dirty="0"/>
                        <a:t>index</a:t>
                      </a: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index</a:t>
                      </a:r>
                    </a:p>
                  </a:txBody>
                  <a:tcP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data</a:t>
                      </a:r>
                    </a:p>
                  </a:txBody>
                  <a:tcPr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34718039"/>
                  </a:ext>
                </a:extLst>
              </a:tr>
              <a:tr h="307864">
                <a:tc>
                  <a:txBody>
                    <a:bodyPr/>
                    <a:lstStyle/>
                    <a:p>
                      <a:r>
                        <a:rPr lang="fr-FR" sz="1050" dirty="0"/>
                        <a:t>value</a:t>
                      </a: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ilist3</a:t>
                      </a:r>
                    </a:p>
                  </a:txBody>
                  <a:tcPr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92322077"/>
                  </a:ext>
                </a:extLst>
              </a:tr>
              <a:tr h="307864">
                <a:tc>
                  <a:txBody>
                    <a:bodyPr/>
                    <a:lstStyle/>
                    <a:p>
                      <a:r>
                        <a:rPr lang="fr-FR" sz="1050" dirty="0"/>
                        <a:t>value</a:t>
                      </a: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value</a:t>
                      </a:r>
                    </a:p>
                  </a:txBody>
                  <a:tcPr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ilist4</a:t>
                      </a:r>
                    </a:p>
                  </a:txBody>
                  <a:tcPr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2290853"/>
                  </a:ext>
                </a:extLst>
              </a:tr>
            </a:tbl>
          </a:graphicData>
        </a:graphic>
      </p:graphicFrame>
      <p:graphicFrame>
        <p:nvGraphicFramePr>
          <p:cNvPr id="16" name="Tableau 3">
            <a:extLst>
              <a:ext uri="{FF2B5EF4-FFF2-40B4-BE49-F238E27FC236}">
                <a16:creationId xmlns:a16="http://schemas.microsoft.com/office/drawing/2014/main" id="{90420817-8DD7-474F-AC0E-C33C47F923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806798"/>
              </p:ext>
            </p:extLst>
          </p:nvPr>
        </p:nvGraphicFramePr>
        <p:xfrm>
          <a:off x="4538483" y="4514760"/>
          <a:ext cx="1107126" cy="581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563">
                  <a:extLst>
                    <a:ext uri="{9D8B030D-6E8A-4147-A177-3AD203B41FA5}">
                      <a16:colId xmlns:a16="http://schemas.microsoft.com/office/drawing/2014/main" val="4003757496"/>
                    </a:ext>
                  </a:extLst>
                </a:gridCol>
                <a:gridCol w="553563">
                  <a:extLst>
                    <a:ext uri="{9D8B030D-6E8A-4147-A177-3AD203B41FA5}">
                      <a16:colId xmlns:a16="http://schemas.microsoft.com/office/drawing/2014/main" val="4076175432"/>
                    </a:ext>
                  </a:extLst>
                </a:gridCol>
              </a:tblGrid>
              <a:tr h="290617">
                <a:tc>
                  <a:txBody>
                    <a:bodyPr/>
                    <a:lstStyle/>
                    <a:p>
                      <a:r>
                        <a:rPr lang="fr-FR" sz="1050" dirty="0"/>
                        <a:t>index</a:t>
                      </a: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data</a:t>
                      </a:r>
                    </a:p>
                  </a:txBody>
                  <a:tcPr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34718039"/>
                  </a:ext>
                </a:extLst>
              </a:tr>
              <a:tr h="290617">
                <a:tc>
                  <a:txBody>
                    <a:bodyPr/>
                    <a:lstStyle/>
                    <a:p>
                      <a:r>
                        <a:rPr lang="fr-FR" sz="1050" dirty="0"/>
                        <a:t>value</a:t>
                      </a: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value</a:t>
                      </a:r>
                    </a:p>
                  </a:txBody>
                  <a:tcPr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322077"/>
                  </a:ext>
                </a:extLst>
              </a:tr>
            </a:tbl>
          </a:graphicData>
        </a:graphic>
      </p:graphicFrame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7E92D8DA-302A-47E6-B11C-80C631379BA7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4620570" y="1747356"/>
            <a:ext cx="471476" cy="276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2F554416-24BB-415E-9006-B9C31DC52C70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2960667" y="2039111"/>
            <a:ext cx="1383122" cy="777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7499D8D2-82EA-4F56-846E-41CE3849E3FC}"/>
              </a:ext>
            </a:extLst>
          </p:cNvPr>
          <p:cNvSpPr txBox="1"/>
          <p:nvPr/>
        </p:nvSpPr>
        <p:spPr>
          <a:xfrm>
            <a:off x="1475477" y="5095994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/>
              <a:t>Ilist 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ED368F60-5DA5-42A5-8B61-66BFF4CDA5E2}"/>
              </a:ext>
            </a:extLst>
          </p:cNvPr>
          <p:cNvSpPr txBox="1"/>
          <p:nvPr/>
        </p:nvSpPr>
        <p:spPr>
          <a:xfrm>
            <a:off x="2911832" y="5341412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/>
              <a:t>Ilist 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D81BB9-0A44-4BC3-BB12-02B6604C51C5}"/>
              </a:ext>
            </a:extLst>
          </p:cNvPr>
          <p:cNvSpPr txBox="1"/>
          <p:nvPr/>
        </p:nvSpPr>
        <p:spPr>
          <a:xfrm>
            <a:off x="4547862" y="5095994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/>
              <a:t>Ilist 3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231D3EB-818D-4FDB-B5F2-AEE0CF7D42B9}"/>
              </a:ext>
            </a:extLst>
          </p:cNvPr>
          <p:cNvSpPr txBox="1"/>
          <p:nvPr/>
        </p:nvSpPr>
        <p:spPr>
          <a:xfrm>
            <a:off x="2583355" y="3690391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/>
              <a:t>Ilist 4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4B1A889-AC38-472E-B268-FFE9FCB2C7B4}"/>
              </a:ext>
            </a:extLst>
          </p:cNvPr>
          <p:cNvSpPr txBox="1"/>
          <p:nvPr/>
        </p:nvSpPr>
        <p:spPr>
          <a:xfrm>
            <a:off x="4067007" y="2191992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/>
              <a:t>Ilist 5</a:t>
            </a:r>
          </a:p>
        </p:txBody>
      </p:sp>
      <p:graphicFrame>
        <p:nvGraphicFramePr>
          <p:cNvPr id="28" name="Tableau 3">
            <a:extLst>
              <a:ext uri="{FF2B5EF4-FFF2-40B4-BE49-F238E27FC236}">
                <a16:creationId xmlns:a16="http://schemas.microsoft.com/office/drawing/2014/main" id="{BD88FC24-E800-42CF-BB3E-20F57845C1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21654"/>
              </p:ext>
            </p:extLst>
          </p:nvPr>
        </p:nvGraphicFramePr>
        <p:xfrm>
          <a:off x="8037642" y="1371065"/>
          <a:ext cx="3929406" cy="1453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901">
                  <a:extLst>
                    <a:ext uri="{9D8B030D-6E8A-4147-A177-3AD203B41FA5}">
                      <a16:colId xmlns:a16="http://schemas.microsoft.com/office/drawing/2014/main" val="4003757496"/>
                    </a:ext>
                  </a:extLst>
                </a:gridCol>
                <a:gridCol w="654901">
                  <a:extLst>
                    <a:ext uri="{9D8B030D-6E8A-4147-A177-3AD203B41FA5}">
                      <a16:colId xmlns:a16="http://schemas.microsoft.com/office/drawing/2014/main" val="1614106753"/>
                    </a:ext>
                  </a:extLst>
                </a:gridCol>
                <a:gridCol w="654901">
                  <a:extLst>
                    <a:ext uri="{9D8B030D-6E8A-4147-A177-3AD203B41FA5}">
                      <a16:colId xmlns:a16="http://schemas.microsoft.com/office/drawing/2014/main" val="141514948"/>
                    </a:ext>
                  </a:extLst>
                </a:gridCol>
                <a:gridCol w="654901">
                  <a:extLst>
                    <a:ext uri="{9D8B030D-6E8A-4147-A177-3AD203B41FA5}">
                      <a16:colId xmlns:a16="http://schemas.microsoft.com/office/drawing/2014/main" val="2546731396"/>
                    </a:ext>
                  </a:extLst>
                </a:gridCol>
                <a:gridCol w="654901">
                  <a:extLst>
                    <a:ext uri="{9D8B030D-6E8A-4147-A177-3AD203B41FA5}">
                      <a16:colId xmlns:a16="http://schemas.microsoft.com/office/drawing/2014/main" val="639595218"/>
                    </a:ext>
                  </a:extLst>
                </a:gridCol>
                <a:gridCol w="654901">
                  <a:extLst>
                    <a:ext uri="{9D8B030D-6E8A-4147-A177-3AD203B41FA5}">
                      <a16:colId xmlns:a16="http://schemas.microsoft.com/office/drawing/2014/main" val="4076175432"/>
                    </a:ext>
                  </a:extLst>
                </a:gridCol>
              </a:tblGrid>
              <a:tr h="290617">
                <a:tc>
                  <a:txBody>
                    <a:bodyPr/>
                    <a:lstStyle/>
                    <a:p>
                      <a:r>
                        <a:rPr lang="fr-FR" sz="1050" dirty="0"/>
                        <a:t>index</a:t>
                      </a: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index</a:t>
                      </a:r>
                    </a:p>
                  </a:txBody>
                  <a:tcP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index</a:t>
                      </a:r>
                    </a:p>
                  </a:txBody>
                  <a:tcP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index</a:t>
                      </a:r>
                    </a:p>
                  </a:txBody>
                  <a:tcP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index</a:t>
                      </a:r>
                    </a:p>
                  </a:txBody>
                  <a:tcP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data</a:t>
                      </a:r>
                    </a:p>
                  </a:txBody>
                  <a:tcPr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34718039"/>
                  </a:ext>
                </a:extLst>
              </a:tr>
              <a:tr h="29061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92322077"/>
                  </a:ext>
                </a:extLst>
              </a:tr>
              <a:tr h="29061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42290853"/>
                  </a:ext>
                </a:extLst>
              </a:tr>
              <a:tr h="29061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72043516"/>
                  </a:ext>
                </a:extLst>
              </a:tr>
              <a:tr h="29061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4703612"/>
                  </a:ext>
                </a:extLst>
              </a:tr>
            </a:tbl>
          </a:graphicData>
        </a:graphic>
      </p:graphicFrame>
      <p:sp>
        <p:nvSpPr>
          <p:cNvPr id="29" name="ZoneTexte 28">
            <a:extLst>
              <a:ext uri="{FF2B5EF4-FFF2-40B4-BE49-F238E27FC236}">
                <a16:creationId xmlns:a16="http://schemas.microsoft.com/office/drawing/2014/main" id="{0350C07F-9432-43C0-8301-EFF05623BB20}"/>
              </a:ext>
            </a:extLst>
          </p:cNvPr>
          <p:cNvSpPr txBox="1"/>
          <p:nvPr/>
        </p:nvSpPr>
        <p:spPr>
          <a:xfrm>
            <a:off x="8898100" y="1004653"/>
            <a:ext cx="1563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/>
              <a:t>All </a:t>
            </a:r>
            <a:r>
              <a:rPr lang="fr-FR" sz="1400" i="1" dirty="0" err="1"/>
              <a:t>child</a:t>
            </a:r>
            <a:r>
              <a:rPr lang="fr-FR" sz="1400" i="1" dirty="0"/>
              <a:t> indexes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04E3D22E-7ACD-4A85-AAF2-6E33B1930215}"/>
              </a:ext>
            </a:extLst>
          </p:cNvPr>
          <p:cNvSpPr txBox="1"/>
          <p:nvPr/>
        </p:nvSpPr>
        <p:spPr>
          <a:xfrm rot="16200000">
            <a:off x="7173422" y="1940165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/>
              <a:t>All </a:t>
            </a:r>
            <a:r>
              <a:rPr lang="fr-FR" sz="1400" i="1" dirty="0" err="1"/>
              <a:t>child</a:t>
            </a:r>
            <a:r>
              <a:rPr lang="fr-FR" sz="1400" i="1" dirty="0"/>
              <a:t> data</a:t>
            </a:r>
          </a:p>
        </p:txBody>
      </p:sp>
      <p:sp>
        <p:nvSpPr>
          <p:cNvPr id="31" name="Flèche : droite 30">
            <a:extLst>
              <a:ext uri="{FF2B5EF4-FFF2-40B4-BE49-F238E27FC236}">
                <a16:creationId xmlns:a16="http://schemas.microsoft.com/office/drawing/2014/main" id="{BC2921B4-5DC9-46F7-B26C-78C667C97562}"/>
              </a:ext>
            </a:extLst>
          </p:cNvPr>
          <p:cNvSpPr/>
          <p:nvPr/>
        </p:nvSpPr>
        <p:spPr>
          <a:xfrm>
            <a:off x="5103111" y="1663897"/>
            <a:ext cx="2628583" cy="34474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0905A80A-6F28-4EC4-92F5-AB4913E88BAC}"/>
              </a:ext>
            </a:extLst>
          </p:cNvPr>
          <p:cNvSpPr/>
          <p:nvPr/>
        </p:nvSpPr>
        <p:spPr>
          <a:xfrm>
            <a:off x="1272022" y="996427"/>
            <a:ext cx="4484416" cy="5090474"/>
          </a:xfrm>
          <a:prstGeom prst="roundRect">
            <a:avLst/>
          </a:prstGeom>
          <a:solidFill>
            <a:srgbClr val="A53010">
              <a:alpha val="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E02BBA58-2F0F-42ED-A34C-05B5B1ADE289}"/>
              </a:ext>
            </a:extLst>
          </p:cNvPr>
          <p:cNvSpPr txBox="1"/>
          <p:nvPr/>
        </p:nvSpPr>
        <p:spPr>
          <a:xfrm>
            <a:off x="6225312" y="1411085"/>
            <a:ext cx="945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Merge</a:t>
            </a:r>
          </a:p>
        </p:txBody>
      </p:sp>
      <p:sp>
        <p:nvSpPr>
          <p:cNvPr id="36" name="Flèche : droite 35">
            <a:extLst>
              <a:ext uri="{FF2B5EF4-FFF2-40B4-BE49-F238E27FC236}">
                <a16:creationId xmlns:a16="http://schemas.microsoft.com/office/drawing/2014/main" id="{26111E5A-A102-4E88-A462-92C0584E4F5F}"/>
              </a:ext>
            </a:extLst>
          </p:cNvPr>
          <p:cNvSpPr/>
          <p:nvPr/>
        </p:nvSpPr>
        <p:spPr>
          <a:xfrm rot="16200000">
            <a:off x="-183204" y="3299197"/>
            <a:ext cx="2628583" cy="171641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8C5ABF9C-7DE9-44EE-AF90-AA5C4921F89B}"/>
              </a:ext>
            </a:extLst>
          </p:cNvPr>
          <p:cNvSpPr txBox="1"/>
          <p:nvPr/>
        </p:nvSpPr>
        <p:spPr>
          <a:xfrm rot="16200000">
            <a:off x="-223619" y="3109514"/>
            <a:ext cx="2118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add</a:t>
            </a:r>
            <a:r>
              <a:rPr lang="fr-FR" dirty="0"/>
              <a:t> information 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D07002E-ACFF-4AEB-9679-D1A906530AE6}"/>
              </a:ext>
            </a:extLst>
          </p:cNvPr>
          <p:cNvSpPr txBox="1"/>
          <p:nvPr/>
        </p:nvSpPr>
        <p:spPr>
          <a:xfrm>
            <a:off x="6967329" y="4049402"/>
            <a:ext cx="476084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Process </a:t>
            </a:r>
            <a:r>
              <a:rPr lang="fr-FR" b="1" dirty="0" err="1"/>
              <a:t>adapted</a:t>
            </a:r>
            <a:r>
              <a:rPr lang="fr-FR" b="1" dirty="0"/>
              <a:t> to </a:t>
            </a:r>
            <a:r>
              <a:rPr lang="fr-FR" b="1" dirty="0" err="1"/>
              <a:t>organizations</a:t>
            </a:r>
            <a:endParaRPr lang="fr-F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Add</a:t>
            </a:r>
            <a:r>
              <a:rPr lang="fr-FR" b="1" dirty="0"/>
              <a:t> information </a:t>
            </a:r>
            <a:r>
              <a:rPr lang="fr-FR" b="1" dirty="0" err="1"/>
              <a:t>without</a:t>
            </a:r>
            <a:r>
              <a:rPr lang="fr-FR" b="1" dirty="0"/>
              <a:t> </a:t>
            </a:r>
            <a:r>
              <a:rPr lang="fr-FR" b="1" dirty="0" err="1"/>
              <a:t>altering</a:t>
            </a:r>
            <a:endParaRPr lang="fr-F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Separation of management and use</a:t>
            </a:r>
            <a:endParaRPr lang="fr-FR" b="1" dirty="0"/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F783565C-14D1-40C6-9C45-04D0CECAC03D}"/>
              </a:ext>
            </a:extLst>
          </p:cNvPr>
          <p:cNvSpPr/>
          <p:nvPr/>
        </p:nvSpPr>
        <p:spPr>
          <a:xfrm>
            <a:off x="7695484" y="946732"/>
            <a:ext cx="4484416" cy="2385302"/>
          </a:xfrm>
          <a:prstGeom prst="roundRect">
            <a:avLst/>
          </a:prstGeom>
          <a:solidFill>
            <a:srgbClr val="A53010">
              <a:alpha val="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2667CBEF-2050-422F-B23D-FAB18FCBB80C}"/>
              </a:ext>
            </a:extLst>
          </p:cNvPr>
          <p:cNvSpPr txBox="1"/>
          <p:nvPr/>
        </p:nvSpPr>
        <p:spPr>
          <a:xfrm>
            <a:off x="1821612" y="5788663"/>
            <a:ext cx="3118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i="1" dirty="0">
                <a:solidFill>
                  <a:srgbClr val="002060"/>
                </a:solidFill>
              </a:rPr>
              <a:t>Data management (</a:t>
            </a:r>
            <a:r>
              <a:rPr lang="fr-FR" sz="1400" b="1" i="1" dirty="0" err="1">
                <a:solidFill>
                  <a:srgbClr val="002060"/>
                </a:solidFill>
              </a:rPr>
              <a:t>aggregation</a:t>
            </a:r>
            <a:r>
              <a:rPr lang="fr-FR" sz="1400" b="1" i="1" dirty="0">
                <a:solidFill>
                  <a:srgbClr val="002060"/>
                </a:solidFill>
              </a:rPr>
              <a:t>)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CCACD53F-F0AC-413B-9EF3-D655E397F955}"/>
              </a:ext>
            </a:extLst>
          </p:cNvPr>
          <p:cNvSpPr txBox="1"/>
          <p:nvPr/>
        </p:nvSpPr>
        <p:spPr>
          <a:xfrm>
            <a:off x="7915394" y="2990975"/>
            <a:ext cx="952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i="1" dirty="0">
                <a:solidFill>
                  <a:srgbClr val="002060"/>
                </a:solidFill>
              </a:rPr>
              <a:t>Data use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6104EAE8-D028-4B51-8450-C1825439F3CA}"/>
              </a:ext>
            </a:extLst>
          </p:cNvPr>
          <p:cNvSpPr txBox="1"/>
          <p:nvPr/>
        </p:nvSpPr>
        <p:spPr>
          <a:xfrm>
            <a:off x="5747542" y="1888594"/>
            <a:ext cx="1954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(</a:t>
            </a:r>
            <a:r>
              <a:rPr lang="fr-FR" sz="1400" i="1" dirty="0" err="1"/>
              <a:t>recursive</a:t>
            </a:r>
            <a:r>
              <a:rPr lang="fr-FR" sz="1400" i="1" dirty="0"/>
              <a:t> </a:t>
            </a:r>
            <a:r>
              <a:rPr lang="fr-FR" sz="1400" i="1" dirty="0" err="1"/>
              <a:t>function</a:t>
            </a:r>
            <a:r>
              <a:rPr lang="fr-FR" sz="1400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002124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8C08B-110B-45F1-8CF3-6287E014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053" y="190477"/>
            <a:ext cx="2676660" cy="733350"/>
          </a:xfrm>
        </p:spPr>
        <p:txBody>
          <a:bodyPr>
            <a:normAutofit fontScale="90000"/>
          </a:bodyPr>
          <a:lstStyle/>
          <a:p>
            <a:r>
              <a:rPr lang="fr-FR" dirty="0"/>
              <a:t>3 - Example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8CE1CDE-4611-4AB3-AFAC-B91E057509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325741"/>
              </p:ext>
            </p:extLst>
          </p:nvPr>
        </p:nvGraphicFramePr>
        <p:xfrm>
          <a:off x="868063" y="1414745"/>
          <a:ext cx="2527876" cy="1251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370">
                  <a:extLst>
                    <a:ext uri="{9D8B030D-6E8A-4147-A177-3AD203B41FA5}">
                      <a16:colId xmlns:a16="http://schemas.microsoft.com/office/drawing/2014/main" val="3249956371"/>
                    </a:ext>
                  </a:extLst>
                </a:gridCol>
                <a:gridCol w="538568">
                  <a:extLst>
                    <a:ext uri="{9D8B030D-6E8A-4147-A177-3AD203B41FA5}">
                      <a16:colId xmlns:a16="http://schemas.microsoft.com/office/drawing/2014/main" val="1212544153"/>
                    </a:ext>
                  </a:extLst>
                </a:gridCol>
                <a:gridCol w="631969">
                  <a:extLst>
                    <a:ext uri="{9D8B030D-6E8A-4147-A177-3AD203B41FA5}">
                      <a16:colId xmlns:a16="http://schemas.microsoft.com/office/drawing/2014/main" val="2484402667"/>
                    </a:ext>
                  </a:extLst>
                </a:gridCol>
                <a:gridCol w="631969">
                  <a:extLst>
                    <a:ext uri="{9D8B030D-6E8A-4147-A177-3AD203B41FA5}">
                      <a16:colId xmlns:a16="http://schemas.microsoft.com/office/drawing/2014/main" val="1655976083"/>
                    </a:ext>
                  </a:extLst>
                </a:gridCol>
              </a:tblGrid>
              <a:tr h="208637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course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examen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score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45115412"/>
                  </a:ext>
                </a:extLst>
              </a:tr>
              <a:tr h="208637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37206614"/>
                  </a:ext>
                </a:extLst>
              </a:tr>
              <a:tr h="208637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95361159"/>
                  </a:ext>
                </a:extLst>
              </a:tr>
              <a:tr h="208637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t3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51755746"/>
                  </a:ext>
                </a:extLst>
              </a:tr>
              <a:tr h="208637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25700294"/>
                  </a:ext>
                </a:extLst>
              </a:tr>
              <a:tr h="208637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t3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55460326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42AAF7A0-FC89-46D0-84AA-FF009EE65700}"/>
              </a:ext>
            </a:extLst>
          </p:cNvPr>
          <p:cNvSpPr/>
          <p:nvPr/>
        </p:nvSpPr>
        <p:spPr>
          <a:xfrm>
            <a:off x="10909401" y="4845373"/>
            <a:ext cx="895546" cy="245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0D91AF2-05DD-4BF5-9DDA-497C39AA57AF}"/>
              </a:ext>
            </a:extLst>
          </p:cNvPr>
          <p:cNvCxnSpPr>
            <a:cxnSpLocks/>
          </p:cNvCxnSpPr>
          <p:nvPr/>
        </p:nvCxnSpPr>
        <p:spPr>
          <a:xfrm>
            <a:off x="2769459" y="1206631"/>
            <a:ext cx="0" cy="147058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391185F-1A13-42CC-ADBB-775FC4FE88B4}"/>
              </a:ext>
            </a:extLst>
          </p:cNvPr>
          <p:cNvSpPr txBox="1"/>
          <p:nvPr/>
        </p:nvSpPr>
        <p:spPr>
          <a:xfrm>
            <a:off x="1446856" y="1114636"/>
            <a:ext cx="1272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/>
              <a:t>IndexSet</a:t>
            </a:r>
            <a:endParaRPr lang="fr-FR" sz="16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837C718-3F74-46C2-9A95-6F8C43977E1C}"/>
              </a:ext>
            </a:extLst>
          </p:cNvPr>
          <p:cNvSpPr txBox="1"/>
          <p:nvPr/>
        </p:nvSpPr>
        <p:spPr>
          <a:xfrm>
            <a:off x="2716906" y="1114636"/>
            <a:ext cx="1272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Data</a:t>
            </a:r>
          </a:p>
        </p:txBody>
      </p:sp>
      <p:graphicFrame>
        <p:nvGraphicFramePr>
          <p:cNvPr id="27" name="Table 3">
            <a:extLst>
              <a:ext uri="{FF2B5EF4-FFF2-40B4-BE49-F238E27FC236}">
                <a16:creationId xmlns:a16="http://schemas.microsoft.com/office/drawing/2014/main" id="{350BB552-818E-4751-909E-095EEA2332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442756"/>
              </p:ext>
            </p:extLst>
          </p:nvPr>
        </p:nvGraphicFramePr>
        <p:xfrm>
          <a:off x="868063" y="2994665"/>
          <a:ext cx="2527876" cy="624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370">
                  <a:extLst>
                    <a:ext uri="{9D8B030D-6E8A-4147-A177-3AD203B41FA5}">
                      <a16:colId xmlns:a16="http://schemas.microsoft.com/office/drawing/2014/main" val="3249956371"/>
                    </a:ext>
                  </a:extLst>
                </a:gridCol>
                <a:gridCol w="538568">
                  <a:extLst>
                    <a:ext uri="{9D8B030D-6E8A-4147-A177-3AD203B41FA5}">
                      <a16:colId xmlns:a16="http://schemas.microsoft.com/office/drawing/2014/main" val="1212544153"/>
                    </a:ext>
                  </a:extLst>
                </a:gridCol>
                <a:gridCol w="631969">
                  <a:extLst>
                    <a:ext uri="{9D8B030D-6E8A-4147-A177-3AD203B41FA5}">
                      <a16:colId xmlns:a16="http://schemas.microsoft.com/office/drawing/2014/main" val="2484402667"/>
                    </a:ext>
                  </a:extLst>
                </a:gridCol>
                <a:gridCol w="631969">
                  <a:extLst>
                    <a:ext uri="{9D8B030D-6E8A-4147-A177-3AD203B41FA5}">
                      <a16:colId xmlns:a16="http://schemas.microsoft.com/office/drawing/2014/main" val="1655976083"/>
                    </a:ext>
                  </a:extLst>
                </a:gridCol>
              </a:tblGrid>
              <a:tr h="208203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course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examen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score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45115412"/>
                  </a:ext>
                </a:extLst>
              </a:tr>
              <a:tr h="208203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76908492"/>
                  </a:ext>
                </a:extLst>
              </a:tr>
              <a:tr h="208203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36130208"/>
                  </a:ext>
                </a:extLst>
              </a:tr>
            </a:tbl>
          </a:graphicData>
        </a:graphic>
      </p:graphicFrame>
      <p:graphicFrame>
        <p:nvGraphicFramePr>
          <p:cNvPr id="30" name="Table 3">
            <a:extLst>
              <a:ext uri="{FF2B5EF4-FFF2-40B4-BE49-F238E27FC236}">
                <a16:creationId xmlns:a16="http://schemas.microsoft.com/office/drawing/2014/main" id="{A02849E1-E644-4188-8C69-3869888775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386860"/>
              </p:ext>
            </p:extLst>
          </p:nvPr>
        </p:nvGraphicFramePr>
        <p:xfrm>
          <a:off x="868063" y="5554535"/>
          <a:ext cx="2527876" cy="624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943">
                  <a:extLst>
                    <a:ext uri="{9D8B030D-6E8A-4147-A177-3AD203B41FA5}">
                      <a16:colId xmlns:a16="http://schemas.microsoft.com/office/drawing/2014/main" val="3249956371"/>
                    </a:ext>
                  </a:extLst>
                </a:gridCol>
                <a:gridCol w="547995">
                  <a:extLst>
                    <a:ext uri="{9D8B030D-6E8A-4147-A177-3AD203B41FA5}">
                      <a16:colId xmlns:a16="http://schemas.microsoft.com/office/drawing/2014/main" val="1212544153"/>
                    </a:ext>
                  </a:extLst>
                </a:gridCol>
                <a:gridCol w="631969">
                  <a:extLst>
                    <a:ext uri="{9D8B030D-6E8A-4147-A177-3AD203B41FA5}">
                      <a16:colId xmlns:a16="http://schemas.microsoft.com/office/drawing/2014/main" val="2484402667"/>
                    </a:ext>
                  </a:extLst>
                </a:gridCol>
                <a:gridCol w="631969">
                  <a:extLst>
                    <a:ext uri="{9D8B030D-6E8A-4147-A177-3AD203B41FA5}">
                      <a16:colId xmlns:a16="http://schemas.microsoft.com/office/drawing/2014/main" val="1655976083"/>
                    </a:ext>
                  </a:extLst>
                </a:gridCol>
              </a:tblGrid>
              <a:tr h="208203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course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examen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score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45115412"/>
                  </a:ext>
                </a:extLst>
              </a:tr>
              <a:tr h="208203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software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t3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61735886"/>
                  </a:ext>
                </a:extLst>
              </a:tr>
              <a:tr h="208203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80866690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1D8C6EEA-6363-4BA2-A495-0C70A169B80E}"/>
              </a:ext>
            </a:extLst>
          </p:cNvPr>
          <p:cNvSpPr txBox="1"/>
          <p:nvPr/>
        </p:nvSpPr>
        <p:spPr>
          <a:xfrm flipH="1">
            <a:off x="245648" y="1798962"/>
            <a:ext cx="87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002060"/>
                </a:solidFill>
              </a:rPr>
              <a:t>aw</a:t>
            </a:r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FC520A6E-F7D2-4604-8E58-9C20ED5B8A8B}"/>
              </a:ext>
            </a:extLst>
          </p:cNvPr>
          <p:cNvSpPr txBox="1"/>
          <p:nvPr/>
        </p:nvSpPr>
        <p:spPr>
          <a:xfrm flipH="1">
            <a:off x="245648" y="5682173"/>
            <a:ext cx="87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</a:rPr>
              <a:t>pb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F88A837C-D288-49BF-AE87-C73E04B2EEBD}"/>
              </a:ext>
            </a:extLst>
          </p:cNvPr>
          <p:cNvSpPr txBox="1"/>
          <p:nvPr/>
        </p:nvSpPr>
        <p:spPr>
          <a:xfrm flipH="1">
            <a:off x="245648" y="3122303"/>
            <a:ext cx="87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002060"/>
                </a:solidFill>
              </a:rPr>
              <a:t>pw</a:t>
            </a:r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BC245FA2-2C83-48CB-A205-10D3070DA547}"/>
              </a:ext>
            </a:extLst>
          </p:cNvPr>
          <p:cNvSpPr txBox="1"/>
          <p:nvPr/>
        </p:nvSpPr>
        <p:spPr>
          <a:xfrm flipH="1">
            <a:off x="245648" y="4445644"/>
            <a:ext cx="87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002060"/>
                </a:solidFill>
              </a:rPr>
              <a:t>cr</a:t>
            </a:r>
            <a:endParaRPr lang="fr-FR" b="1" dirty="0">
              <a:solidFill>
                <a:srgbClr val="002060"/>
              </a:solidFill>
            </a:endParaRPr>
          </a:p>
        </p:txBody>
      </p:sp>
      <p:graphicFrame>
        <p:nvGraphicFramePr>
          <p:cNvPr id="35" name="Table 3">
            <a:extLst>
              <a:ext uri="{FF2B5EF4-FFF2-40B4-BE49-F238E27FC236}">
                <a16:creationId xmlns:a16="http://schemas.microsoft.com/office/drawing/2014/main" id="{02736D11-B530-42FD-BA7D-EEA9E1D04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385567"/>
              </p:ext>
            </p:extLst>
          </p:nvPr>
        </p:nvGraphicFramePr>
        <p:xfrm>
          <a:off x="5811812" y="488726"/>
          <a:ext cx="4180600" cy="1251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06">
                  <a:extLst>
                    <a:ext uri="{9D8B030D-6E8A-4147-A177-3AD203B41FA5}">
                      <a16:colId xmlns:a16="http://schemas.microsoft.com/office/drawing/2014/main" val="1640095050"/>
                    </a:ext>
                  </a:extLst>
                </a:gridCol>
                <a:gridCol w="635314">
                  <a:extLst>
                    <a:ext uri="{9D8B030D-6E8A-4147-A177-3AD203B41FA5}">
                      <a16:colId xmlns:a16="http://schemas.microsoft.com/office/drawing/2014/main" val="1173299557"/>
                    </a:ext>
                  </a:extLst>
                </a:gridCol>
                <a:gridCol w="1037978">
                  <a:extLst>
                    <a:ext uri="{9D8B030D-6E8A-4147-A177-3AD203B41FA5}">
                      <a16:colId xmlns:a16="http://schemas.microsoft.com/office/drawing/2014/main" val="3873976832"/>
                    </a:ext>
                  </a:extLst>
                </a:gridCol>
                <a:gridCol w="721703">
                  <a:extLst>
                    <a:ext uri="{9D8B030D-6E8A-4147-A177-3AD203B41FA5}">
                      <a16:colId xmlns:a16="http://schemas.microsoft.com/office/drawing/2014/main" val="604705664"/>
                    </a:ext>
                  </a:extLst>
                </a:gridCol>
                <a:gridCol w="656076">
                  <a:extLst>
                    <a:ext uri="{9D8B030D-6E8A-4147-A177-3AD203B41FA5}">
                      <a16:colId xmlns:a16="http://schemas.microsoft.com/office/drawing/2014/main" val="621701306"/>
                    </a:ext>
                  </a:extLst>
                </a:gridCol>
                <a:gridCol w="483423">
                  <a:extLst>
                    <a:ext uri="{9D8B030D-6E8A-4147-A177-3AD203B41FA5}">
                      <a16:colId xmlns:a16="http://schemas.microsoft.com/office/drawing/2014/main" val="1655976083"/>
                    </a:ext>
                  </a:extLst>
                </a:gridCol>
              </a:tblGrid>
              <a:tr h="25036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first name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last name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full name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surname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group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file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45115412"/>
                  </a:ext>
                </a:extLst>
              </a:tr>
              <a:tr h="25036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 White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skyler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aw</a:t>
                      </a:r>
                      <a:endParaRPr lang="fr-FR" sz="14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37206614"/>
                  </a:ext>
                </a:extLst>
              </a:tr>
              <a:tr h="25036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Philippe White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heisenberg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pw</a:t>
                      </a:r>
                      <a:endParaRPr lang="fr-FR" sz="14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76908492"/>
                  </a:ext>
                </a:extLst>
              </a:tr>
              <a:tr h="25036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Camille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Camille Red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saul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cr</a:t>
                      </a:r>
                      <a:endParaRPr lang="fr-FR" sz="14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65070360"/>
                  </a:ext>
                </a:extLst>
              </a:tr>
              <a:tr h="25036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Black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Philippe Black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pb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80866690"/>
                  </a:ext>
                </a:extLst>
              </a:tr>
            </a:tbl>
          </a:graphicData>
        </a:graphic>
      </p:graphicFrame>
      <p:graphicFrame>
        <p:nvGraphicFramePr>
          <p:cNvPr id="36" name="Table 3">
            <a:extLst>
              <a:ext uri="{FF2B5EF4-FFF2-40B4-BE49-F238E27FC236}">
                <a16:creationId xmlns:a16="http://schemas.microsoft.com/office/drawing/2014/main" id="{283B4C1A-4087-49D2-A7F9-CD8AE5242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130264"/>
              </p:ext>
            </p:extLst>
          </p:nvPr>
        </p:nvGraphicFramePr>
        <p:xfrm>
          <a:off x="4702705" y="2918548"/>
          <a:ext cx="6228288" cy="3792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366">
                  <a:extLst>
                    <a:ext uri="{9D8B030D-6E8A-4147-A177-3AD203B41FA5}">
                      <a16:colId xmlns:a16="http://schemas.microsoft.com/office/drawing/2014/main" val="1640095050"/>
                    </a:ext>
                  </a:extLst>
                </a:gridCol>
                <a:gridCol w="616188">
                  <a:extLst>
                    <a:ext uri="{9D8B030D-6E8A-4147-A177-3AD203B41FA5}">
                      <a16:colId xmlns:a16="http://schemas.microsoft.com/office/drawing/2014/main" val="1173299557"/>
                    </a:ext>
                  </a:extLst>
                </a:gridCol>
                <a:gridCol w="1094613">
                  <a:extLst>
                    <a:ext uri="{9D8B030D-6E8A-4147-A177-3AD203B41FA5}">
                      <a16:colId xmlns:a16="http://schemas.microsoft.com/office/drawing/2014/main" val="3873976832"/>
                    </a:ext>
                  </a:extLst>
                </a:gridCol>
                <a:gridCol w="744718">
                  <a:extLst>
                    <a:ext uri="{9D8B030D-6E8A-4147-A177-3AD203B41FA5}">
                      <a16:colId xmlns:a16="http://schemas.microsoft.com/office/drawing/2014/main" val="604705664"/>
                    </a:ext>
                  </a:extLst>
                </a:gridCol>
                <a:gridCol w="575035">
                  <a:extLst>
                    <a:ext uri="{9D8B030D-6E8A-4147-A177-3AD203B41FA5}">
                      <a16:colId xmlns:a16="http://schemas.microsoft.com/office/drawing/2014/main" val="621701306"/>
                    </a:ext>
                  </a:extLst>
                </a:gridCol>
                <a:gridCol w="772998">
                  <a:extLst>
                    <a:ext uri="{9D8B030D-6E8A-4147-A177-3AD203B41FA5}">
                      <a16:colId xmlns:a16="http://schemas.microsoft.com/office/drawing/2014/main" val="3249956371"/>
                    </a:ext>
                  </a:extLst>
                </a:gridCol>
                <a:gridCol w="650449">
                  <a:extLst>
                    <a:ext uri="{9D8B030D-6E8A-4147-A177-3AD203B41FA5}">
                      <a16:colId xmlns:a16="http://schemas.microsoft.com/office/drawing/2014/main" val="1212544153"/>
                    </a:ext>
                  </a:extLst>
                </a:gridCol>
                <a:gridCol w="643545">
                  <a:extLst>
                    <a:ext uri="{9D8B030D-6E8A-4147-A177-3AD203B41FA5}">
                      <a16:colId xmlns:a16="http://schemas.microsoft.com/office/drawing/2014/main" val="2484402667"/>
                    </a:ext>
                  </a:extLst>
                </a:gridCol>
                <a:gridCol w="525376">
                  <a:extLst>
                    <a:ext uri="{9D8B030D-6E8A-4147-A177-3AD203B41FA5}">
                      <a16:colId xmlns:a16="http://schemas.microsoft.com/office/drawing/2014/main" val="1655976083"/>
                    </a:ext>
                  </a:extLst>
                </a:gridCol>
              </a:tblGrid>
              <a:tr h="327782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first name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last name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full name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surname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group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course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examen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score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45115412"/>
                  </a:ext>
                </a:extLst>
              </a:tr>
              <a:tr h="25644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 White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skyler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37206614"/>
                  </a:ext>
                </a:extLst>
              </a:tr>
              <a:tr h="25644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 White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skyler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95361159"/>
                  </a:ext>
                </a:extLst>
              </a:tr>
              <a:tr h="25644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 White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skyler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t3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51755746"/>
                  </a:ext>
                </a:extLst>
              </a:tr>
              <a:tr h="25644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 White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skyler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25700294"/>
                  </a:ext>
                </a:extLst>
              </a:tr>
              <a:tr h="25644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 White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skyler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t3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55460326"/>
                  </a:ext>
                </a:extLst>
              </a:tr>
              <a:tr h="2854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Philippe White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heisenberg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76908492"/>
                  </a:ext>
                </a:extLst>
              </a:tr>
              <a:tr h="2854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Philippe White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heisenberg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36130208"/>
                  </a:ext>
                </a:extLst>
              </a:tr>
              <a:tr h="25644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Camille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Camille Red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saul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software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t3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76129144"/>
                  </a:ext>
                </a:extLst>
              </a:tr>
              <a:tr h="25644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Camille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Camille Red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saul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software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65070360"/>
                  </a:ext>
                </a:extLst>
              </a:tr>
              <a:tr h="25644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Camille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Camille Red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saul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28386008"/>
                  </a:ext>
                </a:extLst>
              </a:tr>
              <a:tr h="25644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Camille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Camille Red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saul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67268581"/>
                  </a:ext>
                </a:extLst>
              </a:tr>
              <a:tr h="2854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Black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Philippe Black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software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t3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61735886"/>
                  </a:ext>
                </a:extLst>
              </a:tr>
              <a:tr h="2854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Black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Philippe Black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80866690"/>
                  </a:ext>
                </a:extLst>
              </a:tr>
            </a:tbl>
          </a:graphicData>
        </a:graphic>
      </p:graphicFrame>
      <p:graphicFrame>
        <p:nvGraphicFramePr>
          <p:cNvPr id="37" name="Table 3">
            <a:extLst>
              <a:ext uri="{FF2B5EF4-FFF2-40B4-BE49-F238E27FC236}">
                <a16:creationId xmlns:a16="http://schemas.microsoft.com/office/drawing/2014/main" id="{444EB9BB-5E00-40B0-86A8-CF1AFB2CF4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742507"/>
              </p:ext>
            </p:extLst>
          </p:nvPr>
        </p:nvGraphicFramePr>
        <p:xfrm>
          <a:off x="868063" y="4104755"/>
          <a:ext cx="2527876" cy="1043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370">
                  <a:extLst>
                    <a:ext uri="{9D8B030D-6E8A-4147-A177-3AD203B41FA5}">
                      <a16:colId xmlns:a16="http://schemas.microsoft.com/office/drawing/2014/main" val="3249956371"/>
                    </a:ext>
                  </a:extLst>
                </a:gridCol>
                <a:gridCol w="538568">
                  <a:extLst>
                    <a:ext uri="{9D8B030D-6E8A-4147-A177-3AD203B41FA5}">
                      <a16:colId xmlns:a16="http://schemas.microsoft.com/office/drawing/2014/main" val="1212544153"/>
                    </a:ext>
                  </a:extLst>
                </a:gridCol>
                <a:gridCol w="631969">
                  <a:extLst>
                    <a:ext uri="{9D8B030D-6E8A-4147-A177-3AD203B41FA5}">
                      <a16:colId xmlns:a16="http://schemas.microsoft.com/office/drawing/2014/main" val="2484402667"/>
                    </a:ext>
                  </a:extLst>
                </a:gridCol>
                <a:gridCol w="631969">
                  <a:extLst>
                    <a:ext uri="{9D8B030D-6E8A-4147-A177-3AD203B41FA5}">
                      <a16:colId xmlns:a16="http://schemas.microsoft.com/office/drawing/2014/main" val="1655976083"/>
                    </a:ext>
                  </a:extLst>
                </a:gridCol>
              </a:tblGrid>
              <a:tr h="208637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course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examen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score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45115412"/>
                  </a:ext>
                </a:extLst>
              </a:tr>
              <a:tr h="208637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software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t3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37206614"/>
                  </a:ext>
                </a:extLst>
              </a:tr>
              <a:tr h="208637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software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95361159"/>
                  </a:ext>
                </a:extLst>
              </a:tr>
              <a:tr h="208637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51755746"/>
                  </a:ext>
                </a:extLst>
              </a:tr>
              <a:tr h="208637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25700294"/>
                  </a:ext>
                </a:extLst>
              </a:tr>
            </a:tbl>
          </a:graphicData>
        </a:graphic>
      </p:graphicFrame>
      <p:sp>
        <p:nvSpPr>
          <p:cNvPr id="38" name="Flèche : droite 37">
            <a:extLst>
              <a:ext uri="{FF2B5EF4-FFF2-40B4-BE49-F238E27FC236}">
                <a16:creationId xmlns:a16="http://schemas.microsoft.com/office/drawing/2014/main" id="{F9632AE4-61E3-42DD-83B6-E7CD69C3C62F}"/>
              </a:ext>
            </a:extLst>
          </p:cNvPr>
          <p:cNvSpPr/>
          <p:nvPr/>
        </p:nvSpPr>
        <p:spPr>
          <a:xfrm rot="19799107">
            <a:off x="4212186" y="1614914"/>
            <a:ext cx="515878" cy="21607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39" name="Flèche : droite 38">
            <a:extLst>
              <a:ext uri="{FF2B5EF4-FFF2-40B4-BE49-F238E27FC236}">
                <a16:creationId xmlns:a16="http://schemas.microsoft.com/office/drawing/2014/main" id="{52532A57-C171-4CC7-9141-5174B82CDCFF}"/>
              </a:ext>
            </a:extLst>
          </p:cNvPr>
          <p:cNvSpPr/>
          <p:nvPr/>
        </p:nvSpPr>
        <p:spPr>
          <a:xfrm rot="5400000">
            <a:off x="7450871" y="2133529"/>
            <a:ext cx="515878" cy="21607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40" name="TextBox 58">
            <a:extLst>
              <a:ext uri="{FF2B5EF4-FFF2-40B4-BE49-F238E27FC236}">
                <a16:creationId xmlns:a16="http://schemas.microsoft.com/office/drawing/2014/main" id="{26FF9603-B34C-49CE-BF41-B17C1ED89768}"/>
              </a:ext>
            </a:extLst>
          </p:cNvPr>
          <p:cNvSpPr txBox="1"/>
          <p:nvPr/>
        </p:nvSpPr>
        <p:spPr>
          <a:xfrm>
            <a:off x="7856870" y="1999017"/>
            <a:ext cx="25498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/>
              <a:t>total.merge</a:t>
            </a:r>
            <a:r>
              <a:rPr lang="fr-FR" sz="1600" b="1" dirty="0"/>
              <a:t>()</a:t>
            </a:r>
          </a:p>
        </p:txBody>
      </p:sp>
      <p:cxnSp>
        <p:nvCxnSpPr>
          <p:cNvPr id="41" name="Straight Connector 57">
            <a:extLst>
              <a:ext uri="{FF2B5EF4-FFF2-40B4-BE49-F238E27FC236}">
                <a16:creationId xmlns:a16="http://schemas.microsoft.com/office/drawing/2014/main" id="{A066B21F-F46B-4F6C-AF6D-0F41045E9A60}"/>
              </a:ext>
            </a:extLst>
          </p:cNvPr>
          <p:cNvCxnSpPr>
            <a:cxnSpLocks/>
          </p:cNvCxnSpPr>
          <p:nvPr/>
        </p:nvCxnSpPr>
        <p:spPr>
          <a:xfrm>
            <a:off x="9511196" y="252371"/>
            <a:ext cx="0" cy="147058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57">
            <a:extLst>
              <a:ext uri="{FF2B5EF4-FFF2-40B4-BE49-F238E27FC236}">
                <a16:creationId xmlns:a16="http://schemas.microsoft.com/office/drawing/2014/main" id="{49195A53-778E-4876-9CF3-D0B1E6430B4A}"/>
              </a:ext>
            </a:extLst>
          </p:cNvPr>
          <p:cNvCxnSpPr>
            <a:cxnSpLocks/>
          </p:cNvCxnSpPr>
          <p:nvPr/>
        </p:nvCxnSpPr>
        <p:spPr>
          <a:xfrm>
            <a:off x="10406742" y="2693709"/>
            <a:ext cx="0" cy="401769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684838BA-7504-43B3-BD89-E9B16715E565}"/>
              </a:ext>
            </a:extLst>
          </p:cNvPr>
          <p:cNvSpPr txBox="1"/>
          <p:nvPr/>
        </p:nvSpPr>
        <p:spPr>
          <a:xfrm flipH="1">
            <a:off x="5135348" y="888067"/>
            <a:ext cx="87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</a:rPr>
              <a:t>total</a:t>
            </a:r>
          </a:p>
        </p:txBody>
      </p:sp>
    </p:spTree>
    <p:extLst>
      <p:ext uri="{BB962C8B-B14F-4D97-AF65-F5344CB8AC3E}">
        <p14:creationId xmlns:p14="http://schemas.microsoft.com/office/powerpoint/2010/main" val="18680945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9B8B0B-6773-4FBE-9B02-AC2797402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802" y="137093"/>
            <a:ext cx="8911687" cy="856820"/>
          </a:xfrm>
        </p:spPr>
        <p:txBody>
          <a:bodyPr/>
          <a:lstStyle/>
          <a:p>
            <a:r>
              <a:rPr lang="fr-FR" dirty="0"/>
              <a:t>4 – format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46A1344-1752-4F30-BAE7-2A363D75689B}"/>
              </a:ext>
            </a:extLst>
          </p:cNvPr>
          <p:cNvSpPr txBox="1"/>
          <p:nvPr/>
        </p:nvSpPr>
        <p:spPr>
          <a:xfrm>
            <a:off x="4429539" y="1297707"/>
            <a:ext cx="634447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Tabular</a:t>
            </a:r>
            <a:r>
              <a:rPr lang="fr-FR" b="1" dirty="0"/>
              <a:t> format (csv)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Easy</a:t>
            </a:r>
            <a:r>
              <a:rPr lang="fr-FR" dirty="0"/>
              <a:t> to </a:t>
            </a:r>
            <a:r>
              <a:rPr lang="fr-FR" dirty="0" err="1"/>
              <a:t>read</a:t>
            </a:r>
            <a:r>
              <a:rPr lang="fr-FR" dirty="0"/>
              <a:t>, duplication data,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only</a:t>
            </a:r>
            <a:endParaRPr lang="fr-FR" dirty="0"/>
          </a:p>
          <a:p>
            <a:pPr lvl="1"/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Json</a:t>
            </a:r>
            <a:r>
              <a:rPr lang="fr-FR" b="1" dirty="0"/>
              <a:t> format</a:t>
            </a:r>
            <a:endParaRPr lang="fr-FR" b="1" dirty="0">
              <a:solidFill>
                <a:srgbClr val="0070C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Easy</a:t>
            </a:r>
            <a:r>
              <a:rPr lang="fr-FR" dirty="0"/>
              <a:t> to </a:t>
            </a:r>
            <a:r>
              <a:rPr lang="fr-FR" dirty="0" err="1"/>
              <a:t>read</a:t>
            </a:r>
            <a:r>
              <a:rPr lang="fr-FR" dirty="0"/>
              <a:t>,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only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Not duplication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Compatible </a:t>
            </a:r>
            <a:r>
              <a:rPr lang="fr-FR" dirty="0" err="1"/>
              <a:t>with</a:t>
            </a:r>
            <a:r>
              <a:rPr lang="fr-FR" dirty="0"/>
              <a:t> NoSQL </a:t>
            </a:r>
            <a:r>
              <a:rPr lang="fr-FR" dirty="0" err="1"/>
              <a:t>Database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Bson</a:t>
            </a:r>
            <a:r>
              <a:rPr lang="fr-FR" b="1" dirty="0"/>
              <a:t> format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Compatible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json</a:t>
            </a:r>
            <a:r>
              <a:rPr lang="fr-FR" dirty="0"/>
              <a:t> format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Binary</a:t>
            </a:r>
            <a:r>
              <a:rPr lang="fr-FR" dirty="0"/>
              <a:t>, </a:t>
            </a:r>
            <a:r>
              <a:rPr lang="fr-FR" dirty="0" err="1"/>
              <a:t>structured</a:t>
            </a:r>
            <a:r>
              <a:rPr lang="fr-FR" dirty="0"/>
              <a:t> data (</a:t>
            </a:r>
            <a:r>
              <a:rPr lang="fr-FR" dirty="0" err="1"/>
              <a:t>eg</a:t>
            </a:r>
            <a:r>
              <a:rPr lang="fr-FR" dirty="0"/>
              <a:t> </a:t>
            </a:r>
            <a:r>
              <a:rPr lang="fr-FR" dirty="0" err="1"/>
              <a:t>datetime</a:t>
            </a:r>
            <a:r>
              <a:rPr lang="fr-FR" dirty="0"/>
              <a:t>)</a:t>
            </a:r>
            <a:endParaRPr lang="fr-FR" dirty="0">
              <a:solidFill>
                <a:srgbClr val="0070C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Binary</a:t>
            </a:r>
            <a:r>
              <a:rPr lang="fr-FR" b="1" dirty="0"/>
              <a:t> format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CBOR (Concise </a:t>
            </a:r>
            <a:r>
              <a:rPr lang="fr-FR" dirty="0" err="1"/>
              <a:t>Binary</a:t>
            </a:r>
            <a:r>
              <a:rPr lang="fr-FR" dirty="0"/>
              <a:t> Object </a:t>
            </a:r>
            <a:r>
              <a:rPr lang="fr-FR" dirty="0" err="1"/>
              <a:t>Representation</a:t>
            </a:r>
            <a:r>
              <a:rPr lang="fr-FR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Compatible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json</a:t>
            </a:r>
            <a:r>
              <a:rPr lang="fr-FR" dirty="0"/>
              <a:t> format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Binary</a:t>
            </a:r>
            <a:r>
              <a:rPr lang="fr-FR" dirty="0"/>
              <a:t>, </a:t>
            </a:r>
            <a:r>
              <a:rPr lang="fr-FR" dirty="0" err="1"/>
              <a:t>numerical</a:t>
            </a:r>
            <a:r>
              <a:rPr lang="fr-FR" dirty="0"/>
              <a:t>, </a:t>
            </a:r>
            <a:r>
              <a:rPr lang="fr-FR" dirty="0" err="1"/>
              <a:t>text</a:t>
            </a:r>
            <a:r>
              <a:rPr lang="fr-FR" dirty="0"/>
              <a:t>, </a:t>
            </a:r>
            <a:r>
              <a:rPr lang="fr-FR" dirty="0" err="1"/>
              <a:t>structured</a:t>
            </a:r>
            <a:r>
              <a:rPr lang="fr-FR" dirty="0"/>
              <a:t> (</a:t>
            </a:r>
            <a:r>
              <a:rPr lang="fr-FR" dirty="0" err="1"/>
              <a:t>eg</a:t>
            </a:r>
            <a:r>
              <a:rPr lang="fr-FR" dirty="0"/>
              <a:t> </a:t>
            </a:r>
            <a:r>
              <a:rPr lang="fr-FR" dirty="0" err="1"/>
              <a:t>datetime</a:t>
            </a:r>
            <a:r>
              <a:rPr lang="fr-FR" dirty="0"/>
              <a:t>, </a:t>
            </a:r>
            <a:r>
              <a:rPr lang="fr-FR" dirty="0" err="1"/>
              <a:t>coordinates</a:t>
            </a:r>
            <a:r>
              <a:rPr lang="fr-FR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0070C0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8F4FEF8-8D69-4E2C-9575-E2A94C4BFA2D}"/>
              </a:ext>
            </a:extLst>
          </p:cNvPr>
          <p:cNvSpPr txBox="1"/>
          <p:nvPr/>
        </p:nvSpPr>
        <p:spPr>
          <a:xfrm>
            <a:off x="482115" y="2775034"/>
            <a:ext cx="2509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Ilist format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Dict + Array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fr-FR" b="1" dirty="0">
              <a:solidFill>
                <a:srgbClr val="0070C0"/>
              </a:solidFill>
            </a:endParaRP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67FD03BE-3770-453D-8EDF-983DA0D7B134}"/>
              </a:ext>
            </a:extLst>
          </p:cNvPr>
          <p:cNvCxnSpPr>
            <a:cxnSpLocks/>
          </p:cNvCxnSpPr>
          <p:nvPr/>
        </p:nvCxnSpPr>
        <p:spPr>
          <a:xfrm flipV="1">
            <a:off x="3279913" y="2720512"/>
            <a:ext cx="1232452" cy="15189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9820E6EB-4EE7-47A8-9E35-D82567208857}"/>
              </a:ext>
            </a:extLst>
          </p:cNvPr>
          <p:cNvCxnSpPr>
            <a:cxnSpLocks/>
          </p:cNvCxnSpPr>
          <p:nvPr/>
        </p:nvCxnSpPr>
        <p:spPr>
          <a:xfrm>
            <a:off x="3279913" y="3120887"/>
            <a:ext cx="1232452" cy="86470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C78A2B52-B596-4003-8602-F6BEE532D234}"/>
              </a:ext>
            </a:extLst>
          </p:cNvPr>
          <p:cNvCxnSpPr>
            <a:cxnSpLocks/>
          </p:cNvCxnSpPr>
          <p:nvPr/>
        </p:nvCxnSpPr>
        <p:spPr>
          <a:xfrm>
            <a:off x="3279913" y="3429000"/>
            <a:ext cx="1149625" cy="179898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09AB5C77-C5AE-4F43-9B94-FF4AFE5CB1D3}"/>
              </a:ext>
            </a:extLst>
          </p:cNvPr>
          <p:cNvCxnSpPr>
            <a:cxnSpLocks/>
          </p:cNvCxnSpPr>
          <p:nvPr/>
        </p:nvCxnSpPr>
        <p:spPr>
          <a:xfrm flipV="1">
            <a:off x="3279913" y="1808921"/>
            <a:ext cx="1232452" cy="77165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DBEADEFC-195F-4C97-8048-864DCD4775F0}"/>
              </a:ext>
            </a:extLst>
          </p:cNvPr>
          <p:cNvSpPr txBox="1"/>
          <p:nvPr/>
        </p:nvSpPr>
        <p:spPr>
          <a:xfrm>
            <a:off x="5111262" y="20498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Nv </a:t>
            </a:r>
            <a:r>
              <a:rPr lang="fr-FR" dirty="0" err="1"/>
              <a:t>sv</a:t>
            </a:r>
            <a:r>
              <a:rPr lang="fr-FR" dirty="0"/>
              <a:t> - (nv – </a:t>
            </a:r>
            <a:r>
              <a:rPr lang="fr-FR" dirty="0" err="1"/>
              <a:t>nc</a:t>
            </a:r>
            <a:r>
              <a:rPr lang="fr-FR" dirty="0"/>
              <a:t>) * sc - </a:t>
            </a:r>
            <a:r>
              <a:rPr lang="fr-FR" dirty="0" err="1"/>
              <a:t>nc</a:t>
            </a:r>
            <a:r>
              <a:rPr lang="fr-FR" dirty="0"/>
              <a:t> * </a:t>
            </a:r>
            <a:r>
              <a:rPr lang="fr-FR" dirty="0" err="1"/>
              <a:t>sv</a:t>
            </a:r>
            <a:r>
              <a:rPr lang="fr-FR" dirty="0"/>
              <a:t> = (nv-</a:t>
            </a:r>
            <a:r>
              <a:rPr lang="fr-FR" dirty="0" err="1"/>
              <a:t>nc</a:t>
            </a:r>
            <a:r>
              <a:rPr lang="fr-FR" dirty="0"/>
              <a:t>) * (</a:t>
            </a:r>
            <a:r>
              <a:rPr lang="fr-FR" dirty="0" err="1"/>
              <a:t>sv</a:t>
            </a:r>
            <a:r>
              <a:rPr lang="fr-FR" dirty="0"/>
              <a:t> – sc) </a:t>
            </a:r>
          </a:p>
          <a:p>
            <a:r>
              <a:rPr lang="fr-FR" dirty="0"/>
              <a:t>(1 – </a:t>
            </a:r>
            <a:r>
              <a:rPr lang="fr-FR" dirty="0" err="1"/>
              <a:t>nc</a:t>
            </a:r>
            <a:r>
              <a:rPr lang="fr-FR" dirty="0"/>
              <a:t>/nv) * (1 – sc/</a:t>
            </a:r>
            <a:r>
              <a:rPr lang="fr-FR" dirty="0" err="1"/>
              <a:t>sv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358106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9B8B0B-6773-4FBE-9B02-AC2797402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802" y="137093"/>
            <a:ext cx="8911687" cy="856820"/>
          </a:xfrm>
        </p:spPr>
        <p:txBody>
          <a:bodyPr/>
          <a:lstStyle/>
          <a:p>
            <a:r>
              <a:rPr lang="fr-FR" dirty="0"/>
              <a:t>4 – Ilist size and </a:t>
            </a:r>
            <a:r>
              <a:rPr lang="fr-FR" dirty="0" err="1"/>
              <a:t>indicators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A0BFFA4-C992-439D-98E6-80D938D49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8487" y="137093"/>
            <a:ext cx="5249516" cy="251611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946A1344-1752-4F30-BAE7-2A363D75689B}"/>
              </a:ext>
            </a:extLst>
          </p:cNvPr>
          <p:cNvSpPr txBox="1"/>
          <p:nvPr/>
        </p:nvSpPr>
        <p:spPr>
          <a:xfrm>
            <a:off x="326802" y="750511"/>
            <a:ext cx="8533067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dirty="0"/>
              <a:t>Simple </a:t>
            </a:r>
            <a:r>
              <a:rPr lang="fr-FR" sz="2000" b="1" dirty="0" err="1"/>
              <a:t>list</a:t>
            </a:r>
            <a:r>
              <a:rPr lang="fr-FR" sz="2000" b="1" dirty="0"/>
              <a:t> size </a:t>
            </a:r>
            <a:r>
              <a:rPr lang="fr-FR" sz="2000" b="1" dirty="0">
                <a:solidFill>
                  <a:srgbClr val="0070C0"/>
                </a:solidFill>
              </a:rPr>
              <a:t>= nv * </a:t>
            </a:r>
            <a:r>
              <a:rPr lang="fr-FR" sz="2000" b="1" dirty="0" err="1">
                <a:solidFill>
                  <a:srgbClr val="0070C0"/>
                </a:solidFill>
              </a:rPr>
              <a:t>sv</a:t>
            </a:r>
            <a:endParaRPr lang="fr-FR" sz="2000" b="1" dirty="0">
              <a:solidFill>
                <a:srgbClr val="0070C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/>
              <a:t>nv : number of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 err="1"/>
              <a:t>sv</a:t>
            </a:r>
            <a:r>
              <a:rPr lang="fr-FR" sz="2000" dirty="0"/>
              <a:t> : </a:t>
            </a:r>
            <a:r>
              <a:rPr lang="fr-FR" sz="2000" dirty="0" err="1"/>
              <a:t>mean</a:t>
            </a:r>
            <a:r>
              <a:rPr lang="fr-FR" sz="2000" dirty="0"/>
              <a:t> value size = </a:t>
            </a:r>
            <a:r>
              <a:rPr lang="fr-FR" sz="2000" dirty="0" err="1"/>
              <a:t>sizesimple</a:t>
            </a:r>
            <a:r>
              <a:rPr lang="fr-FR" sz="2000" dirty="0"/>
              <a:t> / nv</a:t>
            </a:r>
          </a:p>
          <a:p>
            <a:pPr lvl="1"/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dirty="0"/>
              <a:t>Indexed </a:t>
            </a:r>
            <a:r>
              <a:rPr lang="fr-FR" sz="2000" b="1" dirty="0" err="1"/>
              <a:t>list</a:t>
            </a:r>
            <a:r>
              <a:rPr lang="fr-FR" sz="2000" b="1" dirty="0"/>
              <a:t> size </a:t>
            </a:r>
            <a:r>
              <a:rPr lang="fr-FR" sz="2000" b="1" dirty="0">
                <a:solidFill>
                  <a:srgbClr val="0070C0"/>
                </a:solidFill>
              </a:rPr>
              <a:t>= (nv – </a:t>
            </a:r>
            <a:r>
              <a:rPr lang="fr-FR" sz="2000" b="1" dirty="0" err="1">
                <a:solidFill>
                  <a:srgbClr val="0070C0"/>
                </a:solidFill>
              </a:rPr>
              <a:t>nc</a:t>
            </a:r>
            <a:r>
              <a:rPr lang="fr-FR" sz="2000" b="1" dirty="0">
                <a:solidFill>
                  <a:srgbClr val="0070C0"/>
                </a:solidFill>
              </a:rPr>
              <a:t>) * sc + </a:t>
            </a:r>
            <a:r>
              <a:rPr lang="fr-FR" sz="2000" b="1" dirty="0" err="1">
                <a:solidFill>
                  <a:srgbClr val="0070C0"/>
                </a:solidFill>
              </a:rPr>
              <a:t>nc</a:t>
            </a:r>
            <a:r>
              <a:rPr lang="fr-FR" sz="2000" b="1" dirty="0">
                <a:solidFill>
                  <a:srgbClr val="0070C0"/>
                </a:solidFill>
              </a:rPr>
              <a:t> * </a:t>
            </a:r>
            <a:r>
              <a:rPr lang="fr-FR" sz="2000" b="1" dirty="0" err="1">
                <a:solidFill>
                  <a:srgbClr val="0070C0"/>
                </a:solidFill>
              </a:rPr>
              <a:t>sv</a:t>
            </a:r>
            <a:endParaRPr lang="fr-FR" sz="2000" b="1" dirty="0">
              <a:solidFill>
                <a:srgbClr val="0070C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 err="1"/>
              <a:t>nc</a:t>
            </a:r>
            <a:r>
              <a:rPr lang="fr-FR" sz="2000" dirty="0"/>
              <a:t> : number of </a:t>
            </a:r>
            <a:r>
              <a:rPr lang="fr-FR" sz="2000" dirty="0" err="1"/>
              <a:t>different</a:t>
            </a:r>
            <a:r>
              <a:rPr lang="fr-FR" sz="2000" dirty="0"/>
              <a:t>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/>
              <a:t>sc: </a:t>
            </a:r>
            <a:r>
              <a:rPr lang="fr-FR" sz="2000" dirty="0" err="1"/>
              <a:t>mean</a:t>
            </a:r>
            <a:r>
              <a:rPr lang="fr-FR" sz="2000" dirty="0"/>
              <a:t> </a:t>
            </a:r>
            <a:r>
              <a:rPr lang="fr-FR" sz="2000" dirty="0" err="1"/>
              <a:t>coding</a:t>
            </a:r>
            <a:r>
              <a:rPr lang="fr-FR" sz="2000" dirty="0"/>
              <a:t> size  = (size – </a:t>
            </a:r>
            <a:r>
              <a:rPr lang="fr-FR" sz="2000" dirty="0" err="1"/>
              <a:t>nc</a:t>
            </a:r>
            <a:r>
              <a:rPr lang="fr-FR" sz="2000" dirty="0"/>
              <a:t> * </a:t>
            </a:r>
            <a:r>
              <a:rPr lang="fr-FR" sz="2000" dirty="0" err="1"/>
              <a:t>sv</a:t>
            </a:r>
            <a:r>
              <a:rPr lang="fr-FR" sz="2000" dirty="0"/>
              <a:t>) / (nv – </a:t>
            </a:r>
            <a:r>
              <a:rPr lang="fr-FR" sz="2000" dirty="0" err="1"/>
              <a:t>nc</a:t>
            </a:r>
            <a:r>
              <a:rPr lang="fr-FR" sz="2000" dirty="0"/>
              <a:t>)</a:t>
            </a:r>
          </a:p>
          <a:p>
            <a:endParaRPr lang="fr-F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dirty="0"/>
              <a:t>Gain = (Simple size - </a:t>
            </a:r>
            <a:r>
              <a:rPr lang="fr-FR" sz="2000" b="1" dirty="0" err="1"/>
              <a:t>indexed</a:t>
            </a:r>
            <a:r>
              <a:rPr lang="fr-FR" sz="2000" b="1" dirty="0"/>
              <a:t> size) / simple size </a:t>
            </a:r>
            <a:r>
              <a:rPr lang="fr-FR" sz="2000" b="1" dirty="0">
                <a:solidFill>
                  <a:srgbClr val="0070C0"/>
                </a:solidFill>
              </a:rPr>
              <a:t>= (1 – </a:t>
            </a:r>
            <a:r>
              <a:rPr lang="fr-FR" sz="2000" b="1" dirty="0" err="1">
                <a:solidFill>
                  <a:srgbClr val="0070C0"/>
                </a:solidFill>
              </a:rPr>
              <a:t>ul</a:t>
            </a:r>
            <a:r>
              <a:rPr lang="fr-FR" sz="2000" b="1" dirty="0">
                <a:solidFill>
                  <a:srgbClr val="0070C0"/>
                </a:solidFill>
              </a:rPr>
              <a:t>) * (1 – </a:t>
            </a:r>
            <a:r>
              <a:rPr lang="fr-FR" sz="2000" b="1" dirty="0" err="1">
                <a:solidFill>
                  <a:srgbClr val="0070C0"/>
                </a:solidFill>
              </a:rPr>
              <a:t>ol</a:t>
            </a:r>
            <a:r>
              <a:rPr lang="fr-FR" sz="2000" b="1" dirty="0">
                <a:solidFill>
                  <a:srgbClr val="0070C0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rgbClr val="0070C0"/>
                </a:solidFill>
              </a:rPr>
              <a:t>OL = sc / </a:t>
            </a:r>
            <a:r>
              <a:rPr lang="fr-FR" sz="2000" b="1" dirty="0" err="1">
                <a:solidFill>
                  <a:srgbClr val="0070C0"/>
                </a:solidFill>
              </a:rPr>
              <a:t>sv</a:t>
            </a:r>
            <a:r>
              <a:rPr lang="fr-FR" sz="2000" b="1" dirty="0">
                <a:solidFill>
                  <a:srgbClr val="0070C0"/>
                </a:solidFill>
              </a:rPr>
              <a:t>   (object </a:t>
            </a:r>
            <a:r>
              <a:rPr lang="fr-FR" sz="2000" b="1" dirty="0" err="1">
                <a:solidFill>
                  <a:srgbClr val="0070C0"/>
                </a:solidFill>
              </a:rPr>
              <a:t>lightness</a:t>
            </a:r>
            <a:r>
              <a:rPr lang="fr-FR" sz="2000" b="1" dirty="0">
                <a:solidFill>
                  <a:srgbClr val="0070C0"/>
                </a:solidFill>
              </a:rPr>
              <a:t>)  	[0, 1] (data </a:t>
            </a:r>
            <a:r>
              <a:rPr lang="fr-FR" sz="2000" b="1" dirty="0" err="1">
                <a:solidFill>
                  <a:srgbClr val="0070C0"/>
                </a:solidFill>
              </a:rPr>
              <a:t>complexity</a:t>
            </a:r>
            <a:r>
              <a:rPr lang="fr-FR" sz="2000" b="1" dirty="0">
                <a:solidFill>
                  <a:srgbClr val="0070C0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rgbClr val="0070C0"/>
                </a:solidFill>
              </a:rPr>
              <a:t>UL  = </a:t>
            </a:r>
            <a:r>
              <a:rPr lang="fr-FR" sz="2000" b="1" dirty="0" err="1">
                <a:solidFill>
                  <a:srgbClr val="0070C0"/>
                </a:solidFill>
              </a:rPr>
              <a:t>nc</a:t>
            </a:r>
            <a:r>
              <a:rPr lang="fr-FR" sz="2000" b="1" dirty="0">
                <a:solidFill>
                  <a:srgbClr val="0070C0"/>
                </a:solidFill>
              </a:rPr>
              <a:t> / nv (</a:t>
            </a:r>
            <a:r>
              <a:rPr lang="fr-FR" sz="2000" b="1" dirty="0" err="1">
                <a:solidFill>
                  <a:srgbClr val="0070C0"/>
                </a:solidFill>
              </a:rPr>
              <a:t>unicity</a:t>
            </a:r>
            <a:r>
              <a:rPr lang="fr-FR" sz="2000" b="1" dirty="0">
                <a:solidFill>
                  <a:srgbClr val="0070C0"/>
                </a:solidFill>
              </a:rPr>
              <a:t> </a:t>
            </a:r>
            <a:r>
              <a:rPr lang="fr-FR" sz="2000" b="1" dirty="0" err="1">
                <a:solidFill>
                  <a:srgbClr val="0070C0"/>
                </a:solidFill>
              </a:rPr>
              <a:t>level</a:t>
            </a:r>
            <a:r>
              <a:rPr lang="fr-FR" sz="2000" b="1" dirty="0">
                <a:solidFill>
                  <a:srgbClr val="0070C0"/>
                </a:solidFill>
              </a:rPr>
              <a:t>)        		[0, 1] (data </a:t>
            </a:r>
            <a:r>
              <a:rPr lang="fr-FR" sz="2000" b="1" dirty="0" err="1">
                <a:solidFill>
                  <a:srgbClr val="0070C0"/>
                </a:solidFill>
              </a:rPr>
              <a:t>quality</a:t>
            </a:r>
            <a:r>
              <a:rPr lang="fr-FR" sz="2000" b="1" dirty="0">
                <a:solidFill>
                  <a:srgbClr val="0070C0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dirty="0" err="1"/>
              <a:t>Properties</a:t>
            </a:r>
            <a:endParaRPr lang="fr-FR" sz="20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/>
              <a:t>If object </a:t>
            </a:r>
            <a:r>
              <a:rPr lang="fr-FR" sz="2000" dirty="0" err="1"/>
              <a:t>lightness</a:t>
            </a:r>
            <a:r>
              <a:rPr lang="fr-FR" sz="2000" dirty="0"/>
              <a:t> and </a:t>
            </a:r>
            <a:r>
              <a:rPr lang="fr-FR" sz="2000" dirty="0" err="1"/>
              <a:t>unicity</a:t>
            </a:r>
            <a:r>
              <a:rPr lang="fr-FR" sz="2000" dirty="0"/>
              <a:t> </a:t>
            </a:r>
            <a:r>
              <a:rPr lang="fr-FR" sz="2000" dirty="0" err="1"/>
              <a:t>level</a:t>
            </a:r>
            <a:r>
              <a:rPr lang="fr-FR" sz="2000" dirty="0"/>
              <a:t> are </a:t>
            </a:r>
            <a:r>
              <a:rPr lang="fr-FR" sz="2000" dirty="0" err="1"/>
              <a:t>low</a:t>
            </a:r>
            <a:r>
              <a:rPr lang="fr-FR" sz="2000" dirty="0"/>
              <a:t>, the </a:t>
            </a:r>
            <a:r>
              <a:rPr lang="fr-FR" sz="2000" dirty="0" err="1"/>
              <a:t>indexed</a:t>
            </a:r>
            <a:r>
              <a:rPr lang="fr-FR" sz="2000" dirty="0"/>
              <a:t> </a:t>
            </a:r>
            <a:r>
              <a:rPr lang="fr-FR" sz="2000" dirty="0" err="1"/>
              <a:t>list</a:t>
            </a:r>
            <a:r>
              <a:rPr lang="fr-FR" sz="2000" dirty="0"/>
              <a:t> size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lower</a:t>
            </a:r>
            <a:r>
              <a:rPr lang="fr-FR" sz="2000" dirty="0"/>
              <a:t> </a:t>
            </a:r>
            <a:r>
              <a:rPr lang="fr-FR" sz="2000" dirty="0" err="1"/>
              <a:t>than</a:t>
            </a:r>
            <a:r>
              <a:rPr lang="fr-FR" sz="2000" dirty="0"/>
              <a:t> simple </a:t>
            </a:r>
            <a:r>
              <a:rPr lang="fr-FR" sz="2000" dirty="0" err="1"/>
              <a:t>list</a:t>
            </a:r>
            <a:r>
              <a:rPr lang="fr-FR" sz="2000" dirty="0"/>
              <a:t> size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2000" dirty="0"/>
              <a:t>e.g. : OL = 0.1 , UL = 0.2   =&gt; </a:t>
            </a:r>
            <a:r>
              <a:rPr lang="fr-FR" sz="2000" b="1" dirty="0">
                <a:solidFill>
                  <a:srgbClr val="0070C0"/>
                </a:solidFill>
              </a:rPr>
              <a:t>Gain = 72 % 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b="1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rgbClr val="C00000"/>
                </a:solidFill>
              </a:rPr>
              <a:t>In a Ilist </a:t>
            </a:r>
            <a:r>
              <a:rPr lang="fr-FR" sz="2000" b="1" dirty="0" err="1">
                <a:solidFill>
                  <a:srgbClr val="C00000"/>
                </a:solidFill>
              </a:rPr>
              <a:t>with</a:t>
            </a:r>
            <a:r>
              <a:rPr lang="fr-FR" sz="2000" b="1" dirty="0">
                <a:solidFill>
                  <a:srgbClr val="C00000"/>
                </a:solidFill>
              </a:rPr>
              <a:t> data more </a:t>
            </a:r>
            <a:r>
              <a:rPr lang="fr-FR" sz="2000" b="1" dirty="0" err="1">
                <a:solidFill>
                  <a:srgbClr val="C00000"/>
                </a:solidFill>
              </a:rPr>
              <a:t>complex</a:t>
            </a:r>
            <a:r>
              <a:rPr lang="fr-FR" sz="2000" b="1" dirty="0">
                <a:solidFill>
                  <a:srgbClr val="C00000"/>
                </a:solidFill>
              </a:rPr>
              <a:t> </a:t>
            </a:r>
            <a:r>
              <a:rPr lang="fr-FR" sz="2000" b="1" dirty="0" err="1">
                <a:solidFill>
                  <a:srgbClr val="C00000"/>
                </a:solidFill>
              </a:rPr>
              <a:t>than</a:t>
            </a:r>
            <a:r>
              <a:rPr lang="fr-FR" sz="2000" b="1" dirty="0">
                <a:solidFill>
                  <a:srgbClr val="C00000"/>
                </a:solidFill>
              </a:rPr>
              <a:t> </a:t>
            </a:r>
            <a:r>
              <a:rPr lang="fr-FR" sz="2000" b="1" dirty="0" err="1">
                <a:solidFill>
                  <a:srgbClr val="C00000"/>
                </a:solidFill>
              </a:rPr>
              <a:t>numerical</a:t>
            </a:r>
            <a:r>
              <a:rPr lang="fr-FR" sz="2000" b="1" dirty="0">
                <a:solidFill>
                  <a:srgbClr val="C00000"/>
                </a:solidFill>
              </a:rPr>
              <a:t> data, the </a:t>
            </a:r>
            <a:r>
              <a:rPr lang="fr-FR" sz="2000" b="1" dirty="0" err="1">
                <a:solidFill>
                  <a:srgbClr val="C00000"/>
                </a:solidFill>
              </a:rPr>
              <a:t>json</a:t>
            </a:r>
            <a:r>
              <a:rPr lang="fr-FR" sz="2000" b="1" dirty="0">
                <a:solidFill>
                  <a:srgbClr val="C00000"/>
                </a:solidFill>
              </a:rPr>
              <a:t> (or </a:t>
            </a:r>
            <a:r>
              <a:rPr lang="fr-FR" sz="2000" b="1" dirty="0" err="1">
                <a:solidFill>
                  <a:srgbClr val="C00000"/>
                </a:solidFill>
              </a:rPr>
              <a:t>binary</a:t>
            </a:r>
            <a:r>
              <a:rPr lang="fr-FR" sz="2000" b="1" dirty="0">
                <a:solidFill>
                  <a:srgbClr val="C00000"/>
                </a:solidFill>
              </a:rPr>
              <a:t>) format has a </a:t>
            </a:r>
            <a:r>
              <a:rPr lang="fr-FR" sz="2000" b="1" dirty="0" err="1">
                <a:solidFill>
                  <a:srgbClr val="C00000"/>
                </a:solidFill>
              </a:rPr>
              <a:t>smaller</a:t>
            </a:r>
            <a:r>
              <a:rPr lang="fr-FR" sz="2000" b="1" dirty="0">
                <a:solidFill>
                  <a:srgbClr val="C00000"/>
                </a:solidFill>
              </a:rPr>
              <a:t> size </a:t>
            </a:r>
            <a:r>
              <a:rPr lang="fr-FR" sz="2000" b="1" dirty="0" err="1">
                <a:solidFill>
                  <a:srgbClr val="C00000"/>
                </a:solidFill>
              </a:rPr>
              <a:t>than</a:t>
            </a:r>
            <a:r>
              <a:rPr lang="fr-FR" sz="2000" b="1" dirty="0">
                <a:solidFill>
                  <a:srgbClr val="C00000"/>
                </a:solidFill>
              </a:rPr>
              <a:t> a </a:t>
            </a:r>
            <a:r>
              <a:rPr lang="fr-FR" sz="2000" b="1" dirty="0" err="1">
                <a:solidFill>
                  <a:srgbClr val="C00000"/>
                </a:solidFill>
              </a:rPr>
              <a:t>tabular</a:t>
            </a:r>
            <a:r>
              <a:rPr lang="fr-FR" sz="2000" b="1" dirty="0">
                <a:solidFill>
                  <a:srgbClr val="C00000"/>
                </a:solidFill>
              </a:rPr>
              <a:t> format</a:t>
            </a: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BA824121-19F5-4E93-8F12-DCBC6D90C6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143798"/>
              </p:ext>
            </p:extLst>
          </p:nvPr>
        </p:nvGraphicFramePr>
        <p:xfrm>
          <a:off x="8859869" y="2995653"/>
          <a:ext cx="3168134" cy="1463040"/>
        </p:xfrm>
        <a:graphic>
          <a:graphicData uri="http://schemas.openxmlformats.org/drawingml/2006/table">
            <a:tbl>
              <a:tblPr/>
              <a:tblGrid>
                <a:gridCol w="2365299">
                  <a:extLst>
                    <a:ext uri="{9D8B030D-6E8A-4147-A177-3AD203B41FA5}">
                      <a16:colId xmlns:a16="http://schemas.microsoft.com/office/drawing/2014/main" val="3230845831"/>
                    </a:ext>
                  </a:extLst>
                </a:gridCol>
                <a:gridCol w="344939">
                  <a:extLst>
                    <a:ext uri="{9D8B030D-6E8A-4147-A177-3AD203B41FA5}">
                      <a16:colId xmlns:a16="http://schemas.microsoft.com/office/drawing/2014/main" val="3662105876"/>
                    </a:ext>
                  </a:extLst>
                </a:gridCol>
                <a:gridCol w="457896">
                  <a:extLst>
                    <a:ext uri="{9D8B030D-6E8A-4147-A177-3AD203B41FA5}">
                      <a16:colId xmlns:a16="http://schemas.microsoft.com/office/drawing/2014/main" val="189523670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Object </a:t>
                      </a:r>
                      <a:r>
                        <a:rPr lang="fr-FR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lightness</a:t>
                      </a:r>
                      <a:endParaRPr lang="fr-F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7930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1,00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8806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float, int32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0,50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880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coordinate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0,25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64456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string(10) (eg. timestamp)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0,20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870027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simple json element (eg key/value)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0,10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3622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structured json element (eg coordinates)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0,07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67078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nn-NO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complex json element (eg geometry)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0,04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562342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1F40718E-A424-4866-B450-E2D9A3EEEEFC}"/>
              </a:ext>
            </a:extLst>
          </p:cNvPr>
          <p:cNvSpPr txBox="1"/>
          <p:nvPr/>
        </p:nvSpPr>
        <p:spPr>
          <a:xfrm>
            <a:off x="8569569" y="5291574"/>
            <a:ext cx="3575664" cy="11079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E.g. </a:t>
            </a:r>
            <a:r>
              <a:rPr lang="fr-FR" b="1" dirty="0" err="1">
                <a:solidFill>
                  <a:srgbClr val="0070C0"/>
                </a:solidFill>
              </a:rPr>
              <a:t>previous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0070C0"/>
                </a:solidFill>
              </a:rPr>
              <a:t>example</a:t>
            </a:r>
            <a:r>
              <a:rPr lang="fr-FR" b="1" dirty="0">
                <a:solidFill>
                  <a:srgbClr val="0070C0"/>
                </a:solidFill>
              </a:rPr>
              <a:t>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b="1" dirty="0">
                <a:solidFill>
                  <a:srgbClr val="0070C0"/>
                </a:solidFill>
              </a:rPr>
              <a:t>csv : 			2 418 bytes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b="1" dirty="0" err="1">
                <a:solidFill>
                  <a:srgbClr val="0070C0"/>
                </a:solidFill>
              </a:rPr>
              <a:t>json</a:t>
            </a:r>
            <a:r>
              <a:rPr lang="fr-FR" sz="1600" b="1" dirty="0">
                <a:solidFill>
                  <a:srgbClr val="0070C0"/>
                </a:solidFill>
              </a:rPr>
              <a:t> : 			1 496 bytes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b="1" dirty="0" err="1">
                <a:solidFill>
                  <a:srgbClr val="0070C0"/>
                </a:solidFill>
              </a:rPr>
              <a:t>binary</a:t>
            </a:r>
            <a:r>
              <a:rPr lang="fr-FR" sz="1600" b="1" dirty="0">
                <a:solidFill>
                  <a:srgbClr val="0070C0"/>
                </a:solidFill>
              </a:rPr>
              <a:t> (CBOR) :   697 bytes</a:t>
            </a:r>
          </a:p>
        </p:txBody>
      </p:sp>
    </p:spTree>
    <p:extLst>
      <p:ext uri="{BB962C8B-B14F-4D97-AF65-F5344CB8AC3E}">
        <p14:creationId xmlns:p14="http://schemas.microsoft.com/office/powerpoint/2010/main" val="3142107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236AA3-7A5C-43BD-AEB1-A526CDFB3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480" y="68146"/>
            <a:ext cx="4908946" cy="687168"/>
          </a:xfrm>
        </p:spPr>
        <p:txBody>
          <a:bodyPr/>
          <a:lstStyle/>
          <a:p>
            <a:r>
              <a:rPr lang="fr-FR" dirty="0"/>
              <a:t>0 - Ilist (Indexed </a:t>
            </a:r>
            <a:r>
              <a:rPr lang="fr-FR" dirty="0" err="1"/>
              <a:t>list</a:t>
            </a:r>
            <a:r>
              <a:rPr lang="fr-FR" dirty="0"/>
              <a:t>)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10141883-162F-44C0-B0A2-E6398B4C9801}"/>
              </a:ext>
            </a:extLst>
          </p:cNvPr>
          <p:cNvSpPr txBox="1"/>
          <p:nvPr/>
        </p:nvSpPr>
        <p:spPr>
          <a:xfrm>
            <a:off x="1192687" y="1401422"/>
            <a:ext cx="401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List of values :  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72542376-B5D2-4221-BD8A-2AD451F7E7E8}"/>
              </a:ext>
            </a:extLst>
          </p:cNvPr>
          <p:cNvSpPr txBox="1"/>
          <p:nvPr/>
        </p:nvSpPr>
        <p:spPr>
          <a:xfrm>
            <a:off x="1886849" y="1838516"/>
            <a:ext cx="401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Age : [12, 28, 39, 58]  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B80A9180-BEDC-4834-AF81-2D0A72FCB6A0}"/>
              </a:ext>
            </a:extLst>
          </p:cNvPr>
          <p:cNvSpPr txBox="1"/>
          <p:nvPr/>
        </p:nvSpPr>
        <p:spPr>
          <a:xfrm>
            <a:off x="1192687" y="2275610"/>
            <a:ext cx="401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List of indexes :  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2B47F62E-FBC6-4BA6-86BE-42AB8411CAEF}"/>
              </a:ext>
            </a:extLst>
          </p:cNvPr>
          <p:cNvSpPr txBox="1"/>
          <p:nvPr/>
        </p:nvSpPr>
        <p:spPr>
          <a:xfrm>
            <a:off x="1886849" y="2712704"/>
            <a:ext cx="401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Name : [Paul, John, </a:t>
            </a:r>
            <a:r>
              <a:rPr lang="fr-FR" dirty="0" err="1"/>
              <a:t>Lea</a:t>
            </a:r>
            <a:r>
              <a:rPr lang="fr-FR" dirty="0"/>
              <a:t>, Cat]  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C202166D-763B-4F85-B505-97A19A5AAAC1}"/>
              </a:ext>
            </a:extLst>
          </p:cNvPr>
          <p:cNvSpPr txBox="1"/>
          <p:nvPr/>
        </p:nvSpPr>
        <p:spPr>
          <a:xfrm>
            <a:off x="1886849" y="3149798"/>
            <a:ext cx="401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City : [Paris, Metz, Rennes, Bollène]  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A7C35CAE-7BC4-4BE0-8A9C-4D14FA20601D}"/>
              </a:ext>
            </a:extLst>
          </p:cNvPr>
          <p:cNvSpPr txBox="1"/>
          <p:nvPr/>
        </p:nvSpPr>
        <p:spPr>
          <a:xfrm>
            <a:off x="1886849" y="3536058"/>
            <a:ext cx="401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….</a:t>
            </a:r>
          </a:p>
        </p:txBody>
      </p:sp>
      <p:sp>
        <p:nvSpPr>
          <p:cNvPr id="40" name="Flèche : double flèche horizontale 39">
            <a:extLst>
              <a:ext uri="{FF2B5EF4-FFF2-40B4-BE49-F238E27FC236}">
                <a16:creationId xmlns:a16="http://schemas.microsoft.com/office/drawing/2014/main" id="{FD6FD791-CA32-4B7E-9E21-9F9F90B021C2}"/>
              </a:ext>
            </a:extLst>
          </p:cNvPr>
          <p:cNvSpPr/>
          <p:nvPr/>
        </p:nvSpPr>
        <p:spPr>
          <a:xfrm>
            <a:off x="6102618" y="2393964"/>
            <a:ext cx="1380298" cy="55659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83" name="Tableau 3">
            <a:extLst>
              <a:ext uri="{FF2B5EF4-FFF2-40B4-BE49-F238E27FC236}">
                <a16:creationId xmlns:a16="http://schemas.microsoft.com/office/drawing/2014/main" id="{631F065A-3666-4F27-B634-91070997E9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593008"/>
              </p:ext>
            </p:extLst>
          </p:nvPr>
        </p:nvGraphicFramePr>
        <p:xfrm>
          <a:off x="7781590" y="1669776"/>
          <a:ext cx="3518454" cy="1924050"/>
        </p:xfrm>
        <a:graphic>
          <a:graphicData uri="http://schemas.openxmlformats.org/drawingml/2006/table">
            <a:tbl>
              <a:tblPr firstRow="1" bandRow="1">
                <a:solidFill>
                  <a:srgbClr val="0070C0"/>
                </a:solidFill>
                <a:tableStyleId>{93296810-A885-4BE3-A3E7-6D5BEEA58F35}</a:tableStyleId>
              </a:tblPr>
              <a:tblGrid>
                <a:gridCol w="1172818">
                  <a:extLst>
                    <a:ext uri="{9D8B030D-6E8A-4147-A177-3AD203B41FA5}">
                      <a16:colId xmlns:a16="http://schemas.microsoft.com/office/drawing/2014/main" val="4003757496"/>
                    </a:ext>
                  </a:extLst>
                </a:gridCol>
                <a:gridCol w="1172818">
                  <a:extLst>
                    <a:ext uri="{9D8B030D-6E8A-4147-A177-3AD203B41FA5}">
                      <a16:colId xmlns:a16="http://schemas.microsoft.com/office/drawing/2014/main" val="3216677663"/>
                    </a:ext>
                  </a:extLst>
                </a:gridCol>
                <a:gridCol w="1172818">
                  <a:extLst>
                    <a:ext uri="{9D8B030D-6E8A-4147-A177-3AD203B41FA5}">
                      <a16:colId xmlns:a16="http://schemas.microsoft.com/office/drawing/2014/main" val="4076175432"/>
                    </a:ext>
                  </a:extLst>
                </a:gridCol>
              </a:tblGrid>
              <a:tr h="321841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Age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718039"/>
                  </a:ext>
                </a:extLst>
              </a:tr>
              <a:tr h="321841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Paul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Paris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12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322077"/>
                  </a:ext>
                </a:extLst>
              </a:tr>
              <a:tr h="321841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John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Metz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28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2290853"/>
                  </a:ext>
                </a:extLst>
              </a:tr>
              <a:tr h="321841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err="1"/>
                        <a:t>Lea</a:t>
                      </a:r>
                      <a:endParaRPr lang="fr-F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Rennes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39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202294"/>
                  </a:ext>
                </a:extLst>
              </a:tr>
              <a:tr h="461010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Cat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Bollène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58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431864"/>
                  </a:ext>
                </a:extLst>
              </a:tr>
            </a:tbl>
          </a:graphicData>
        </a:graphic>
      </p:graphicFrame>
      <p:sp>
        <p:nvSpPr>
          <p:cNvPr id="84" name="ZoneTexte 83">
            <a:extLst>
              <a:ext uri="{FF2B5EF4-FFF2-40B4-BE49-F238E27FC236}">
                <a16:creationId xmlns:a16="http://schemas.microsoft.com/office/drawing/2014/main" id="{49A9B4E3-1D2F-4041-A90E-A8A84200BAC6}"/>
              </a:ext>
            </a:extLst>
          </p:cNvPr>
          <p:cNvSpPr txBox="1"/>
          <p:nvPr/>
        </p:nvSpPr>
        <p:spPr>
          <a:xfrm>
            <a:off x="799550" y="1763068"/>
            <a:ext cx="393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C3946DCA-C36F-4DE4-B929-39E0F4B23642}"/>
              </a:ext>
            </a:extLst>
          </p:cNvPr>
          <p:cNvSpPr txBox="1"/>
          <p:nvPr/>
        </p:nvSpPr>
        <p:spPr>
          <a:xfrm>
            <a:off x="6989064" y="3640816"/>
            <a:ext cx="5102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Example : csv file, </a:t>
            </a:r>
            <a:r>
              <a:rPr lang="fr-FR" i="1" dirty="0" err="1"/>
              <a:t>measurement</a:t>
            </a:r>
            <a:r>
              <a:rPr lang="fr-FR" i="1" dirty="0"/>
              <a:t>, log, matrix</a:t>
            </a:r>
          </a:p>
        </p:txBody>
      </p:sp>
      <p:sp>
        <p:nvSpPr>
          <p:cNvPr id="86" name="Rectangle : coins arrondis 85">
            <a:extLst>
              <a:ext uri="{FF2B5EF4-FFF2-40B4-BE49-F238E27FC236}">
                <a16:creationId xmlns:a16="http://schemas.microsoft.com/office/drawing/2014/main" id="{1E1D1F23-2BCB-447A-A363-A304744FCBFD}"/>
              </a:ext>
            </a:extLst>
          </p:cNvPr>
          <p:cNvSpPr/>
          <p:nvPr/>
        </p:nvSpPr>
        <p:spPr>
          <a:xfrm>
            <a:off x="799551" y="1401421"/>
            <a:ext cx="5102216" cy="2693505"/>
          </a:xfrm>
          <a:prstGeom prst="roundRect">
            <a:avLst>
              <a:gd name="adj" fmla="val 6269"/>
            </a:avLst>
          </a:prstGeom>
          <a:solidFill>
            <a:srgbClr val="A53010">
              <a:alpha val="1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0642BDD-BBDC-43D6-959C-C39EC07CA431}"/>
              </a:ext>
            </a:extLst>
          </p:cNvPr>
          <p:cNvSpPr txBox="1"/>
          <p:nvPr/>
        </p:nvSpPr>
        <p:spPr>
          <a:xfrm>
            <a:off x="548443" y="749596"/>
            <a:ext cx="60459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b="1" dirty="0" err="1">
                <a:solidFill>
                  <a:srgbClr val="0070C0"/>
                </a:solidFill>
              </a:rPr>
              <a:t>What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is</a:t>
            </a:r>
            <a:r>
              <a:rPr lang="fr-FR" sz="3200" b="1" dirty="0">
                <a:solidFill>
                  <a:srgbClr val="0070C0"/>
                </a:solidFill>
              </a:rPr>
              <a:t> Ilist ?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3EEA6D9-2065-423A-8B72-8AE39264D624}"/>
              </a:ext>
            </a:extLst>
          </p:cNvPr>
          <p:cNvSpPr txBox="1"/>
          <p:nvPr/>
        </p:nvSpPr>
        <p:spPr>
          <a:xfrm>
            <a:off x="548442" y="4161976"/>
            <a:ext cx="11643557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b="1" dirty="0" err="1">
                <a:solidFill>
                  <a:srgbClr val="0070C0"/>
                </a:solidFill>
              </a:rPr>
              <a:t>Why</a:t>
            </a:r>
            <a:r>
              <a:rPr lang="fr-FR" sz="3200" b="1" dirty="0">
                <a:solidFill>
                  <a:srgbClr val="0070C0"/>
                </a:solidFill>
              </a:rPr>
              <a:t> Ilist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b="1" dirty="0">
              <a:solidFill>
                <a:srgbClr val="0070C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The majority of work processes are underpinned by Sheets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The main Open-data format is CSV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Existing tools process data but not data structures</a:t>
            </a:r>
            <a:endParaRPr lang="fr-FR" sz="28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8B0DEAB-04D6-4D88-AB83-2207350A5DAD}"/>
              </a:ext>
            </a:extLst>
          </p:cNvPr>
          <p:cNvSpPr txBox="1"/>
          <p:nvPr/>
        </p:nvSpPr>
        <p:spPr>
          <a:xfrm>
            <a:off x="3947315" y="6249832"/>
            <a:ext cx="55544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i="1" dirty="0" err="1">
                <a:solidFill>
                  <a:srgbClr val="C00000"/>
                </a:solidFill>
              </a:rPr>
              <a:t>Such</a:t>
            </a:r>
            <a:r>
              <a:rPr lang="fr-FR" sz="3200" b="1" i="1" dirty="0">
                <a:solidFill>
                  <a:srgbClr val="C00000"/>
                </a:solidFill>
              </a:rPr>
              <a:t> </a:t>
            </a:r>
            <a:r>
              <a:rPr lang="fr-FR" sz="3200" b="1" i="1" dirty="0" err="1">
                <a:solidFill>
                  <a:srgbClr val="C00000"/>
                </a:solidFill>
              </a:rPr>
              <a:t>tool</a:t>
            </a:r>
            <a:r>
              <a:rPr lang="fr-FR" sz="3200" b="1" i="1" dirty="0">
                <a:solidFill>
                  <a:srgbClr val="C00000"/>
                </a:solidFill>
              </a:rPr>
              <a:t> </a:t>
            </a:r>
            <a:r>
              <a:rPr lang="fr-FR" sz="3200" b="1" i="1" dirty="0" err="1">
                <a:solidFill>
                  <a:srgbClr val="C00000"/>
                </a:solidFill>
              </a:rPr>
              <a:t>daesn’t</a:t>
            </a:r>
            <a:r>
              <a:rPr lang="fr-FR" sz="3200" b="1" i="1" dirty="0">
                <a:solidFill>
                  <a:srgbClr val="C00000"/>
                </a:solidFill>
              </a:rPr>
              <a:t> </a:t>
            </a:r>
            <a:r>
              <a:rPr lang="fr-FR" sz="3200" b="1" i="1" dirty="0" err="1">
                <a:solidFill>
                  <a:srgbClr val="C00000"/>
                </a:solidFill>
              </a:rPr>
              <a:t>exist</a:t>
            </a:r>
            <a:r>
              <a:rPr lang="fr-FR" sz="3200" b="1" i="1" dirty="0">
                <a:solidFill>
                  <a:srgbClr val="C00000"/>
                </a:solidFill>
              </a:rPr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2795166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 : coins arrondis 69">
            <a:extLst>
              <a:ext uri="{FF2B5EF4-FFF2-40B4-BE49-F238E27FC236}">
                <a16:creationId xmlns:a16="http://schemas.microsoft.com/office/drawing/2014/main" id="{1D696D84-4C78-4ADA-9424-25DF6AF8F066}"/>
              </a:ext>
            </a:extLst>
          </p:cNvPr>
          <p:cNvSpPr/>
          <p:nvPr/>
        </p:nvSpPr>
        <p:spPr>
          <a:xfrm>
            <a:off x="7886736" y="4376496"/>
            <a:ext cx="3189217" cy="2216141"/>
          </a:xfrm>
          <a:prstGeom prst="roundRect">
            <a:avLst/>
          </a:prstGeom>
          <a:solidFill>
            <a:srgbClr val="00B050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0A96204B-F17F-49AA-B3FA-FE25FCC7B3F9}"/>
              </a:ext>
            </a:extLst>
          </p:cNvPr>
          <p:cNvSpPr/>
          <p:nvPr/>
        </p:nvSpPr>
        <p:spPr>
          <a:xfrm>
            <a:off x="889243" y="731119"/>
            <a:ext cx="10481122" cy="3536768"/>
          </a:xfrm>
          <a:prstGeom prst="roundRect">
            <a:avLst>
              <a:gd name="adj" fmla="val 6269"/>
            </a:avLst>
          </a:prstGeom>
          <a:solidFill>
            <a:srgbClr val="A53010">
              <a:alpha val="1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56D9ED9E-4FD3-42A5-92AD-47D586FC6783}"/>
              </a:ext>
            </a:extLst>
          </p:cNvPr>
          <p:cNvSpPr/>
          <p:nvPr/>
        </p:nvSpPr>
        <p:spPr>
          <a:xfrm>
            <a:off x="889243" y="4563480"/>
            <a:ext cx="10481122" cy="2196130"/>
          </a:xfrm>
          <a:prstGeom prst="roundRect">
            <a:avLst>
              <a:gd name="adj" fmla="val 6269"/>
            </a:avLst>
          </a:prstGeom>
          <a:solidFill>
            <a:srgbClr val="A53010">
              <a:alpha val="1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58603C-7191-437F-9B7A-BEB6C31E5377}"/>
              </a:ext>
            </a:extLst>
          </p:cNvPr>
          <p:cNvSpPr/>
          <p:nvPr/>
        </p:nvSpPr>
        <p:spPr>
          <a:xfrm>
            <a:off x="5295749" y="3477492"/>
            <a:ext cx="4904527" cy="376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3B1416-BDA0-4143-9C5A-CFEA1ED5BCCA}"/>
              </a:ext>
            </a:extLst>
          </p:cNvPr>
          <p:cNvSpPr/>
          <p:nvPr/>
        </p:nvSpPr>
        <p:spPr>
          <a:xfrm>
            <a:off x="5308678" y="2915584"/>
            <a:ext cx="4904527" cy="376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EC7311-26BC-4AE5-9D5E-FA15AEB70B71}"/>
              </a:ext>
            </a:extLst>
          </p:cNvPr>
          <p:cNvSpPr/>
          <p:nvPr/>
        </p:nvSpPr>
        <p:spPr>
          <a:xfrm>
            <a:off x="5308678" y="2360680"/>
            <a:ext cx="4904527" cy="376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6ED8D85-2F51-46DC-AC6F-F02E73CD1BC2}"/>
              </a:ext>
            </a:extLst>
          </p:cNvPr>
          <p:cNvSpPr txBox="1"/>
          <p:nvPr/>
        </p:nvSpPr>
        <p:spPr>
          <a:xfrm>
            <a:off x="5721722" y="2357420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values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A204A8E-C877-4006-ADC5-BCF6406E2F6E}"/>
              </a:ext>
            </a:extLst>
          </p:cNvPr>
          <p:cNvSpPr txBox="1"/>
          <p:nvPr/>
        </p:nvSpPr>
        <p:spPr>
          <a:xfrm>
            <a:off x="7258025" y="2357420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values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5E8E251-0B7E-425B-8498-A5C3C4097B2B}"/>
              </a:ext>
            </a:extLst>
          </p:cNvPr>
          <p:cNvSpPr txBox="1"/>
          <p:nvPr/>
        </p:nvSpPr>
        <p:spPr>
          <a:xfrm>
            <a:off x="5874809" y="3474232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</a:rPr>
              <a:t>keys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214005B-59E2-4761-A129-B0BF53723DDB}"/>
              </a:ext>
            </a:extLst>
          </p:cNvPr>
          <p:cNvSpPr txBox="1"/>
          <p:nvPr/>
        </p:nvSpPr>
        <p:spPr>
          <a:xfrm>
            <a:off x="7355808" y="3474232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</a:rPr>
              <a:t>keys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B21BDFA-3947-4FE9-B2B8-9495164FB7E6}"/>
              </a:ext>
            </a:extLst>
          </p:cNvPr>
          <p:cNvSpPr txBox="1"/>
          <p:nvPr/>
        </p:nvSpPr>
        <p:spPr>
          <a:xfrm>
            <a:off x="5738554" y="2912324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</a:rPr>
              <a:t>codec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3B0FCB5-B493-47AC-8641-B6578F53C672}"/>
              </a:ext>
            </a:extLst>
          </p:cNvPr>
          <p:cNvSpPr txBox="1"/>
          <p:nvPr/>
        </p:nvSpPr>
        <p:spPr>
          <a:xfrm>
            <a:off x="7243598" y="2912324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</a:rPr>
              <a:t>codec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F0B071-0910-478A-BF0D-DA53CD42487B}"/>
              </a:ext>
            </a:extLst>
          </p:cNvPr>
          <p:cNvSpPr/>
          <p:nvPr/>
        </p:nvSpPr>
        <p:spPr>
          <a:xfrm>
            <a:off x="5308678" y="1815195"/>
            <a:ext cx="4904527" cy="376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A2B76431-2F57-40BE-8197-A62347BE5563}"/>
              </a:ext>
            </a:extLst>
          </p:cNvPr>
          <p:cNvSpPr txBox="1"/>
          <p:nvPr/>
        </p:nvSpPr>
        <p:spPr>
          <a:xfrm>
            <a:off x="5746736" y="1811935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</a:rPr>
              <a:t>name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E470B98A-03AA-4F3C-A0CE-0D160A617E48}"/>
              </a:ext>
            </a:extLst>
          </p:cNvPr>
          <p:cNvSpPr txBox="1"/>
          <p:nvPr/>
        </p:nvSpPr>
        <p:spPr>
          <a:xfrm>
            <a:off x="7287681" y="1811935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</a:rPr>
              <a:t>name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821A726-8F8B-47E6-926D-8CCFD58858E3}"/>
              </a:ext>
            </a:extLst>
          </p:cNvPr>
          <p:cNvSpPr txBox="1"/>
          <p:nvPr/>
        </p:nvSpPr>
        <p:spPr>
          <a:xfrm>
            <a:off x="3996798" y="2299330"/>
            <a:ext cx="1485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err="1"/>
              <a:t>External</a:t>
            </a:r>
            <a:r>
              <a:rPr lang="fr-FR" sz="1400" i="1" dirty="0"/>
              <a:t> value</a:t>
            </a:r>
          </a:p>
          <a:p>
            <a:r>
              <a:rPr lang="fr-FR" sz="1400" i="1" dirty="0"/>
              <a:t>(object)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7E0A1D5-D3FD-4ECE-B5FF-E9BF2553F724}"/>
              </a:ext>
            </a:extLst>
          </p:cNvPr>
          <p:cNvSpPr txBox="1"/>
          <p:nvPr/>
        </p:nvSpPr>
        <p:spPr>
          <a:xfrm>
            <a:off x="3996799" y="3416142"/>
            <a:ext cx="1350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err="1"/>
              <a:t>Internal</a:t>
            </a:r>
            <a:r>
              <a:rPr lang="fr-FR" sz="1400" i="1" dirty="0"/>
              <a:t> key (integer)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CE8A1575-BD0B-4B02-AB81-D5AC691E6AB2}"/>
              </a:ext>
            </a:extLst>
          </p:cNvPr>
          <p:cNvSpPr txBox="1"/>
          <p:nvPr/>
        </p:nvSpPr>
        <p:spPr>
          <a:xfrm>
            <a:off x="3996799" y="2854234"/>
            <a:ext cx="1350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Codec </a:t>
            </a:r>
          </a:p>
          <a:p>
            <a:r>
              <a:rPr lang="fr-FR" sz="1400" i="1" dirty="0"/>
              <a:t>(int / ext)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4EF6842-1ABD-41EA-8812-C3CDF147291C}"/>
              </a:ext>
            </a:extLst>
          </p:cNvPr>
          <p:cNvSpPr txBox="1"/>
          <p:nvPr/>
        </p:nvSpPr>
        <p:spPr>
          <a:xfrm>
            <a:off x="3996799" y="1753845"/>
            <a:ext cx="1350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Name </a:t>
            </a:r>
          </a:p>
          <a:p>
            <a:r>
              <a:rPr lang="fr-FR" sz="1400" i="1" dirty="0"/>
              <a:t>(string)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FA9CF91D-A55E-4078-B361-336A1558ED8D}"/>
              </a:ext>
            </a:extLst>
          </p:cNvPr>
          <p:cNvSpPr txBox="1"/>
          <p:nvPr/>
        </p:nvSpPr>
        <p:spPr>
          <a:xfrm>
            <a:off x="5482155" y="3963293"/>
            <a:ext cx="1562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Indexed values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BB2E2BAF-B152-48A3-8381-EC40EC5B4D2F}"/>
              </a:ext>
            </a:extLst>
          </p:cNvPr>
          <p:cNvSpPr txBox="1"/>
          <p:nvPr/>
        </p:nvSpPr>
        <p:spPr>
          <a:xfrm>
            <a:off x="7925851" y="3963293"/>
            <a:ext cx="1241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err="1"/>
              <a:t>IndexSet</a:t>
            </a:r>
            <a:endParaRPr lang="fr-FR" sz="1400" i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8DEDAB-8526-49EC-8374-186E341C0454}"/>
              </a:ext>
            </a:extLst>
          </p:cNvPr>
          <p:cNvSpPr/>
          <p:nvPr/>
        </p:nvSpPr>
        <p:spPr>
          <a:xfrm>
            <a:off x="6959124" y="1333579"/>
            <a:ext cx="3166709" cy="2647277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84EB52E-459D-40F7-852F-2222E989DA0F}"/>
              </a:ext>
            </a:extLst>
          </p:cNvPr>
          <p:cNvSpPr txBox="1"/>
          <p:nvPr/>
        </p:nvSpPr>
        <p:spPr>
          <a:xfrm>
            <a:off x="8293690" y="2280476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…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75B0F36A-6CBC-479E-A179-53F252E26144}"/>
              </a:ext>
            </a:extLst>
          </p:cNvPr>
          <p:cNvSpPr txBox="1"/>
          <p:nvPr/>
        </p:nvSpPr>
        <p:spPr>
          <a:xfrm>
            <a:off x="8301718" y="753043"/>
            <a:ext cx="2052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/>
              <a:t>n : number of indexes</a:t>
            </a:r>
          </a:p>
          <a:p>
            <a:r>
              <a:rPr lang="fr-FR" sz="1400" i="1" dirty="0"/>
              <a:t>m : number of values</a:t>
            </a:r>
          </a:p>
        </p:txBody>
      </p:sp>
      <p:cxnSp>
        <p:nvCxnSpPr>
          <p:cNvPr id="36" name="Connecteur : en arc 35">
            <a:extLst>
              <a:ext uri="{FF2B5EF4-FFF2-40B4-BE49-F238E27FC236}">
                <a16:creationId xmlns:a16="http://schemas.microsoft.com/office/drawing/2014/main" id="{9851052F-86CC-48F0-8298-F71827A587DC}"/>
              </a:ext>
            </a:extLst>
          </p:cNvPr>
          <p:cNvCxnSpPr>
            <a:cxnSpLocks/>
            <a:stCxn id="17" idx="3"/>
            <a:endCxn id="4" idx="3"/>
          </p:cNvCxnSpPr>
          <p:nvPr/>
        </p:nvCxnSpPr>
        <p:spPr>
          <a:xfrm flipV="1">
            <a:off x="10213205" y="2548801"/>
            <a:ext cx="12700" cy="554904"/>
          </a:xfrm>
          <a:prstGeom prst="curvedConnector3">
            <a:avLst>
              <a:gd name="adj1" fmla="val 1800000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 : en arc 38">
            <a:extLst>
              <a:ext uri="{FF2B5EF4-FFF2-40B4-BE49-F238E27FC236}">
                <a16:creationId xmlns:a16="http://schemas.microsoft.com/office/drawing/2014/main" id="{A0EB89E8-69AE-4550-B581-29A68B55A5A8}"/>
              </a:ext>
            </a:extLst>
          </p:cNvPr>
          <p:cNvCxnSpPr>
            <a:cxnSpLocks/>
            <a:stCxn id="17" idx="3"/>
            <a:endCxn id="26" idx="3"/>
          </p:cNvCxnSpPr>
          <p:nvPr/>
        </p:nvCxnSpPr>
        <p:spPr>
          <a:xfrm flipH="1">
            <a:off x="10200276" y="3103705"/>
            <a:ext cx="12929" cy="561908"/>
          </a:xfrm>
          <a:prstGeom prst="curvedConnector3">
            <a:avLst>
              <a:gd name="adj1" fmla="val -1768118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268EFB5A-8B20-4EA9-B01B-150C377662D3}"/>
              </a:ext>
            </a:extLst>
          </p:cNvPr>
          <p:cNvSpPr txBox="1"/>
          <p:nvPr/>
        </p:nvSpPr>
        <p:spPr>
          <a:xfrm>
            <a:off x="10443789" y="1861566"/>
            <a:ext cx="381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1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F837B2B2-E74B-4A68-9798-C1DDF3D6A63E}"/>
              </a:ext>
            </a:extLst>
          </p:cNvPr>
          <p:cNvSpPr txBox="1"/>
          <p:nvPr/>
        </p:nvSpPr>
        <p:spPr>
          <a:xfrm>
            <a:off x="10424875" y="2409107"/>
            <a:ext cx="323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m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13931706-8F71-4653-B415-81A43E8849B2}"/>
              </a:ext>
            </a:extLst>
          </p:cNvPr>
          <p:cNvSpPr txBox="1"/>
          <p:nvPr/>
        </p:nvSpPr>
        <p:spPr>
          <a:xfrm>
            <a:off x="6096000" y="751802"/>
            <a:ext cx="2105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i="1" dirty="0">
                <a:solidFill>
                  <a:srgbClr val="C00000"/>
                </a:solidFill>
              </a:rPr>
              <a:t>Red    </a:t>
            </a:r>
            <a:r>
              <a:rPr lang="fr-FR" sz="1400" i="1" dirty="0"/>
              <a:t>: static value</a:t>
            </a:r>
          </a:p>
          <a:p>
            <a:r>
              <a:rPr lang="fr-FR" sz="1400" i="1" dirty="0"/>
              <a:t>Black : dynamic value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886B8847-7DCE-465C-9407-731154996D7C}"/>
              </a:ext>
            </a:extLst>
          </p:cNvPr>
          <p:cNvSpPr txBox="1"/>
          <p:nvPr/>
        </p:nvSpPr>
        <p:spPr>
          <a:xfrm>
            <a:off x="10439307" y="3474232"/>
            <a:ext cx="323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m</a:t>
            </a:r>
          </a:p>
        </p:txBody>
      </p:sp>
      <p:graphicFrame>
        <p:nvGraphicFramePr>
          <p:cNvPr id="62" name="Tableau 62">
            <a:extLst>
              <a:ext uri="{FF2B5EF4-FFF2-40B4-BE49-F238E27FC236}">
                <a16:creationId xmlns:a16="http://schemas.microsoft.com/office/drawing/2014/main" id="{9021E832-ECCF-4EC3-9B89-94704F630C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408053"/>
              </p:ext>
            </p:extLst>
          </p:nvPr>
        </p:nvGraphicFramePr>
        <p:xfrm>
          <a:off x="5233160" y="5090447"/>
          <a:ext cx="223161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872">
                  <a:extLst>
                    <a:ext uri="{9D8B030D-6E8A-4147-A177-3AD203B41FA5}">
                      <a16:colId xmlns:a16="http://schemas.microsoft.com/office/drawing/2014/main" val="3846305173"/>
                    </a:ext>
                  </a:extLst>
                </a:gridCol>
                <a:gridCol w="743872">
                  <a:extLst>
                    <a:ext uri="{9D8B030D-6E8A-4147-A177-3AD203B41FA5}">
                      <a16:colId xmlns:a16="http://schemas.microsoft.com/office/drawing/2014/main" val="3463711490"/>
                    </a:ext>
                  </a:extLst>
                </a:gridCol>
                <a:gridCol w="743872">
                  <a:extLst>
                    <a:ext uri="{9D8B030D-6E8A-4147-A177-3AD203B41FA5}">
                      <a16:colId xmlns:a16="http://schemas.microsoft.com/office/drawing/2014/main" val="2397393474"/>
                    </a:ext>
                  </a:extLst>
                </a:gridCol>
              </a:tblGrid>
              <a:tr h="272543">
                <a:tc>
                  <a:txBody>
                    <a:bodyPr/>
                    <a:lstStyle/>
                    <a:p>
                      <a:r>
                        <a:rPr lang="fr-FR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179641"/>
                  </a:ext>
                </a:extLst>
              </a:tr>
              <a:tr h="272543">
                <a:tc>
                  <a:txBody>
                    <a:bodyPr/>
                    <a:lstStyle/>
                    <a:p>
                      <a:r>
                        <a:rPr lang="fr-FR" sz="1200" dirty="0"/>
                        <a:t>Paul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/>
                        <a:t>Lea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/>
                        <a:t>Lea</a:t>
                      </a:r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381496"/>
                  </a:ext>
                </a:extLst>
              </a:tr>
              <a:tr h="272543">
                <a:tc>
                  <a:txBody>
                    <a:bodyPr/>
                    <a:lstStyle/>
                    <a:p>
                      <a:r>
                        <a:rPr lang="fr-FR" sz="12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100899"/>
                  </a:ext>
                </a:extLst>
              </a:tr>
              <a:tr h="272543">
                <a:tc>
                  <a:txBody>
                    <a:bodyPr/>
                    <a:lstStyle/>
                    <a:p>
                      <a:r>
                        <a:rPr lang="fr-FR" sz="1200" dirty="0"/>
                        <a:t>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english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847664"/>
                  </a:ext>
                </a:extLst>
              </a:tr>
            </a:tbl>
          </a:graphicData>
        </a:graphic>
      </p:graphicFrame>
      <p:graphicFrame>
        <p:nvGraphicFramePr>
          <p:cNvPr id="63" name="Tableau 62">
            <a:extLst>
              <a:ext uri="{FF2B5EF4-FFF2-40B4-BE49-F238E27FC236}">
                <a16:creationId xmlns:a16="http://schemas.microsoft.com/office/drawing/2014/main" id="{C533C18F-9A44-45BC-A504-C6D2F12F51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806504"/>
              </p:ext>
            </p:extLst>
          </p:nvPr>
        </p:nvGraphicFramePr>
        <p:xfrm>
          <a:off x="8952247" y="5104959"/>
          <a:ext cx="1796025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675">
                  <a:extLst>
                    <a:ext uri="{9D8B030D-6E8A-4147-A177-3AD203B41FA5}">
                      <a16:colId xmlns:a16="http://schemas.microsoft.com/office/drawing/2014/main" val="3846305173"/>
                    </a:ext>
                  </a:extLst>
                </a:gridCol>
                <a:gridCol w="598675">
                  <a:extLst>
                    <a:ext uri="{9D8B030D-6E8A-4147-A177-3AD203B41FA5}">
                      <a16:colId xmlns:a16="http://schemas.microsoft.com/office/drawing/2014/main" val="3463711490"/>
                    </a:ext>
                  </a:extLst>
                </a:gridCol>
                <a:gridCol w="598675">
                  <a:extLst>
                    <a:ext uri="{9D8B030D-6E8A-4147-A177-3AD203B41FA5}">
                      <a16:colId xmlns:a16="http://schemas.microsoft.com/office/drawing/2014/main" val="2397393474"/>
                    </a:ext>
                  </a:extLst>
                </a:gridCol>
              </a:tblGrid>
              <a:tr h="272543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179641"/>
                  </a:ext>
                </a:extLst>
              </a:tr>
              <a:tr h="272543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381496"/>
                  </a:ext>
                </a:extLst>
              </a:tr>
              <a:tr h="272543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100899"/>
                  </a:ext>
                </a:extLst>
              </a:tr>
              <a:tr h="272543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847664"/>
                  </a:ext>
                </a:extLst>
              </a:tr>
            </a:tbl>
          </a:graphicData>
        </a:graphic>
      </p:graphicFrame>
      <p:sp>
        <p:nvSpPr>
          <p:cNvPr id="64" name="ZoneTexte 63">
            <a:extLst>
              <a:ext uri="{FF2B5EF4-FFF2-40B4-BE49-F238E27FC236}">
                <a16:creationId xmlns:a16="http://schemas.microsoft.com/office/drawing/2014/main" id="{E6E603C6-2BC8-4C99-845A-F36208EA33FB}"/>
              </a:ext>
            </a:extLst>
          </p:cNvPr>
          <p:cNvSpPr txBox="1"/>
          <p:nvPr/>
        </p:nvSpPr>
        <p:spPr>
          <a:xfrm>
            <a:off x="5918717" y="6284860"/>
            <a:ext cx="1308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i="1" dirty="0"/>
              <a:t>values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C02F18FC-63AF-4A83-B72C-7C9E3C1E4030}"/>
              </a:ext>
            </a:extLst>
          </p:cNvPr>
          <p:cNvSpPr txBox="1"/>
          <p:nvPr/>
        </p:nvSpPr>
        <p:spPr>
          <a:xfrm>
            <a:off x="9626535" y="6271657"/>
            <a:ext cx="1147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i="1" dirty="0"/>
              <a:t>keys</a:t>
            </a:r>
          </a:p>
        </p:txBody>
      </p: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376A2F89-3C0B-4195-A54F-90BEA9140DDD}"/>
              </a:ext>
            </a:extLst>
          </p:cNvPr>
          <p:cNvCxnSpPr>
            <a:cxnSpLocks/>
          </p:cNvCxnSpPr>
          <p:nvPr/>
        </p:nvCxnSpPr>
        <p:spPr>
          <a:xfrm>
            <a:off x="7580933" y="5585893"/>
            <a:ext cx="1256496" cy="0"/>
          </a:xfrm>
          <a:prstGeom prst="straightConnector1">
            <a:avLst/>
          </a:prstGeom>
          <a:ln w="38100">
            <a:solidFill>
              <a:srgbClr val="002060"/>
            </a:solidFill>
            <a:headEnd type="triangle" w="lg" len="med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itre 1">
            <a:extLst>
              <a:ext uri="{FF2B5EF4-FFF2-40B4-BE49-F238E27FC236}">
                <a16:creationId xmlns:a16="http://schemas.microsoft.com/office/drawing/2014/main" id="{D118B1E9-E099-4A4D-91B3-4131F39A1B0F}"/>
              </a:ext>
            </a:extLst>
          </p:cNvPr>
          <p:cNvSpPr txBox="1">
            <a:spLocks/>
          </p:cNvSpPr>
          <p:nvPr/>
        </p:nvSpPr>
        <p:spPr>
          <a:xfrm>
            <a:off x="1031006" y="5390754"/>
            <a:ext cx="3712533" cy="687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200" dirty="0">
                <a:solidFill>
                  <a:srgbClr val="0070C0"/>
                </a:solidFill>
              </a:rPr>
              <a:t>Example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A6C99EFD-81F3-4308-9C71-8F7BD0039DFD}"/>
              </a:ext>
            </a:extLst>
          </p:cNvPr>
          <p:cNvSpPr txBox="1"/>
          <p:nvPr/>
        </p:nvSpPr>
        <p:spPr>
          <a:xfrm>
            <a:off x="7886737" y="5264998"/>
            <a:ext cx="76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codec</a:t>
            </a:r>
          </a:p>
        </p:txBody>
      </p:sp>
      <p:graphicFrame>
        <p:nvGraphicFramePr>
          <p:cNvPr id="66" name="Tableau 62">
            <a:extLst>
              <a:ext uri="{FF2B5EF4-FFF2-40B4-BE49-F238E27FC236}">
                <a16:creationId xmlns:a16="http://schemas.microsoft.com/office/drawing/2014/main" id="{0DBCC123-9E85-4BCB-B89C-9926D25AC7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080648"/>
              </p:ext>
            </p:extLst>
          </p:nvPr>
        </p:nvGraphicFramePr>
        <p:xfrm>
          <a:off x="3594197" y="5086751"/>
          <a:ext cx="104749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493">
                  <a:extLst>
                    <a:ext uri="{9D8B030D-6E8A-4147-A177-3AD203B41FA5}">
                      <a16:colId xmlns:a16="http://schemas.microsoft.com/office/drawing/2014/main" val="3846305173"/>
                    </a:ext>
                  </a:extLst>
                </a:gridCol>
              </a:tblGrid>
              <a:tr h="272543">
                <a:tc>
                  <a:txBody>
                    <a:bodyPr/>
                    <a:lstStyle/>
                    <a:p>
                      <a:r>
                        <a:rPr lang="fr-FR" sz="1200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179641"/>
                  </a:ext>
                </a:extLst>
              </a:tr>
              <a:tr h="272543">
                <a:tc>
                  <a:txBody>
                    <a:bodyPr/>
                    <a:lstStyle/>
                    <a:p>
                      <a:r>
                        <a:rPr lang="fr-FR" sz="1200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381496"/>
                  </a:ext>
                </a:extLst>
              </a:tr>
              <a:tr h="272543">
                <a:tc>
                  <a:txBody>
                    <a:bodyPr/>
                    <a:lstStyle/>
                    <a:p>
                      <a:r>
                        <a:rPr lang="fr-FR" sz="1200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100899"/>
                  </a:ext>
                </a:extLst>
              </a:tr>
              <a:tr h="272543">
                <a:tc>
                  <a:txBody>
                    <a:bodyPr/>
                    <a:lstStyle/>
                    <a:p>
                      <a:r>
                        <a:rPr lang="fr-FR" sz="1200" dirty="0"/>
                        <a:t>subject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847664"/>
                  </a:ext>
                </a:extLst>
              </a:tr>
            </a:tbl>
          </a:graphicData>
        </a:graphic>
      </p:graphicFrame>
      <p:sp>
        <p:nvSpPr>
          <p:cNvPr id="71" name="ZoneTexte 63">
            <a:extLst>
              <a:ext uri="{FF2B5EF4-FFF2-40B4-BE49-F238E27FC236}">
                <a16:creationId xmlns:a16="http://schemas.microsoft.com/office/drawing/2014/main" id="{7116D363-BB4E-4FD2-B93C-7D1BCCBF8E89}"/>
              </a:ext>
            </a:extLst>
          </p:cNvPr>
          <p:cNvSpPr txBox="1"/>
          <p:nvPr/>
        </p:nvSpPr>
        <p:spPr>
          <a:xfrm>
            <a:off x="3663847" y="6284860"/>
            <a:ext cx="977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i="1" dirty="0"/>
              <a:t>name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25F7C9DB-949E-4EC2-9EEC-15C8E991513C}"/>
              </a:ext>
            </a:extLst>
          </p:cNvPr>
          <p:cNvSpPr txBox="1"/>
          <p:nvPr/>
        </p:nvSpPr>
        <p:spPr>
          <a:xfrm>
            <a:off x="5803782" y="4797182"/>
            <a:ext cx="1423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err="1"/>
              <a:t>External</a:t>
            </a:r>
            <a:endParaRPr lang="fr-FR" sz="1400" i="1" dirty="0"/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73B7D90C-03EB-44EA-BC43-3CA9D6EA1463}"/>
              </a:ext>
            </a:extLst>
          </p:cNvPr>
          <p:cNvSpPr txBox="1"/>
          <p:nvPr/>
        </p:nvSpPr>
        <p:spPr>
          <a:xfrm>
            <a:off x="9167488" y="4789124"/>
            <a:ext cx="1423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err="1"/>
              <a:t>Internal</a:t>
            </a:r>
            <a:endParaRPr lang="fr-FR" sz="1400" i="1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6048A0D6-3F99-4965-BF02-7E70BDE16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115" y="102155"/>
            <a:ext cx="4791045" cy="701077"/>
          </a:xfrm>
        </p:spPr>
        <p:txBody>
          <a:bodyPr/>
          <a:lstStyle/>
          <a:p>
            <a:r>
              <a:rPr lang="fr-FR" dirty="0"/>
              <a:t>0 – Ilist structure</a:t>
            </a:r>
          </a:p>
        </p:txBody>
      </p:sp>
      <p:sp>
        <p:nvSpPr>
          <p:cNvPr id="55" name="Titre 1">
            <a:extLst>
              <a:ext uri="{FF2B5EF4-FFF2-40B4-BE49-F238E27FC236}">
                <a16:creationId xmlns:a16="http://schemas.microsoft.com/office/drawing/2014/main" id="{6D716EB7-2922-4273-A2A4-306FD03C4ACD}"/>
              </a:ext>
            </a:extLst>
          </p:cNvPr>
          <p:cNvSpPr txBox="1">
            <a:spLocks/>
          </p:cNvSpPr>
          <p:nvPr/>
        </p:nvSpPr>
        <p:spPr>
          <a:xfrm>
            <a:off x="1013593" y="1700857"/>
            <a:ext cx="3712533" cy="238864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4100" dirty="0" err="1">
                <a:solidFill>
                  <a:srgbClr val="0070C0"/>
                </a:solidFill>
              </a:rPr>
              <a:t>Two</a:t>
            </a:r>
            <a:r>
              <a:rPr lang="fr-FR" sz="4100" dirty="0">
                <a:solidFill>
                  <a:srgbClr val="0070C0"/>
                </a:solidFill>
              </a:rPr>
              <a:t> </a:t>
            </a:r>
            <a:r>
              <a:rPr lang="fr-FR" sz="4100" dirty="0" err="1">
                <a:solidFill>
                  <a:srgbClr val="0070C0"/>
                </a:solidFill>
              </a:rPr>
              <a:t>levels</a:t>
            </a:r>
            <a:endParaRPr lang="fr-FR" sz="4100" dirty="0">
              <a:solidFill>
                <a:srgbClr val="0070C0"/>
              </a:solidFill>
            </a:endParaRPr>
          </a:p>
          <a:p>
            <a:endParaRPr lang="fr-FR" sz="3200" dirty="0">
              <a:solidFill>
                <a:srgbClr val="0070C0"/>
              </a:solidFill>
            </a:endParaRPr>
          </a:p>
          <a:p>
            <a:pPr marL="457200" indent="-457200">
              <a:buFontTx/>
              <a:buChar char="-"/>
            </a:pPr>
            <a:r>
              <a:rPr lang="fr-FR" sz="2600" dirty="0" err="1">
                <a:solidFill>
                  <a:srgbClr val="0070C0"/>
                </a:solidFill>
              </a:rPr>
              <a:t>External</a:t>
            </a:r>
            <a:r>
              <a:rPr lang="fr-FR" sz="2600" dirty="0">
                <a:solidFill>
                  <a:srgbClr val="0070C0"/>
                </a:solidFill>
              </a:rPr>
              <a:t> values</a:t>
            </a:r>
          </a:p>
          <a:p>
            <a:r>
              <a:rPr lang="fr-FR" sz="2600" dirty="0">
                <a:solidFill>
                  <a:srgbClr val="0070C0"/>
                </a:solidFill>
              </a:rPr>
              <a:t>	</a:t>
            </a:r>
            <a:r>
              <a:rPr lang="fr-FR" sz="1900" b="0" dirty="0">
                <a:solidFill>
                  <a:srgbClr val="0070C0"/>
                </a:solidFill>
              </a:rPr>
              <a:t>(</a:t>
            </a:r>
            <a:r>
              <a:rPr lang="fr-FR" sz="1900" b="0" i="1" dirty="0" err="1">
                <a:solidFill>
                  <a:srgbClr val="0070C0"/>
                </a:solidFill>
              </a:rPr>
              <a:t>every</a:t>
            </a:r>
            <a:r>
              <a:rPr lang="fr-FR" sz="1900" b="0" i="1" dirty="0">
                <a:solidFill>
                  <a:srgbClr val="0070C0"/>
                </a:solidFill>
              </a:rPr>
              <a:t> </a:t>
            </a:r>
            <a:r>
              <a:rPr lang="fr-FR" sz="1900" b="0" i="1" dirty="0" err="1">
                <a:solidFill>
                  <a:srgbClr val="0070C0"/>
                </a:solidFill>
              </a:rPr>
              <a:t>kind</a:t>
            </a:r>
            <a:r>
              <a:rPr lang="fr-FR" sz="1900" b="0" i="1" dirty="0">
                <a:solidFill>
                  <a:srgbClr val="0070C0"/>
                </a:solidFill>
              </a:rPr>
              <a:t> of object)</a:t>
            </a:r>
            <a:endParaRPr lang="fr-FR" sz="1900" b="0" dirty="0">
              <a:solidFill>
                <a:srgbClr val="0070C0"/>
              </a:solidFill>
            </a:endParaRPr>
          </a:p>
          <a:p>
            <a:pPr marL="457200" indent="-457200">
              <a:buFontTx/>
              <a:buChar char="-"/>
            </a:pPr>
            <a:endParaRPr lang="fr-FR" sz="3900" dirty="0">
              <a:solidFill>
                <a:srgbClr val="0070C0"/>
              </a:solidFill>
            </a:endParaRPr>
          </a:p>
          <a:p>
            <a:pPr marL="457200" indent="-457200">
              <a:buFontTx/>
              <a:buChar char="-"/>
            </a:pPr>
            <a:endParaRPr lang="fr-FR" sz="2600" dirty="0">
              <a:solidFill>
                <a:srgbClr val="0070C0"/>
              </a:solidFill>
            </a:endParaRPr>
          </a:p>
          <a:p>
            <a:pPr marL="457200" indent="-457200">
              <a:buFontTx/>
              <a:buChar char="-"/>
            </a:pPr>
            <a:r>
              <a:rPr lang="fr-FR" sz="2600" dirty="0" err="1">
                <a:solidFill>
                  <a:srgbClr val="0070C0"/>
                </a:solidFill>
              </a:rPr>
              <a:t>Internal</a:t>
            </a:r>
            <a:r>
              <a:rPr lang="fr-FR" sz="2600" dirty="0">
                <a:solidFill>
                  <a:srgbClr val="0070C0"/>
                </a:solidFill>
              </a:rPr>
              <a:t> keys</a:t>
            </a:r>
          </a:p>
          <a:p>
            <a:r>
              <a:rPr lang="fr-FR" sz="1900" b="0" dirty="0">
                <a:solidFill>
                  <a:srgbClr val="0070C0"/>
                </a:solidFill>
              </a:rPr>
              <a:t>	 (no duplication)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D5B9750-CD5A-473E-BAF5-3B64C0BC0ABE}"/>
              </a:ext>
            </a:extLst>
          </p:cNvPr>
          <p:cNvSpPr/>
          <p:nvPr/>
        </p:nvSpPr>
        <p:spPr>
          <a:xfrm>
            <a:off x="5586922" y="1408408"/>
            <a:ext cx="1122925" cy="25309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05D36FE1-01B3-4536-9A1D-5F97D54C14BD}"/>
              </a:ext>
            </a:extLst>
          </p:cNvPr>
          <p:cNvSpPr txBox="1"/>
          <p:nvPr/>
        </p:nvSpPr>
        <p:spPr>
          <a:xfrm>
            <a:off x="5590514" y="1430638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variable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FBEF021-D473-4C41-8A8D-7EFFB8E5504D}"/>
              </a:ext>
            </a:extLst>
          </p:cNvPr>
          <p:cNvSpPr/>
          <p:nvPr/>
        </p:nvSpPr>
        <p:spPr>
          <a:xfrm>
            <a:off x="7112335" y="1401784"/>
            <a:ext cx="1189383" cy="25309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87BFDB30-7CE7-4ABA-A559-2D12B194F16C}"/>
              </a:ext>
            </a:extLst>
          </p:cNvPr>
          <p:cNvSpPr txBox="1"/>
          <p:nvPr/>
        </p:nvSpPr>
        <p:spPr>
          <a:xfrm>
            <a:off x="7160242" y="1423415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Index[0]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FB5283D5-9870-4776-8E8C-01FA47BCF39E}"/>
              </a:ext>
            </a:extLst>
          </p:cNvPr>
          <p:cNvSpPr txBox="1"/>
          <p:nvPr/>
        </p:nvSpPr>
        <p:spPr>
          <a:xfrm>
            <a:off x="8965048" y="2364043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values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54BE8947-8D7A-4110-BF87-43854F78F8CD}"/>
              </a:ext>
            </a:extLst>
          </p:cNvPr>
          <p:cNvSpPr txBox="1"/>
          <p:nvPr/>
        </p:nvSpPr>
        <p:spPr>
          <a:xfrm>
            <a:off x="9062831" y="3480855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</a:rPr>
              <a:t>keys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02D86143-950E-4246-BD60-13F45CE122F1}"/>
              </a:ext>
            </a:extLst>
          </p:cNvPr>
          <p:cNvSpPr txBox="1"/>
          <p:nvPr/>
        </p:nvSpPr>
        <p:spPr>
          <a:xfrm>
            <a:off x="8950621" y="2918947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</a:rPr>
              <a:t>codec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8B165066-B5EF-4B0C-96E2-489CA840EF9A}"/>
              </a:ext>
            </a:extLst>
          </p:cNvPr>
          <p:cNvSpPr txBox="1"/>
          <p:nvPr/>
        </p:nvSpPr>
        <p:spPr>
          <a:xfrm>
            <a:off x="8994704" y="181855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</a:rPr>
              <a:t>name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5A0140E-EE6E-4537-B003-DB7C6E062FC2}"/>
              </a:ext>
            </a:extLst>
          </p:cNvPr>
          <p:cNvSpPr/>
          <p:nvPr/>
        </p:nvSpPr>
        <p:spPr>
          <a:xfrm>
            <a:off x="8819358" y="1408407"/>
            <a:ext cx="1189383" cy="25309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2BCFD8E5-8C50-4ED9-A23A-DAC6E23D9791}"/>
              </a:ext>
            </a:extLst>
          </p:cNvPr>
          <p:cNvSpPr txBox="1"/>
          <p:nvPr/>
        </p:nvSpPr>
        <p:spPr>
          <a:xfrm>
            <a:off x="8750245" y="1430637"/>
            <a:ext cx="132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Index[n-1]</a:t>
            </a:r>
          </a:p>
        </p:txBody>
      </p:sp>
      <p:sp>
        <p:nvSpPr>
          <p:cNvPr id="79" name="Titre 1">
            <a:extLst>
              <a:ext uri="{FF2B5EF4-FFF2-40B4-BE49-F238E27FC236}">
                <a16:creationId xmlns:a16="http://schemas.microsoft.com/office/drawing/2014/main" id="{EA182D05-EDEC-452C-87C6-FD75E0C73A42}"/>
              </a:ext>
            </a:extLst>
          </p:cNvPr>
          <p:cNvSpPr txBox="1">
            <a:spLocks/>
          </p:cNvSpPr>
          <p:nvPr/>
        </p:nvSpPr>
        <p:spPr>
          <a:xfrm>
            <a:off x="8270961" y="4487116"/>
            <a:ext cx="2325709" cy="11405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000" dirty="0">
                <a:solidFill>
                  <a:srgbClr val="0070C0"/>
                </a:solidFill>
              </a:rPr>
              <a:t>Structure </a:t>
            </a:r>
            <a:r>
              <a:rPr lang="fr-FR" sz="2000" dirty="0" err="1">
                <a:solidFill>
                  <a:srgbClr val="0070C0"/>
                </a:solidFill>
              </a:rPr>
              <a:t>analysis</a:t>
            </a:r>
            <a:endParaRPr lang="fr-FR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096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Rectangle : coins arrondis 164">
            <a:extLst>
              <a:ext uri="{FF2B5EF4-FFF2-40B4-BE49-F238E27FC236}">
                <a16:creationId xmlns:a16="http://schemas.microsoft.com/office/drawing/2014/main" id="{247E20A6-733F-4748-92DA-1086C01FB08D}"/>
              </a:ext>
            </a:extLst>
          </p:cNvPr>
          <p:cNvSpPr/>
          <p:nvPr/>
        </p:nvSpPr>
        <p:spPr>
          <a:xfrm>
            <a:off x="5515963" y="3198709"/>
            <a:ext cx="6564571" cy="3502657"/>
          </a:xfrm>
          <a:prstGeom prst="roundRect">
            <a:avLst>
              <a:gd name="adj" fmla="val 6269"/>
            </a:avLst>
          </a:prstGeom>
          <a:solidFill>
            <a:srgbClr val="A53010">
              <a:alpha val="1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" name="Rectangle : coins arrondis 133">
            <a:extLst>
              <a:ext uri="{FF2B5EF4-FFF2-40B4-BE49-F238E27FC236}">
                <a16:creationId xmlns:a16="http://schemas.microsoft.com/office/drawing/2014/main" id="{0E0921D9-EC36-4888-9B03-3CB8881EFEE6}"/>
              </a:ext>
            </a:extLst>
          </p:cNvPr>
          <p:cNvSpPr/>
          <p:nvPr/>
        </p:nvSpPr>
        <p:spPr>
          <a:xfrm>
            <a:off x="8681427" y="3257064"/>
            <a:ext cx="1510694" cy="2263428"/>
          </a:xfrm>
          <a:prstGeom prst="roundRect">
            <a:avLst/>
          </a:prstGeom>
          <a:solidFill>
            <a:srgbClr val="00B050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4" name="Rectangle : coins arrondis 163">
            <a:extLst>
              <a:ext uri="{FF2B5EF4-FFF2-40B4-BE49-F238E27FC236}">
                <a16:creationId xmlns:a16="http://schemas.microsoft.com/office/drawing/2014/main" id="{1AB40AB7-898D-4264-BD40-5171BC92E1F0}"/>
              </a:ext>
            </a:extLst>
          </p:cNvPr>
          <p:cNvSpPr/>
          <p:nvPr/>
        </p:nvSpPr>
        <p:spPr>
          <a:xfrm>
            <a:off x="5588392" y="784087"/>
            <a:ext cx="6331078" cy="2261349"/>
          </a:xfrm>
          <a:prstGeom prst="roundRect">
            <a:avLst>
              <a:gd name="adj" fmla="val 6269"/>
            </a:avLst>
          </a:prstGeom>
          <a:solidFill>
            <a:srgbClr val="A53010">
              <a:alpha val="1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1" name="Connecteur droit 130">
            <a:extLst>
              <a:ext uri="{FF2B5EF4-FFF2-40B4-BE49-F238E27FC236}">
                <a16:creationId xmlns:a16="http://schemas.microsoft.com/office/drawing/2014/main" id="{9DA2E966-E53E-4EA2-89F1-0D8FDFE7FC47}"/>
              </a:ext>
            </a:extLst>
          </p:cNvPr>
          <p:cNvCxnSpPr/>
          <p:nvPr/>
        </p:nvCxnSpPr>
        <p:spPr>
          <a:xfrm>
            <a:off x="6180486" y="4320564"/>
            <a:ext cx="433518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86740F2F-882A-4CE5-ABCE-EE46B42AE20D}"/>
              </a:ext>
            </a:extLst>
          </p:cNvPr>
          <p:cNvCxnSpPr/>
          <p:nvPr/>
        </p:nvCxnSpPr>
        <p:spPr>
          <a:xfrm>
            <a:off x="6172007" y="4664947"/>
            <a:ext cx="433518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>
            <a:extLst>
              <a:ext uri="{FF2B5EF4-FFF2-40B4-BE49-F238E27FC236}">
                <a16:creationId xmlns:a16="http://schemas.microsoft.com/office/drawing/2014/main" id="{CEF32E17-0F1E-456E-A177-AE167B2E9A4E}"/>
              </a:ext>
            </a:extLst>
          </p:cNvPr>
          <p:cNvCxnSpPr/>
          <p:nvPr/>
        </p:nvCxnSpPr>
        <p:spPr>
          <a:xfrm>
            <a:off x="6172007" y="5003614"/>
            <a:ext cx="433518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2841EC98-D122-4132-BE18-694F271677B5}"/>
              </a:ext>
            </a:extLst>
          </p:cNvPr>
          <p:cNvCxnSpPr>
            <a:cxnSpLocks/>
          </p:cNvCxnSpPr>
          <p:nvPr/>
        </p:nvCxnSpPr>
        <p:spPr>
          <a:xfrm flipV="1">
            <a:off x="10851134" y="3952461"/>
            <a:ext cx="432000" cy="727407"/>
          </a:xfrm>
          <a:prstGeom prst="line">
            <a:avLst/>
          </a:prstGeom>
          <a:ln w="22225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BFA0DDBE-C7A1-4B2F-84D5-16A42ADE4C58}"/>
              </a:ext>
            </a:extLst>
          </p:cNvPr>
          <p:cNvCxnSpPr/>
          <p:nvPr/>
        </p:nvCxnSpPr>
        <p:spPr>
          <a:xfrm>
            <a:off x="10851134" y="4369686"/>
            <a:ext cx="432000" cy="0"/>
          </a:xfrm>
          <a:prstGeom prst="line">
            <a:avLst/>
          </a:prstGeom>
          <a:ln w="22225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47A6E0C8-25E8-49D5-9D38-117AEDD247DC}"/>
              </a:ext>
            </a:extLst>
          </p:cNvPr>
          <p:cNvCxnSpPr/>
          <p:nvPr/>
        </p:nvCxnSpPr>
        <p:spPr>
          <a:xfrm>
            <a:off x="6317896" y="1851543"/>
            <a:ext cx="433518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E8885199-D303-41D9-AD6F-F529CB95D1BB}"/>
              </a:ext>
            </a:extLst>
          </p:cNvPr>
          <p:cNvCxnSpPr>
            <a:cxnSpLocks/>
          </p:cNvCxnSpPr>
          <p:nvPr/>
        </p:nvCxnSpPr>
        <p:spPr>
          <a:xfrm flipV="1">
            <a:off x="6323156" y="2509170"/>
            <a:ext cx="422998" cy="1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E5A1654-1305-47A9-A44C-BDC1A7D90494}"/>
              </a:ext>
            </a:extLst>
          </p:cNvPr>
          <p:cNvCxnSpPr>
            <a:cxnSpLocks/>
          </p:cNvCxnSpPr>
          <p:nvPr/>
        </p:nvCxnSpPr>
        <p:spPr>
          <a:xfrm>
            <a:off x="6317896" y="2267310"/>
            <a:ext cx="454345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7626C81F-12A0-45C3-819F-22FDACB74CD5}"/>
              </a:ext>
            </a:extLst>
          </p:cNvPr>
          <p:cNvCxnSpPr>
            <a:cxnSpLocks/>
          </p:cNvCxnSpPr>
          <p:nvPr/>
        </p:nvCxnSpPr>
        <p:spPr>
          <a:xfrm flipV="1">
            <a:off x="6317896" y="2096058"/>
            <a:ext cx="454345" cy="2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4C236AA3-7A5C-43BD-AEB1-A526CDFB3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089" y="68146"/>
            <a:ext cx="7087685" cy="687168"/>
          </a:xfrm>
        </p:spPr>
        <p:txBody>
          <a:bodyPr>
            <a:normAutofit/>
          </a:bodyPr>
          <a:lstStyle/>
          <a:p>
            <a:r>
              <a:rPr lang="fr-FR" dirty="0"/>
              <a:t>1 – Structure </a:t>
            </a:r>
            <a:r>
              <a:rPr lang="fr-FR" dirty="0" err="1"/>
              <a:t>understanding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DC3F795-DFD9-4C36-8184-F1CF88C7C1A8}"/>
              </a:ext>
            </a:extLst>
          </p:cNvPr>
          <p:cNvSpPr txBox="1"/>
          <p:nvPr/>
        </p:nvSpPr>
        <p:spPr>
          <a:xfrm>
            <a:off x="542052" y="842467"/>
            <a:ext cx="4763409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b="1" dirty="0">
                <a:solidFill>
                  <a:srgbClr val="0070C0"/>
                </a:solidFill>
              </a:rPr>
              <a:t>Relationship </a:t>
            </a:r>
            <a:r>
              <a:rPr lang="fr-FR" sz="3200" b="1" dirty="0" err="1">
                <a:solidFill>
                  <a:srgbClr val="0070C0"/>
                </a:solidFill>
              </a:rPr>
              <a:t>analysis</a:t>
            </a:r>
            <a:endParaRPr lang="fr-FR" sz="1600" b="1" dirty="0">
              <a:solidFill>
                <a:srgbClr val="0070C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800" dirty="0"/>
              <a:t>Index qualification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800" dirty="0"/>
              <a:t>Index </a:t>
            </a:r>
            <a:r>
              <a:rPr lang="fr-FR" sz="2800" dirty="0" err="1"/>
              <a:t>relationship</a:t>
            </a:r>
            <a:endParaRPr lang="fr-F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b="1" dirty="0">
                <a:solidFill>
                  <a:srgbClr val="0070C0"/>
                </a:solidFill>
              </a:rPr>
              <a:t>Data structuration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800" dirty="0"/>
              <a:t>Convergence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800" dirty="0"/>
              <a:t>Canonical format</a:t>
            </a:r>
          </a:p>
        </p:txBody>
      </p:sp>
      <p:graphicFrame>
        <p:nvGraphicFramePr>
          <p:cNvPr id="5" name="Tableau 3">
            <a:extLst>
              <a:ext uri="{FF2B5EF4-FFF2-40B4-BE49-F238E27FC236}">
                <a16:creationId xmlns:a16="http://schemas.microsoft.com/office/drawing/2014/main" id="{914D1DA8-76AD-4622-9169-AEC3B514E4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090789"/>
              </p:ext>
            </p:extLst>
          </p:nvPr>
        </p:nvGraphicFramePr>
        <p:xfrm>
          <a:off x="6180486" y="1678720"/>
          <a:ext cx="208280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29972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29972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  <a:tr h="29972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986504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14ED82DD-5797-487B-A3CB-123100603B7E}"/>
              </a:ext>
            </a:extLst>
          </p:cNvPr>
          <p:cNvSpPr txBox="1"/>
          <p:nvPr/>
        </p:nvSpPr>
        <p:spPr>
          <a:xfrm>
            <a:off x="5720108" y="1292581"/>
            <a:ext cx="1550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/>
              <a:t>[ Anne, Paul, John, Paul ]</a:t>
            </a:r>
          </a:p>
          <a:p>
            <a:r>
              <a:rPr lang="fr-FR" sz="900" b="1" dirty="0"/>
              <a:t>[25, 26, 15, 26]</a:t>
            </a:r>
          </a:p>
        </p:txBody>
      </p:sp>
      <p:graphicFrame>
        <p:nvGraphicFramePr>
          <p:cNvPr id="16" name="Tableau 3">
            <a:extLst>
              <a:ext uri="{FF2B5EF4-FFF2-40B4-BE49-F238E27FC236}">
                <a16:creationId xmlns:a16="http://schemas.microsoft.com/office/drawing/2014/main" id="{230D3CB7-8981-4658-919D-8EECBE07B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669570"/>
              </p:ext>
            </p:extLst>
          </p:nvPr>
        </p:nvGraphicFramePr>
        <p:xfrm>
          <a:off x="6648598" y="1682948"/>
          <a:ext cx="208280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29972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29972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  <a:tr h="29972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986504"/>
                  </a:ext>
                </a:extLst>
              </a:tr>
            </a:tbl>
          </a:graphicData>
        </a:graphic>
      </p:graphicFrame>
      <p:sp>
        <p:nvSpPr>
          <p:cNvPr id="12" name="ZoneTexte 11">
            <a:extLst>
              <a:ext uri="{FF2B5EF4-FFF2-40B4-BE49-F238E27FC236}">
                <a16:creationId xmlns:a16="http://schemas.microsoft.com/office/drawing/2014/main" id="{550C8F86-EC12-4114-9418-7BE94A04AB9F}"/>
              </a:ext>
            </a:extLst>
          </p:cNvPr>
          <p:cNvSpPr txBox="1"/>
          <p:nvPr/>
        </p:nvSpPr>
        <p:spPr>
          <a:xfrm>
            <a:off x="5789466" y="1704586"/>
            <a:ext cx="4563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Anne</a:t>
            </a:r>
          </a:p>
          <a:p>
            <a:endParaRPr lang="fr-FR" sz="800" dirty="0"/>
          </a:p>
          <a:p>
            <a:endParaRPr lang="fr-FR" sz="800" dirty="0"/>
          </a:p>
          <a:p>
            <a:r>
              <a:rPr lang="fr-FR" sz="800" dirty="0"/>
              <a:t>Paul</a:t>
            </a:r>
          </a:p>
          <a:p>
            <a:endParaRPr lang="fr-FR" sz="800" dirty="0"/>
          </a:p>
          <a:p>
            <a:endParaRPr lang="fr-FR" sz="800" dirty="0"/>
          </a:p>
          <a:p>
            <a:r>
              <a:rPr lang="fr-FR" sz="800" dirty="0"/>
              <a:t>John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C20A88F-A3E3-4DF8-A954-737AD6CDF0EB}"/>
              </a:ext>
            </a:extLst>
          </p:cNvPr>
          <p:cNvSpPr txBox="1"/>
          <p:nvPr/>
        </p:nvSpPr>
        <p:spPr>
          <a:xfrm>
            <a:off x="6786008" y="1704586"/>
            <a:ext cx="3307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25</a:t>
            </a:r>
          </a:p>
          <a:p>
            <a:endParaRPr lang="fr-FR" sz="800" dirty="0"/>
          </a:p>
          <a:p>
            <a:endParaRPr lang="fr-FR" sz="800" dirty="0"/>
          </a:p>
          <a:p>
            <a:r>
              <a:rPr lang="fr-FR" sz="800" dirty="0"/>
              <a:t>26</a:t>
            </a:r>
          </a:p>
          <a:p>
            <a:endParaRPr lang="fr-FR" sz="800" dirty="0"/>
          </a:p>
          <a:p>
            <a:endParaRPr lang="fr-FR" sz="800" dirty="0"/>
          </a:p>
          <a:p>
            <a:r>
              <a:rPr lang="fr-FR" sz="800" dirty="0"/>
              <a:t>15</a:t>
            </a: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1889CC41-0B6E-4C0E-8383-5EA7BE444237}"/>
              </a:ext>
            </a:extLst>
          </p:cNvPr>
          <p:cNvCxnSpPr/>
          <p:nvPr/>
        </p:nvCxnSpPr>
        <p:spPr>
          <a:xfrm>
            <a:off x="7782550" y="1851543"/>
            <a:ext cx="433518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73CE298D-680A-4075-BEEF-67C39CFC6946}"/>
              </a:ext>
            </a:extLst>
          </p:cNvPr>
          <p:cNvCxnSpPr>
            <a:cxnSpLocks/>
          </p:cNvCxnSpPr>
          <p:nvPr/>
        </p:nvCxnSpPr>
        <p:spPr>
          <a:xfrm flipV="1">
            <a:off x="7787810" y="2139158"/>
            <a:ext cx="388747" cy="370014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1C0391E1-11E6-4610-985E-B1C965E6DEE1}"/>
              </a:ext>
            </a:extLst>
          </p:cNvPr>
          <p:cNvCxnSpPr>
            <a:cxnSpLocks/>
          </p:cNvCxnSpPr>
          <p:nvPr/>
        </p:nvCxnSpPr>
        <p:spPr>
          <a:xfrm flipV="1">
            <a:off x="7782550" y="1885177"/>
            <a:ext cx="428258" cy="382133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7755222E-068A-49E3-897A-21DBE33A40A8}"/>
              </a:ext>
            </a:extLst>
          </p:cNvPr>
          <p:cNvCxnSpPr>
            <a:cxnSpLocks/>
          </p:cNvCxnSpPr>
          <p:nvPr/>
        </p:nvCxnSpPr>
        <p:spPr>
          <a:xfrm flipV="1">
            <a:off x="7782550" y="1850061"/>
            <a:ext cx="454345" cy="24599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au 3">
            <a:extLst>
              <a:ext uri="{FF2B5EF4-FFF2-40B4-BE49-F238E27FC236}">
                <a16:creationId xmlns:a16="http://schemas.microsoft.com/office/drawing/2014/main" id="{A411AE24-3AAA-4508-A371-0B939B80C4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936111"/>
              </p:ext>
            </p:extLst>
          </p:nvPr>
        </p:nvGraphicFramePr>
        <p:xfrm>
          <a:off x="7645140" y="1678720"/>
          <a:ext cx="208280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29972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29972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  <a:tr h="29972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986504"/>
                  </a:ext>
                </a:extLst>
              </a:tr>
            </a:tbl>
          </a:graphicData>
        </a:graphic>
      </p:graphicFrame>
      <p:sp>
        <p:nvSpPr>
          <p:cNvPr id="25" name="ZoneTexte 24">
            <a:extLst>
              <a:ext uri="{FF2B5EF4-FFF2-40B4-BE49-F238E27FC236}">
                <a16:creationId xmlns:a16="http://schemas.microsoft.com/office/drawing/2014/main" id="{7E5CEC8A-C35B-410A-91F8-C520D956D057}"/>
              </a:ext>
            </a:extLst>
          </p:cNvPr>
          <p:cNvSpPr txBox="1"/>
          <p:nvPr/>
        </p:nvSpPr>
        <p:spPr>
          <a:xfrm>
            <a:off x="7184762" y="1292581"/>
            <a:ext cx="1550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/>
              <a:t>[ Anne, Paul, John, Paul ]</a:t>
            </a:r>
          </a:p>
          <a:p>
            <a:r>
              <a:rPr lang="fr-FR" sz="900" b="1" dirty="0"/>
              <a:t>[25, 25, 15, 25]</a:t>
            </a:r>
          </a:p>
        </p:txBody>
      </p:sp>
      <p:graphicFrame>
        <p:nvGraphicFramePr>
          <p:cNvPr id="26" name="Tableau 3">
            <a:extLst>
              <a:ext uri="{FF2B5EF4-FFF2-40B4-BE49-F238E27FC236}">
                <a16:creationId xmlns:a16="http://schemas.microsoft.com/office/drawing/2014/main" id="{B485ED86-A217-4F9A-9BE8-4DFDEAAE60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580317"/>
              </p:ext>
            </p:extLst>
          </p:nvPr>
        </p:nvGraphicFramePr>
        <p:xfrm>
          <a:off x="8113252" y="1682948"/>
          <a:ext cx="208280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29972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29972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</a:tbl>
          </a:graphicData>
        </a:graphic>
      </p:graphicFrame>
      <p:sp>
        <p:nvSpPr>
          <p:cNvPr id="27" name="ZoneTexte 26">
            <a:extLst>
              <a:ext uri="{FF2B5EF4-FFF2-40B4-BE49-F238E27FC236}">
                <a16:creationId xmlns:a16="http://schemas.microsoft.com/office/drawing/2014/main" id="{8EC505BE-69E9-4B52-8BBD-84343593EE69}"/>
              </a:ext>
            </a:extLst>
          </p:cNvPr>
          <p:cNvSpPr txBox="1"/>
          <p:nvPr/>
        </p:nvSpPr>
        <p:spPr>
          <a:xfrm>
            <a:off x="7254120" y="1704586"/>
            <a:ext cx="4563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Anne</a:t>
            </a:r>
          </a:p>
          <a:p>
            <a:endParaRPr lang="fr-FR" sz="800" dirty="0"/>
          </a:p>
          <a:p>
            <a:endParaRPr lang="fr-FR" sz="800" dirty="0"/>
          </a:p>
          <a:p>
            <a:r>
              <a:rPr lang="fr-FR" sz="800" dirty="0"/>
              <a:t>Paul</a:t>
            </a:r>
          </a:p>
          <a:p>
            <a:endParaRPr lang="fr-FR" sz="800" dirty="0"/>
          </a:p>
          <a:p>
            <a:endParaRPr lang="fr-FR" sz="800" dirty="0"/>
          </a:p>
          <a:p>
            <a:r>
              <a:rPr lang="fr-FR" sz="800" dirty="0"/>
              <a:t>John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4C2D6B6-A0A3-4BEB-9E06-DF003BA17DE7}"/>
              </a:ext>
            </a:extLst>
          </p:cNvPr>
          <p:cNvSpPr txBox="1"/>
          <p:nvPr/>
        </p:nvSpPr>
        <p:spPr>
          <a:xfrm>
            <a:off x="8250662" y="1704586"/>
            <a:ext cx="330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25</a:t>
            </a:r>
          </a:p>
          <a:p>
            <a:endParaRPr lang="fr-FR" sz="800" dirty="0"/>
          </a:p>
          <a:p>
            <a:endParaRPr lang="fr-FR" sz="800" dirty="0"/>
          </a:p>
          <a:p>
            <a:r>
              <a:rPr lang="fr-FR" sz="800" dirty="0"/>
              <a:t>15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A555A244-F6DD-4B60-9D93-C807C095529F}"/>
              </a:ext>
            </a:extLst>
          </p:cNvPr>
          <p:cNvCxnSpPr/>
          <p:nvPr/>
        </p:nvCxnSpPr>
        <p:spPr>
          <a:xfrm>
            <a:off x="10789908" y="1851543"/>
            <a:ext cx="433518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A32B1D33-33CB-42DA-9BD1-3FDF2625FD51}"/>
              </a:ext>
            </a:extLst>
          </p:cNvPr>
          <p:cNvCxnSpPr>
            <a:cxnSpLocks/>
          </p:cNvCxnSpPr>
          <p:nvPr/>
        </p:nvCxnSpPr>
        <p:spPr>
          <a:xfrm>
            <a:off x="10829419" y="2201214"/>
            <a:ext cx="388747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45AEC8E5-E5CA-49C4-95E8-5105DF327E9D}"/>
              </a:ext>
            </a:extLst>
          </p:cNvPr>
          <p:cNvCxnSpPr>
            <a:cxnSpLocks/>
          </p:cNvCxnSpPr>
          <p:nvPr/>
        </p:nvCxnSpPr>
        <p:spPr>
          <a:xfrm flipV="1">
            <a:off x="10829419" y="1885178"/>
            <a:ext cx="388747" cy="24599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D3F84CF-EAB1-4061-B965-68D35C399039}"/>
              </a:ext>
            </a:extLst>
          </p:cNvPr>
          <p:cNvCxnSpPr>
            <a:cxnSpLocks/>
          </p:cNvCxnSpPr>
          <p:nvPr/>
        </p:nvCxnSpPr>
        <p:spPr>
          <a:xfrm>
            <a:off x="10791957" y="1885177"/>
            <a:ext cx="456374" cy="316037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au 3">
            <a:extLst>
              <a:ext uri="{FF2B5EF4-FFF2-40B4-BE49-F238E27FC236}">
                <a16:creationId xmlns:a16="http://schemas.microsoft.com/office/drawing/2014/main" id="{398E04BB-5B25-4373-9AD8-0DA07777AF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297764"/>
              </p:ext>
            </p:extLst>
          </p:nvPr>
        </p:nvGraphicFramePr>
        <p:xfrm>
          <a:off x="10652498" y="1678720"/>
          <a:ext cx="208280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29972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29972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</a:tbl>
          </a:graphicData>
        </a:graphic>
      </p:graphicFrame>
      <p:sp>
        <p:nvSpPr>
          <p:cNvPr id="36" name="ZoneTexte 35">
            <a:extLst>
              <a:ext uri="{FF2B5EF4-FFF2-40B4-BE49-F238E27FC236}">
                <a16:creationId xmlns:a16="http://schemas.microsoft.com/office/drawing/2014/main" id="{807DE1A5-AEFC-4AFC-A3EB-F2FC7BD32080}"/>
              </a:ext>
            </a:extLst>
          </p:cNvPr>
          <p:cNvSpPr txBox="1"/>
          <p:nvPr/>
        </p:nvSpPr>
        <p:spPr>
          <a:xfrm>
            <a:off x="10192120" y="1292581"/>
            <a:ext cx="1597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/>
              <a:t>[ Anne, Paul, Anne, Paul ]</a:t>
            </a:r>
          </a:p>
          <a:p>
            <a:r>
              <a:rPr lang="fr-FR" sz="900" b="1" dirty="0"/>
              <a:t>[25, 25, 15, 15]</a:t>
            </a:r>
          </a:p>
        </p:txBody>
      </p:sp>
      <p:graphicFrame>
        <p:nvGraphicFramePr>
          <p:cNvPr id="37" name="Tableau 3">
            <a:extLst>
              <a:ext uri="{FF2B5EF4-FFF2-40B4-BE49-F238E27FC236}">
                <a16:creationId xmlns:a16="http://schemas.microsoft.com/office/drawing/2014/main" id="{8D5E8EDB-52F3-43EC-AE9C-3110D1155D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3921"/>
              </p:ext>
            </p:extLst>
          </p:nvPr>
        </p:nvGraphicFramePr>
        <p:xfrm>
          <a:off x="11120610" y="1682948"/>
          <a:ext cx="208280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29972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29972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</a:tbl>
          </a:graphicData>
        </a:graphic>
      </p:graphicFrame>
      <p:sp>
        <p:nvSpPr>
          <p:cNvPr id="38" name="ZoneTexte 37">
            <a:extLst>
              <a:ext uri="{FF2B5EF4-FFF2-40B4-BE49-F238E27FC236}">
                <a16:creationId xmlns:a16="http://schemas.microsoft.com/office/drawing/2014/main" id="{9DCD165C-5420-4BDB-9A93-92028A369FDB}"/>
              </a:ext>
            </a:extLst>
          </p:cNvPr>
          <p:cNvSpPr txBox="1"/>
          <p:nvPr/>
        </p:nvSpPr>
        <p:spPr>
          <a:xfrm>
            <a:off x="10261478" y="1704586"/>
            <a:ext cx="4563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Anne</a:t>
            </a:r>
          </a:p>
          <a:p>
            <a:endParaRPr lang="fr-FR" sz="800" dirty="0"/>
          </a:p>
          <a:p>
            <a:endParaRPr lang="fr-FR" sz="800" dirty="0"/>
          </a:p>
          <a:p>
            <a:r>
              <a:rPr lang="fr-FR" sz="800" dirty="0"/>
              <a:t>Paul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424E8AFA-65A8-4C14-866E-1E9CDE0CB2D9}"/>
              </a:ext>
            </a:extLst>
          </p:cNvPr>
          <p:cNvSpPr txBox="1"/>
          <p:nvPr/>
        </p:nvSpPr>
        <p:spPr>
          <a:xfrm>
            <a:off x="11258020" y="1704586"/>
            <a:ext cx="330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25</a:t>
            </a:r>
          </a:p>
          <a:p>
            <a:endParaRPr lang="fr-FR" sz="800" dirty="0"/>
          </a:p>
          <a:p>
            <a:endParaRPr lang="fr-FR" sz="800" dirty="0"/>
          </a:p>
          <a:p>
            <a:r>
              <a:rPr lang="fr-FR" sz="800" dirty="0"/>
              <a:t>15</a:t>
            </a:r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E56B67E6-D420-40AB-8A3A-270FF85C62C9}"/>
              </a:ext>
            </a:extLst>
          </p:cNvPr>
          <p:cNvCxnSpPr/>
          <p:nvPr/>
        </p:nvCxnSpPr>
        <p:spPr>
          <a:xfrm>
            <a:off x="9253257" y="1852658"/>
            <a:ext cx="433518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CD607CFC-9C10-440C-A23C-3883A8066348}"/>
              </a:ext>
            </a:extLst>
          </p:cNvPr>
          <p:cNvCxnSpPr>
            <a:cxnSpLocks/>
          </p:cNvCxnSpPr>
          <p:nvPr/>
        </p:nvCxnSpPr>
        <p:spPr>
          <a:xfrm flipV="1">
            <a:off x="9258517" y="2140273"/>
            <a:ext cx="388747" cy="370014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758E5FEF-89A5-4400-BDC9-C9B53554E0AA}"/>
              </a:ext>
            </a:extLst>
          </p:cNvPr>
          <p:cNvCxnSpPr>
            <a:cxnSpLocks/>
          </p:cNvCxnSpPr>
          <p:nvPr/>
        </p:nvCxnSpPr>
        <p:spPr>
          <a:xfrm>
            <a:off x="9253257" y="1886292"/>
            <a:ext cx="468112" cy="382133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1208B01B-5C86-40D7-B88F-1CB898E1300A}"/>
              </a:ext>
            </a:extLst>
          </p:cNvPr>
          <p:cNvCxnSpPr>
            <a:cxnSpLocks/>
          </p:cNvCxnSpPr>
          <p:nvPr/>
        </p:nvCxnSpPr>
        <p:spPr>
          <a:xfrm flipV="1">
            <a:off x="9214640" y="1851177"/>
            <a:ext cx="492962" cy="43929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Tableau 3">
            <a:extLst>
              <a:ext uri="{FF2B5EF4-FFF2-40B4-BE49-F238E27FC236}">
                <a16:creationId xmlns:a16="http://schemas.microsoft.com/office/drawing/2014/main" id="{B3017B4E-2F65-4821-B12B-D7F6275CEA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797630"/>
              </p:ext>
            </p:extLst>
          </p:nvPr>
        </p:nvGraphicFramePr>
        <p:xfrm>
          <a:off x="9115847" y="1679835"/>
          <a:ext cx="208280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29972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29972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  <a:tr h="29972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986504"/>
                  </a:ext>
                </a:extLst>
              </a:tr>
            </a:tbl>
          </a:graphicData>
        </a:graphic>
      </p:graphicFrame>
      <p:sp>
        <p:nvSpPr>
          <p:cNvPr id="53" name="ZoneTexte 52">
            <a:extLst>
              <a:ext uri="{FF2B5EF4-FFF2-40B4-BE49-F238E27FC236}">
                <a16:creationId xmlns:a16="http://schemas.microsoft.com/office/drawing/2014/main" id="{2E45C9DD-C5FC-4C96-9A39-9758A935D478}"/>
              </a:ext>
            </a:extLst>
          </p:cNvPr>
          <p:cNvSpPr txBox="1"/>
          <p:nvPr/>
        </p:nvSpPr>
        <p:spPr>
          <a:xfrm>
            <a:off x="8655469" y="1293696"/>
            <a:ext cx="1597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/>
              <a:t>[ Anne, Paul, Anne, John ]</a:t>
            </a:r>
          </a:p>
          <a:p>
            <a:r>
              <a:rPr lang="fr-FR" sz="900" b="1" dirty="0"/>
              <a:t>[25, 25, 15, 15]</a:t>
            </a:r>
          </a:p>
        </p:txBody>
      </p:sp>
      <p:graphicFrame>
        <p:nvGraphicFramePr>
          <p:cNvPr id="54" name="Tableau 3">
            <a:extLst>
              <a:ext uri="{FF2B5EF4-FFF2-40B4-BE49-F238E27FC236}">
                <a16:creationId xmlns:a16="http://schemas.microsoft.com/office/drawing/2014/main" id="{4AD4D4A2-6569-444D-A5E4-946A604B8A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660453"/>
              </p:ext>
            </p:extLst>
          </p:nvPr>
        </p:nvGraphicFramePr>
        <p:xfrm>
          <a:off x="9583959" y="1684063"/>
          <a:ext cx="208280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29972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29972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</a:tbl>
          </a:graphicData>
        </a:graphic>
      </p:graphicFrame>
      <p:sp>
        <p:nvSpPr>
          <p:cNvPr id="55" name="ZoneTexte 54">
            <a:extLst>
              <a:ext uri="{FF2B5EF4-FFF2-40B4-BE49-F238E27FC236}">
                <a16:creationId xmlns:a16="http://schemas.microsoft.com/office/drawing/2014/main" id="{BC483490-E3B2-4B25-9AE7-ED45183ACF78}"/>
              </a:ext>
            </a:extLst>
          </p:cNvPr>
          <p:cNvSpPr txBox="1"/>
          <p:nvPr/>
        </p:nvSpPr>
        <p:spPr>
          <a:xfrm>
            <a:off x="8724827" y="1705701"/>
            <a:ext cx="4563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Anne</a:t>
            </a:r>
          </a:p>
          <a:p>
            <a:endParaRPr lang="fr-FR" sz="800" dirty="0"/>
          </a:p>
          <a:p>
            <a:endParaRPr lang="fr-FR" sz="800" dirty="0"/>
          </a:p>
          <a:p>
            <a:r>
              <a:rPr lang="fr-FR" sz="800" dirty="0"/>
              <a:t>Paul</a:t>
            </a:r>
          </a:p>
          <a:p>
            <a:endParaRPr lang="fr-FR" sz="800" dirty="0"/>
          </a:p>
          <a:p>
            <a:endParaRPr lang="fr-FR" sz="800" dirty="0"/>
          </a:p>
          <a:p>
            <a:r>
              <a:rPr lang="fr-FR" sz="800" dirty="0"/>
              <a:t>John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0D116ABA-577C-4839-BEEC-6A56AA85F9BD}"/>
              </a:ext>
            </a:extLst>
          </p:cNvPr>
          <p:cNvSpPr txBox="1"/>
          <p:nvPr/>
        </p:nvSpPr>
        <p:spPr>
          <a:xfrm>
            <a:off x="9721369" y="1705701"/>
            <a:ext cx="330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25</a:t>
            </a:r>
          </a:p>
          <a:p>
            <a:endParaRPr lang="fr-FR" sz="800" dirty="0"/>
          </a:p>
          <a:p>
            <a:endParaRPr lang="fr-FR" sz="800" dirty="0"/>
          </a:p>
          <a:p>
            <a:r>
              <a:rPr lang="fr-FR" sz="800" dirty="0"/>
              <a:t>15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C7F0ABEA-0DCE-48D0-93B8-677A78F7DBA0}"/>
              </a:ext>
            </a:extLst>
          </p:cNvPr>
          <p:cNvSpPr txBox="1"/>
          <p:nvPr/>
        </p:nvSpPr>
        <p:spPr>
          <a:xfrm>
            <a:off x="6138007" y="2745752"/>
            <a:ext cx="7428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solidFill>
                  <a:srgbClr val="0070C0"/>
                </a:solidFill>
              </a:rPr>
              <a:t>coupled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5C93685A-9013-4E02-9331-422B2EAF44E9}"/>
              </a:ext>
            </a:extLst>
          </p:cNvPr>
          <p:cNvSpPr txBox="1"/>
          <p:nvPr/>
        </p:nvSpPr>
        <p:spPr>
          <a:xfrm>
            <a:off x="7614137" y="2745752"/>
            <a:ext cx="7428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solidFill>
                  <a:srgbClr val="0070C0"/>
                </a:solidFill>
              </a:rPr>
              <a:t>derived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C282C12C-D0F4-485B-8B34-CAF9BD7D2B18}"/>
              </a:ext>
            </a:extLst>
          </p:cNvPr>
          <p:cNvSpPr txBox="1"/>
          <p:nvPr/>
        </p:nvSpPr>
        <p:spPr>
          <a:xfrm>
            <a:off x="10613659" y="2745752"/>
            <a:ext cx="7428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err="1">
                <a:solidFill>
                  <a:srgbClr val="0070C0"/>
                </a:solidFill>
              </a:rPr>
              <a:t>crossed</a:t>
            </a:r>
            <a:endParaRPr lang="fr-FR" sz="1000" b="1" dirty="0">
              <a:solidFill>
                <a:srgbClr val="0070C0"/>
              </a:solidFill>
            </a:endParaRP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9A586C90-363F-4B47-8626-8333D05347FC}"/>
              </a:ext>
            </a:extLst>
          </p:cNvPr>
          <p:cNvSpPr txBox="1"/>
          <p:nvPr/>
        </p:nvSpPr>
        <p:spPr>
          <a:xfrm>
            <a:off x="9147218" y="2743155"/>
            <a:ext cx="6450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err="1">
                <a:solidFill>
                  <a:srgbClr val="0070C0"/>
                </a:solidFill>
              </a:rPr>
              <a:t>linked</a:t>
            </a:r>
            <a:endParaRPr lang="fr-FR" sz="1000" b="1" dirty="0">
              <a:solidFill>
                <a:srgbClr val="0070C0"/>
              </a:solidFill>
            </a:endParaRPr>
          </a:p>
        </p:txBody>
      </p: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B616BB4A-659D-42E9-951E-41F881A1421A}"/>
              </a:ext>
            </a:extLst>
          </p:cNvPr>
          <p:cNvCxnSpPr/>
          <p:nvPr/>
        </p:nvCxnSpPr>
        <p:spPr>
          <a:xfrm>
            <a:off x="9253257" y="3999597"/>
            <a:ext cx="433518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34041CE0-1E77-40ED-BC45-A998114571CE}"/>
              </a:ext>
            </a:extLst>
          </p:cNvPr>
          <p:cNvCxnSpPr>
            <a:cxnSpLocks/>
          </p:cNvCxnSpPr>
          <p:nvPr/>
        </p:nvCxnSpPr>
        <p:spPr>
          <a:xfrm flipV="1">
            <a:off x="9258517" y="4287212"/>
            <a:ext cx="388747" cy="370014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CD3AA7CD-88B5-4F4C-8CE8-41A9D515CB31}"/>
              </a:ext>
            </a:extLst>
          </p:cNvPr>
          <p:cNvCxnSpPr>
            <a:cxnSpLocks/>
          </p:cNvCxnSpPr>
          <p:nvPr/>
        </p:nvCxnSpPr>
        <p:spPr>
          <a:xfrm>
            <a:off x="9253257" y="4033231"/>
            <a:ext cx="468112" cy="382133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>
            <a:extLst>
              <a:ext uri="{FF2B5EF4-FFF2-40B4-BE49-F238E27FC236}">
                <a16:creationId xmlns:a16="http://schemas.microsoft.com/office/drawing/2014/main" id="{E9A4A45D-F4C5-4F39-A552-1A9815F038F3}"/>
              </a:ext>
            </a:extLst>
          </p:cNvPr>
          <p:cNvCxnSpPr>
            <a:cxnSpLocks/>
          </p:cNvCxnSpPr>
          <p:nvPr/>
        </p:nvCxnSpPr>
        <p:spPr>
          <a:xfrm flipV="1">
            <a:off x="9214640" y="3998116"/>
            <a:ext cx="492962" cy="43929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0" name="Tableau 3">
            <a:extLst>
              <a:ext uri="{FF2B5EF4-FFF2-40B4-BE49-F238E27FC236}">
                <a16:creationId xmlns:a16="http://schemas.microsoft.com/office/drawing/2014/main" id="{E093C67A-15E7-41B9-90B4-D2B8EEDAC5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346771"/>
              </p:ext>
            </p:extLst>
          </p:nvPr>
        </p:nvGraphicFramePr>
        <p:xfrm>
          <a:off x="9115847" y="3826774"/>
          <a:ext cx="208280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29972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29972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  <a:tr h="29972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986504"/>
                  </a:ext>
                </a:extLst>
              </a:tr>
            </a:tbl>
          </a:graphicData>
        </a:graphic>
      </p:graphicFrame>
      <p:sp>
        <p:nvSpPr>
          <p:cNvPr id="81" name="ZoneTexte 80">
            <a:extLst>
              <a:ext uri="{FF2B5EF4-FFF2-40B4-BE49-F238E27FC236}">
                <a16:creationId xmlns:a16="http://schemas.microsoft.com/office/drawing/2014/main" id="{1BF83B94-EDB4-4160-BA38-5736821D3E03}"/>
              </a:ext>
            </a:extLst>
          </p:cNvPr>
          <p:cNvSpPr txBox="1"/>
          <p:nvPr/>
        </p:nvSpPr>
        <p:spPr>
          <a:xfrm>
            <a:off x="8655469" y="3440635"/>
            <a:ext cx="1597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/>
              <a:t>[ Anne, Paul, Anne, John ]</a:t>
            </a:r>
          </a:p>
          <a:p>
            <a:r>
              <a:rPr lang="fr-FR" sz="900" b="1" dirty="0"/>
              <a:t>[25, 25, 15, 15]</a:t>
            </a:r>
          </a:p>
        </p:txBody>
      </p:sp>
      <p:graphicFrame>
        <p:nvGraphicFramePr>
          <p:cNvPr id="82" name="Tableau 3">
            <a:extLst>
              <a:ext uri="{FF2B5EF4-FFF2-40B4-BE49-F238E27FC236}">
                <a16:creationId xmlns:a16="http://schemas.microsoft.com/office/drawing/2014/main" id="{8528412A-B704-4B2B-BA84-8D088D903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212271"/>
              </p:ext>
            </p:extLst>
          </p:nvPr>
        </p:nvGraphicFramePr>
        <p:xfrm>
          <a:off x="9583959" y="3831002"/>
          <a:ext cx="208280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29972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29972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</a:tbl>
          </a:graphicData>
        </a:graphic>
      </p:graphicFrame>
      <p:sp>
        <p:nvSpPr>
          <p:cNvPr id="83" name="ZoneTexte 82">
            <a:extLst>
              <a:ext uri="{FF2B5EF4-FFF2-40B4-BE49-F238E27FC236}">
                <a16:creationId xmlns:a16="http://schemas.microsoft.com/office/drawing/2014/main" id="{39771B17-3DD9-49F9-B807-054C3F9F93E5}"/>
              </a:ext>
            </a:extLst>
          </p:cNvPr>
          <p:cNvSpPr txBox="1"/>
          <p:nvPr/>
        </p:nvSpPr>
        <p:spPr>
          <a:xfrm>
            <a:off x="8724827" y="3852640"/>
            <a:ext cx="4563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Anne</a:t>
            </a:r>
          </a:p>
          <a:p>
            <a:endParaRPr lang="fr-FR" sz="800" dirty="0"/>
          </a:p>
          <a:p>
            <a:endParaRPr lang="fr-FR" sz="800" dirty="0"/>
          </a:p>
          <a:p>
            <a:r>
              <a:rPr lang="fr-FR" sz="800" dirty="0"/>
              <a:t>Paul</a:t>
            </a:r>
          </a:p>
          <a:p>
            <a:endParaRPr lang="fr-FR" sz="800" dirty="0"/>
          </a:p>
          <a:p>
            <a:endParaRPr lang="fr-FR" sz="800" dirty="0"/>
          </a:p>
          <a:p>
            <a:r>
              <a:rPr lang="fr-FR" sz="800" dirty="0"/>
              <a:t>John</a:t>
            </a: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FE3F74BD-E046-4296-98AA-CA8437B14CFD}"/>
              </a:ext>
            </a:extLst>
          </p:cNvPr>
          <p:cNvSpPr txBox="1"/>
          <p:nvPr/>
        </p:nvSpPr>
        <p:spPr>
          <a:xfrm>
            <a:off x="9721369" y="3852640"/>
            <a:ext cx="330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25</a:t>
            </a:r>
          </a:p>
          <a:p>
            <a:endParaRPr lang="fr-FR" sz="800" dirty="0"/>
          </a:p>
          <a:p>
            <a:endParaRPr lang="fr-FR" sz="800" dirty="0"/>
          </a:p>
          <a:p>
            <a:r>
              <a:rPr lang="fr-FR" sz="800" dirty="0"/>
              <a:t>15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5241072F-8D04-4A3B-A48C-2556C4CBB3CC}"/>
              </a:ext>
            </a:extLst>
          </p:cNvPr>
          <p:cNvSpPr txBox="1"/>
          <p:nvPr/>
        </p:nvSpPr>
        <p:spPr>
          <a:xfrm>
            <a:off x="9147218" y="5169577"/>
            <a:ext cx="6450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err="1">
                <a:solidFill>
                  <a:srgbClr val="0070C0"/>
                </a:solidFill>
              </a:rPr>
              <a:t>linked</a:t>
            </a:r>
            <a:endParaRPr lang="fr-FR" sz="1000" b="1" dirty="0">
              <a:solidFill>
                <a:srgbClr val="0070C0"/>
              </a:solidFill>
            </a:endParaRPr>
          </a:p>
        </p:txBody>
      </p: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C9ADD57E-E091-4A8A-93FF-1CFEC37328E8}"/>
              </a:ext>
            </a:extLst>
          </p:cNvPr>
          <p:cNvCxnSpPr/>
          <p:nvPr/>
        </p:nvCxnSpPr>
        <p:spPr>
          <a:xfrm>
            <a:off x="10851134" y="3999597"/>
            <a:ext cx="433518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A06B2648-44DE-4BB1-AAEA-ED4EA509644E}"/>
              </a:ext>
            </a:extLst>
          </p:cNvPr>
          <p:cNvCxnSpPr>
            <a:cxnSpLocks/>
          </p:cNvCxnSpPr>
          <p:nvPr/>
        </p:nvCxnSpPr>
        <p:spPr>
          <a:xfrm flipV="1">
            <a:off x="10856394" y="4380343"/>
            <a:ext cx="388747" cy="370014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D9EE8EC6-47D1-48B4-A5AE-F54A34E515F6}"/>
              </a:ext>
            </a:extLst>
          </p:cNvPr>
          <p:cNvCxnSpPr>
            <a:cxnSpLocks/>
          </p:cNvCxnSpPr>
          <p:nvPr/>
        </p:nvCxnSpPr>
        <p:spPr>
          <a:xfrm>
            <a:off x="10851134" y="3995134"/>
            <a:ext cx="468112" cy="382133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2F127A04-B4BA-4237-9BC3-7158B5264045}"/>
              </a:ext>
            </a:extLst>
          </p:cNvPr>
          <p:cNvCxnSpPr>
            <a:cxnSpLocks/>
          </p:cNvCxnSpPr>
          <p:nvPr/>
        </p:nvCxnSpPr>
        <p:spPr>
          <a:xfrm flipV="1">
            <a:off x="10812517" y="3930387"/>
            <a:ext cx="492962" cy="43929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0" name="Tableau 3">
            <a:extLst>
              <a:ext uri="{FF2B5EF4-FFF2-40B4-BE49-F238E27FC236}">
                <a16:creationId xmlns:a16="http://schemas.microsoft.com/office/drawing/2014/main" id="{A83E4FEC-A63D-43CD-B7FC-A78F5BD859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005407"/>
              </p:ext>
            </p:extLst>
          </p:nvPr>
        </p:nvGraphicFramePr>
        <p:xfrm>
          <a:off x="10713724" y="3826774"/>
          <a:ext cx="208280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29972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29972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  <a:tr h="29972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986504"/>
                  </a:ext>
                </a:extLst>
              </a:tr>
            </a:tbl>
          </a:graphicData>
        </a:graphic>
      </p:graphicFrame>
      <p:sp>
        <p:nvSpPr>
          <p:cNvPr id="91" name="ZoneTexte 90">
            <a:extLst>
              <a:ext uri="{FF2B5EF4-FFF2-40B4-BE49-F238E27FC236}">
                <a16:creationId xmlns:a16="http://schemas.microsoft.com/office/drawing/2014/main" id="{3A56B7DC-FC35-4607-9D0E-A728BC3DB5D4}"/>
              </a:ext>
            </a:extLst>
          </p:cNvPr>
          <p:cNvSpPr txBox="1"/>
          <p:nvPr/>
        </p:nvSpPr>
        <p:spPr>
          <a:xfrm>
            <a:off x="10253346" y="3440635"/>
            <a:ext cx="182718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/>
              <a:t>[Anne Paul Anne John </a:t>
            </a:r>
            <a:r>
              <a:rPr lang="fr-FR" sz="800" b="1" dirty="0">
                <a:solidFill>
                  <a:srgbClr val="0070C0"/>
                </a:solidFill>
              </a:rPr>
              <a:t>Paul John</a:t>
            </a:r>
            <a:r>
              <a:rPr lang="fr-FR" sz="800" b="1" dirty="0"/>
              <a:t>]</a:t>
            </a:r>
          </a:p>
          <a:p>
            <a:r>
              <a:rPr lang="fr-FR" sz="900" b="1" dirty="0"/>
              <a:t>[25, 25, 15, 15, </a:t>
            </a:r>
            <a:r>
              <a:rPr lang="fr-FR" sz="900" b="1" dirty="0">
                <a:solidFill>
                  <a:srgbClr val="0070C0"/>
                </a:solidFill>
              </a:rPr>
              <a:t>15, 25</a:t>
            </a:r>
            <a:r>
              <a:rPr lang="fr-FR" sz="900" b="1" dirty="0"/>
              <a:t>]</a:t>
            </a:r>
          </a:p>
        </p:txBody>
      </p:sp>
      <p:graphicFrame>
        <p:nvGraphicFramePr>
          <p:cNvPr id="92" name="Tableau 3">
            <a:extLst>
              <a:ext uri="{FF2B5EF4-FFF2-40B4-BE49-F238E27FC236}">
                <a16:creationId xmlns:a16="http://schemas.microsoft.com/office/drawing/2014/main" id="{6C91A09E-2710-4C7C-A463-B0AECB82C4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660955"/>
              </p:ext>
            </p:extLst>
          </p:nvPr>
        </p:nvGraphicFramePr>
        <p:xfrm>
          <a:off x="11181836" y="3831002"/>
          <a:ext cx="208280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29972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29972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</a:tbl>
          </a:graphicData>
        </a:graphic>
      </p:graphicFrame>
      <p:sp>
        <p:nvSpPr>
          <p:cNvPr id="93" name="ZoneTexte 92">
            <a:extLst>
              <a:ext uri="{FF2B5EF4-FFF2-40B4-BE49-F238E27FC236}">
                <a16:creationId xmlns:a16="http://schemas.microsoft.com/office/drawing/2014/main" id="{91202499-5B82-41E7-BD8A-282E97061C91}"/>
              </a:ext>
            </a:extLst>
          </p:cNvPr>
          <p:cNvSpPr txBox="1"/>
          <p:nvPr/>
        </p:nvSpPr>
        <p:spPr>
          <a:xfrm>
            <a:off x="10322704" y="3852640"/>
            <a:ext cx="4563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Anne</a:t>
            </a:r>
          </a:p>
          <a:p>
            <a:endParaRPr lang="fr-FR" sz="800" dirty="0"/>
          </a:p>
          <a:p>
            <a:endParaRPr lang="fr-FR" sz="800" dirty="0"/>
          </a:p>
          <a:p>
            <a:r>
              <a:rPr lang="fr-FR" sz="800" dirty="0"/>
              <a:t>Paul</a:t>
            </a:r>
          </a:p>
          <a:p>
            <a:endParaRPr lang="fr-FR" sz="800" dirty="0"/>
          </a:p>
          <a:p>
            <a:endParaRPr lang="fr-FR" sz="800" dirty="0"/>
          </a:p>
          <a:p>
            <a:r>
              <a:rPr lang="fr-FR" sz="800" dirty="0"/>
              <a:t>John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E23DEBBB-FCA6-4782-B26B-8EDDF6F10A0A}"/>
              </a:ext>
            </a:extLst>
          </p:cNvPr>
          <p:cNvSpPr txBox="1"/>
          <p:nvPr/>
        </p:nvSpPr>
        <p:spPr>
          <a:xfrm>
            <a:off x="11319246" y="3852640"/>
            <a:ext cx="330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25</a:t>
            </a:r>
          </a:p>
          <a:p>
            <a:endParaRPr lang="fr-FR" sz="800" dirty="0"/>
          </a:p>
          <a:p>
            <a:endParaRPr lang="fr-FR" sz="800" dirty="0"/>
          </a:p>
          <a:p>
            <a:r>
              <a:rPr lang="fr-FR" sz="800" dirty="0"/>
              <a:t>15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A4692393-13D2-470F-9350-022008528C05}"/>
              </a:ext>
            </a:extLst>
          </p:cNvPr>
          <p:cNvSpPr txBox="1"/>
          <p:nvPr/>
        </p:nvSpPr>
        <p:spPr>
          <a:xfrm>
            <a:off x="10745095" y="5169577"/>
            <a:ext cx="7462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err="1">
                <a:solidFill>
                  <a:srgbClr val="0070C0"/>
                </a:solidFill>
              </a:rPr>
              <a:t>crossed</a:t>
            </a:r>
            <a:endParaRPr lang="fr-FR" sz="1000" b="1" dirty="0">
              <a:solidFill>
                <a:srgbClr val="0070C0"/>
              </a:solidFill>
            </a:endParaRPr>
          </a:p>
        </p:txBody>
      </p:sp>
      <p:sp>
        <p:nvSpPr>
          <p:cNvPr id="101" name="Flèche : droite 100">
            <a:extLst>
              <a:ext uri="{FF2B5EF4-FFF2-40B4-BE49-F238E27FC236}">
                <a16:creationId xmlns:a16="http://schemas.microsoft.com/office/drawing/2014/main" id="{8B1232EF-7DB7-4264-8BB7-19A6726DF578}"/>
              </a:ext>
            </a:extLst>
          </p:cNvPr>
          <p:cNvSpPr/>
          <p:nvPr/>
        </p:nvSpPr>
        <p:spPr>
          <a:xfrm>
            <a:off x="10109396" y="4105731"/>
            <a:ext cx="190798" cy="26395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A7B16A0E-304A-4A13-BE40-C0D5AD1AC3DD}"/>
              </a:ext>
            </a:extLst>
          </p:cNvPr>
          <p:cNvCxnSpPr/>
          <p:nvPr/>
        </p:nvCxnSpPr>
        <p:spPr>
          <a:xfrm>
            <a:off x="7714699" y="4003447"/>
            <a:ext cx="433518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343BE934-5955-4A47-A020-2FCEC5A1D5CF}"/>
              </a:ext>
            </a:extLst>
          </p:cNvPr>
          <p:cNvCxnSpPr>
            <a:cxnSpLocks/>
          </p:cNvCxnSpPr>
          <p:nvPr/>
        </p:nvCxnSpPr>
        <p:spPr>
          <a:xfrm flipV="1">
            <a:off x="7719959" y="4033231"/>
            <a:ext cx="504051" cy="627845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CAC420A3-9FFB-459A-A897-F54A14415D8C}"/>
              </a:ext>
            </a:extLst>
          </p:cNvPr>
          <p:cNvCxnSpPr>
            <a:cxnSpLocks/>
          </p:cNvCxnSpPr>
          <p:nvPr/>
        </p:nvCxnSpPr>
        <p:spPr>
          <a:xfrm flipV="1">
            <a:off x="7719959" y="4105731"/>
            <a:ext cx="442616" cy="965275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104">
            <a:extLst>
              <a:ext uri="{FF2B5EF4-FFF2-40B4-BE49-F238E27FC236}">
                <a16:creationId xmlns:a16="http://schemas.microsoft.com/office/drawing/2014/main" id="{86B18CDD-D47E-4D92-8CC7-3285962343EF}"/>
              </a:ext>
            </a:extLst>
          </p:cNvPr>
          <p:cNvCxnSpPr>
            <a:cxnSpLocks/>
          </p:cNvCxnSpPr>
          <p:nvPr/>
        </p:nvCxnSpPr>
        <p:spPr>
          <a:xfrm flipV="1">
            <a:off x="7676082" y="4001966"/>
            <a:ext cx="492962" cy="43929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6" name="Tableau 3">
            <a:extLst>
              <a:ext uri="{FF2B5EF4-FFF2-40B4-BE49-F238E27FC236}">
                <a16:creationId xmlns:a16="http://schemas.microsoft.com/office/drawing/2014/main" id="{975DC02C-B1E9-4CF6-A834-44A1E297F9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521771"/>
              </p:ext>
            </p:extLst>
          </p:nvPr>
        </p:nvGraphicFramePr>
        <p:xfrm>
          <a:off x="7577289" y="3830624"/>
          <a:ext cx="208280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29972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29972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  <a:tr h="29972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986504"/>
                  </a:ext>
                </a:extLst>
              </a:tr>
              <a:tr h="299725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707256"/>
                  </a:ext>
                </a:extLst>
              </a:tr>
            </a:tbl>
          </a:graphicData>
        </a:graphic>
      </p:graphicFrame>
      <p:sp>
        <p:nvSpPr>
          <p:cNvPr id="107" name="ZoneTexte 106">
            <a:extLst>
              <a:ext uri="{FF2B5EF4-FFF2-40B4-BE49-F238E27FC236}">
                <a16:creationId xmlns:a16="http://schemas.microsoft.com/office/drawing/2014/main" id="{A1EC8DF0-EC9B-4540-B2FA-7D198AC6255D}"/>
              </a:ext>
            </a:extLst>
          </p:cNvPr>
          <p:cNvSpPr txBox="1"/>
          <p:nvPr/>
        </p:nvSpPr>
        <p:spPr>
          <a:xfrm>
            <a:off x="7116911" y="3444485"/>
            <a:ext cx="1597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/>
              <a:t>[ Anne, Paul, Anne, John ]</a:t>
            </a:r>
          </a:p>
          <a:p>
            <a:r>
              <a:rPr lang="fr-FR" sz="900" b="1" dirty="0"/>
              <a:t>[25, 25, 15, 15]</a:t>
            </a:r>
          </a:p>
        </p:txBody>
      </p:sp>
      <p:graphicFrame>
        <p:nvGraphicFramePr>
          <p:cNvPr id="108" name="Tableau 3">
            <a:extLst>
              <a:ext uri="{FF2B5EF4-FFF2-40B4-BE49-F238E27FC236}">
                <a16:creationId xmlns:a16="http://schemas.microsoft.com/office/drawing/2014/main" id="{D9CD8993-EC16-4B81-BD02-AA6757A833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37482"/>
              </p:ext>
            </p:extLst>
          </p:nvPr>
        </p:nvGraphicFramePr>
        <p:xfrm>
          <a:off x="8045401" y="3834852"/>
          <a:ext cx="208280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29972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29972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</a:tbl>
          </a:graphicData>
        </a:graphic>
      </p:graphicFrame>
      <p:sp>
        <p:nvSpPr>
          <p:cNvPr id="109" name="ZoneTexte 108">
            <a:extLst>
              <a:ext uri="{FF2B5EF4-FFF2-40B4-BE49-F238E27FC236}">
                <a16:creationId xmlns:a16="http://schemas.microsoft.com/office/drawing/2014/main" id="{CA9B85FF-1F9A-4785-8666-B7A2697807C4}"/>
              </a:ext>
            </a:extLst>
          </p:cNvPr>
          <p:cNvSpPr txBox="1"/>
          <p:nvPr/>
        </p:nvSpPr>
        <p:spPr>
          <a:xfrm>
            <a:off x="7186269" y="3856490"/>
            <a:ext cx="4563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Anne</a:t>
            </a:r>
          </a:p>
          <a:p>
            <a:endParaRPr lang="fr-FR" sz="800" dirty="0"/>
          </a:p>
          <a:p>
            <a:endParaRPr lang="fr-FR" sz="800" dirty="0"/>
          </a:p>
          <a:p>
            <a:r>
              <a:rPr lang="fr-FR" sz="800" dirty="0"/>
              <a:t>Paul</a:t>
            </a:r>
          </a:p>
          <a:p>
            <a:endParaRPr lang="fr-FR" sz="800" dirty="0"/>
          </a:p>
          <a:p>
            <a:endParaRPr lang="fr-FR" sz="800" dirty="0"/>
          </a:p>
          <a:p>
            <a:r>
              <a:rPr lang="fr-FR" sz="800" dirty="0"/>
              <a:t>John</a:t>
            </a:r>
          </a:p>
          <a:p>
            <a:endParaRPr lang="fr-FR" sz="800" dirty="0"/>
          </a:p>
          <a:p>
            <a:endParaRPr lang="fr-FR" sz="800" dirty="0"/>
          </a:p>
          <a:p>
            <a:r>
              <a:rPr lang="fr-FR" sz="800" dirty="0"/>
              <a:t>Anne</a:t>
            </a: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A0579154-ADA6-4F87-8B91-9F73A31B62F2}"/>
              </a:ext>
            </a:extLst>
          </p:cNvPr>
          <p:cNvSpPr txBox="1"/>
          <p:nvPr/>
        </p:nvSpPr>
        <p:spPr>
          <a:xfrm>
            <a:off x="8182811" y="3856490"/>
            <a:ext cx="330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25</a:t>
            </a:r>
          </a:p>
          <a:p>
            <a:endParaRPr lang="fr-FR" sz="800" dirty="0"/>
          </a:p>
          <a:p>
            <a:endParaRPr lang="fr-FR" sz="800" dirty="0"/>
          </a:p>
          <a:p>
            <a:r>
              <a:rPr lang="fr-FR" sz="800" dirty="0"/>
              <a:t>15</a:t>
            </a: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38E71C59-0F79-402F-AB02-3A4D3AB6C768}"/>
              </a:ext>
            </a:extLst>
          </p:cNvPr>
          <p:cNvSpPr txBox="1"/>
          <p:nvPr/>
        </p:nvSpPr>
        <p:spPr>
          <a:xfrm>
            <a:off x="7608660" y="5173427"/>
            <a:ext cx="712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solidFill>
                  <a:srgbClr val="0070C0"/>
                </a:solidFill>
              </a:rPr>
              <a:t>derived</a:t>
            </a:r>
          </a:p>
        </p:txBody>
      </p:sp>
      <p:sp>
        <p:nvSpPr>
          <p:cNvPr id="112" name="Flèche : droite 111">
            <a:extLst>
              <a:ext uri="{FF2B5EF4-FFF2-40B4-BE49-F238E27FC236}">
                <a16:creationId xmlns:a16="http://schemas.microsoft.com/office/drawing/2014/main" id="{BB9461C9-1C0A-4C1D-AE26-62A63E81D115}"/>
              </a:ext>
            </a:extLst>
          </p:cNvPr>
          <p:cNvSpPr/>
          <p:nvPr/>
        </p:nvSpPr>
        <p:spPr>
          <a:xfrm rot="10800000">
            <a:off x="8541207" y="4109581"/>
            <a:ext cx="190798" cy="26395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cxnSp>
        <p:nvCxnSpPr>
          <p:cNvPr id="119" name="Connecteur droit 118">
            <a:extLst>
              <a:ext uri="{FF2B5EF4-FFF2-40B4-BE49-F238E27FC236}">
                <a16:creationId xmlns:a16="http://schemas.microsoft.com/office/drawing/2014/main" id="{A56B0909-220C-44F5-A0CC-48345559CF4E}"/>
              </a:ext>
            </a:extLst>
          </p:cNvPr>
          <p:cNvCxnSpPr/>
          <p:nvPr/>
        </p:nvCxnSpPr>
        <p:spPr>
          <a:xfrm>
            <a:off x="6186180" y="4003064"/>
            <a:ext cx="433518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3" name="Tableau 3">
            <a:extLst>
              <a:ext uri="{FF2B5EF4-FFF2-40B4-BE49-F238E27FC236}">
                <a16:creationId xmlns:a16="http://schemas.microsoft.com/office/drawing/2014/main" id="{73A57DFC-9483-461B-97D1-55D9B9AA8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651608"/>
              </p:ext>
            </p:extLst>
          </p:nvPr>
        </p:nvGraphicFramePr>
        <p:xfrm>
          <a:off x="6048770" y="3830241"/>
          <a:ext cx="208280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29972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29972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  <a:tr h="29972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986504"/>
                  </a:ext>
                </a:extLst>
              </a:tr>
              <a:tr h="299725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707256"/>
                  </a:ext>
                </a:extLst>
              </a:tr>
            </a:tbl>
          </a:graphicData>
        </a:graphic>
      </p:graphicFrame>
      <p:sp>
        <p:nvSpPr>
          <p:cNvPr id="124" name="ZoneTexte 123">
            <a:extLst>
              <a:ext uri="{FF2B5EF4-FFF2-40B4-BE49-F238E27FC236}">
                <a16:creationId xmlns:a16="http://schemas.microsoft.com/office/drawing/2014/main" id="{9F494ECF-2AF3-44C2-BBC3-5EC853316AEA}"/>
              </a:ext>
            </a:extLst>
          </p:cNvPr>
          <p:cNvSpPr txBox="1"/>
          <p:nvPr/>
        </p:nvSpPr>
        <p:spPr>
          <a:xfrm>
            <a:off x="5588392" y="3444102"/>
            <a:ext cx="1597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/>
              <a:t>[ Anne, Paul, Anne, John ]</a:t>
            </a:r>
          </a:p>
          <a:p>
            <a:r>
              <a:rPr lang="fr-FR" sz="900" b="1" dirty="0"/>
              <a:t>[25, 25, 15, 15]</a:t>
            </a:r>
          </a:p>
        </p:txBody>
      </p:sp>
      <p:graphicFrame>
        <p:nvGraphicFramePr>
          <p:cNvPr id="125" name="Tableau 3">
            <a:extLst>
              <a:ext uri="{FF2B5EF4-FFF2-40B4-BE49-F238E27FC236}">
                <a16:creationId xmlns:a16="http://schemas.microsoft.com/office/drawing/2014/main" id="{6764BDCA-97B0-4C50-940D-96E5AEC145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793969"/>
              </p:ext>
            </p:extLst>
          </p:nvPr>
        </p:nvGraphicFramePr>
        <p:xfrm>
          <a:off x="6516882" y="3834469"/>
          <a:ext cx="208280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29972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29972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  <a:tr h="299725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577137"/>
                  </a:ext>
                </a:extLst>
              </a:tr>
              <a:tr h="299725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886227"/>
                  </a:ext>
                </a:extLst>
              </a:tr>
            </a:tbl>
          </a:graphicData>
        </a:graphic>
      </p:graphicFrame>
      <p:sp>
        <p:nvSpPr>
          <p:cNvPr id="126" name="ZoneTexte 125">
            <a:extLst>
              <a:ext uri="{FF2B5EF4-FFF2-40B4-BE49-F238E27FC236}">
                <a16:creationId xmlns:a16="http://schemas.microsoft.com/office/drawing/2014/main" id="{55442F14-6325-453C-B744-0DB4FFB057F2}"/>
              </a:ext>
            </a:extLst>
          </p:cNvPr>
          <p:cNvSpPr txBox="1"/>
          <p:nvPr/>
        </p:nvSpPr>
        <p:spPr>
          <a:xfrm>
            <a:off x="5657750" y="3856107"/>
            <a:ext cx="4563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Anne</a:t>
            </a:r>
          </a:p>
          <a:p>
            <a:endParaRPr lang="fr-FR" sz="800" dirty="0"/>
          </a:p>
          <a:p>
            <a:endParaRPr lang="fr-FR" sz="800" dirty="0"/>
          </a:p>
          <a:p>
            <a:r>
              <a:rPr lang="fr-FR" sz="800" dirty="0"/>
              <a:t>Paul</a:t>
            </a:r>
          </a:p>
          <a:p>
            <a:endParaRPr lang="fr-FR" sz="800" dirty="0"/>
          </a:p>
          <a:p>
            <a:endParaRPr lang="fr-FR" sz="800" dirty="0"/>
          </a:p>
          <a:p>
            <a:r>
              <a:rPr lang="fr-FR" sz="800" dirty="0"/>
              <a:t>John</a:t>
            </a:r>
          </a:p>
          <a:p>
            <a:endParaRPr lang="fr-FR" sz="800" dirty="0"/>
          </a:p>
          <a:p>
            <a:endParaRPr lang="fr-FR" sz="800" dirty="0"/>
          </a:p>
          <a:p>
            <a:r>
              <a:rPr lang="fr-FR" sz="800" dirty="0"/>
              <a:t>Anne</a:t>
            </a:r>
          </a:p>
        </p:txBody>
      </p:sp>
      <p:sp>
        <p:nvSpPr>
          <p:cNvPr id="127" name="ZoneTexte 126">
            <a:extLst>
              <a:ext uri="{FF2B5EF4-FFF2-40B4-BE49-F238E27FC236}">
                <a16:creationId xmlns:a16="http://schemas.microsoft.com/office/drawing/2014/main" id="{FC53A867-52CD-44D4-AE30-7E82D40927CB}"/>
              </a:ext>
            </a:extLst>
          </p:cNvPr>
          <p:cNvSpPr txBox="1"/>
          <p:nvPr/>
        </p:nvSpPr>
        <p:spPr>
          <a:xfrm>
            <a:off x="6654292" y="3856107"/>
            <a:ext cx="3307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25</a:t>
            </a:r>
          </a:p>
          <a:p>
            <a:endParaRPr lang="fr-FR" sz="800" dirty="0"/>
          </a:p>
          <a:p>
            <a:endParaRPr lang="fr-FR" sz="800" dirty="0"/>
          </a:p>
          <a:p>
            <a:r>
              <a:rPr lang="fr-FR" sz="800" dirty="0"/>
              <a:t>15</a:t>
            </a:r>
          </a:p>
          <a:p>
            <a:endParaRPr lang="fr-FR" sz="800" dirty="0"/>
          </a:p>
          <a:p>
            <a:endParaRPr lang="fr-FR" sz="800" dirty="0"/>
          </a:p>
          <a:p>
            <a:r>
              <a:rPr lang="fr-FR" sz="800" dirty="0"/>
              <a:t>25</a:t>
            </a:r>
          </a:p>
          <a:p>
            <a:endParaRPr lang="fr-FR" sz="800" dirty="0"/>
          </a:p>
          <a:p>
            <a:endParaRPr lang="fr-FR" sz="800" dirty="0"/>
          </a:p>
          <a:p>
            <a:r>
              <a:rPr lang="fr-FR" sz="800" dirty="0"/>
              <a:t>15</a:t>
            </a:r>
          </a:p>
        </p:txBody>
      </p:sp>
      <p:sp>
        <p:nvSpPr>
          <p:cNvPr id="128" name="ZoneTexte 127">
            <a:extLst>
              <a:ext uri="{FF2B5EF4-FFF2-40B4-BE49-F238E27FC236}">
                <a16:creationId xmlns:a16="http://schemas.microsoft.com/office/drawing/2014/main" id="{D3994446-F6ED-4748-A857-4C1564A8E6BC}"/>
              </a:ext>
            </a:extLst>
          </p:cNvPr>
          <p:cNvSpPr txBox="1"/>
          <p:nvPr/>
        </p:nvSpPr>
        <p:spPr>
          <a:xfrm>
            <a:off x="6080141" y="5173044"/>
            <a:ext cx="712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solidFill>
                  <a:srgbClr val="0070C0"/>
                </a:solidFill>
              </a:rPr>
              <a:t>coupled</a:t>
            </a:r>
          </a:p>
        </p:txBody>
      </p:sp>
      <p:sp>
        <p:nvSpPr>
          <p:cNvPr id="129" name="Flèche : droite 128">
            <a:extLst>
              <a:ext uri="{FF2B5EF4-FFF2-40B4-BE49-F238E27FC236}">
                <a16:creationId xmlns:a16="http://schemas.microsoft.com/office/drawing/2014/main" id="{B7EE68FC-0825-4734-B588-D7417961B766}"/>
              </a:ext>
            </a:extLst>
          </p:cNvPr>
          <p:cNvSpPr/>
          <p:nvPr/>
        </p:nvSpPr>
        <p:spPr>
          <a:xfrm rot="10800000">
            <a:off x="7012688" y="4109198"/>
            <a:ext cx="190798" cy="26395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136" name="Ellipse 135">
            <a:extLst>
              <a:ext uri="{FF2B5EF4-FFF2-40B4-BE49-F238E27FC236}">
                <a16:creationId xmlns:a16="http://schemas.microsoft.com/office/drawing/2014/main" id="{6D4173E1-E1B1-4404-AE18-C8C5366EA9B5}"/>
              </a:ext>
            </a:extLst>
          </p:cNvPr>
          <p:cNvSpPr/>
          <p:nvPr/>
        </p:nvSpPr>
        <p:spPr>
          <a:xfrm>
            <a:off x="2464107" y="4125865"/>
            <a:ext cx="414550" cy="3781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I1</a:t>
            </a:r>
          </a:p>
        </p:txBody>
      </p:sp>
      <p:sp>
        <p:nvSpPr>
          <p:cNvPr id="137" name="Ellipse 136">
            <a:extLst>
              <a:ext uri="{FF2B5EF4-FFF2-40B4-BE49-F238E27FC236}">
                <a16:creationId xmlns:a16="http://schemas.microsoft.com/office/drawing/2014/main" id="{331A212F-3F72-46A2-B77B-53A816B9FEAE}"/>
              </a:ext>
            </a:extLst>
          </p:cNvPr>
          <p:cNvSpPr/>
          <p:nvPr/>
        </p:nvSpPr>
        <p:spPr>
          <a:xfrm>
            <a:off x="3066679" y="4894090"/>
            <a:ext cx="414550" cy="3781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I2</a:t>
            </a:r>
          </a:p>
        </p:txBody>
      </p:sp>
      <p:sp>
        <p:nvSpPr>
          <p:cNvPr id="138" name="Ellipse 137">
            <a:extLst>
              <a:ext uri="{FF2B5EF4-FFF2-40B4-BE49-F238E27FC236}">
                <a16:creationId xmlns:a16="http://schemas.microsoft.com/office/drawing/2014/main" id="{7561DE60-D89B-48F4-9227-1037D2C67595}"/>
              </a:ext>
            </a:extLst>
          </p:cNvPr>
          <p:cNvSpPr/>
          <p:nvPr/>
        </p:nvSpPr>
        <p:spPr>
          <a:xfrm>
            <a:off x="1934026" y="4838708"/>
            <a:ext cx="414550" cy="3781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I3</a:t>
            </a:r>
          </a:p>
        </p:txBody>
      </p:sp>
      <p:cxnSp>
        <p:nvCxnSpPr>
          <p:cNvPr id="139" name="Connecteur : en arc 138">
            <a:extLst>
              <a:ext uri="{FF2B5EF4-FFF2-40B4-BE49-F238E27FC236}">
                <a16:creationId xmlns:a16="http://schemas.microsoft.com/office/drawing/2014/main" id="{30011F7B-09B8-4CFD-BBC1-BE6689B23405}"/>
              </a:ext>
            </a:extLst>
          </p:cNvPr>
          <p:cNvCxnSpPr>
            <a:cxnSpLocks/>
            <a:stCxn id="136" idx="6"/>
            <a:endCxn id="137" idx="0"/>
          </p:cNvCxnSpPr>
          <p:nvPr/>
        </p:nvCxnSpPr>
        <p:spPr>
          <a:xfrm>
            <a:off x="2878657" y="4314951"/>
            <a:ext cx="395297" cy="579139"/>
          </a:xfrm>
          <a:prstGeom prst="curvedConnector2">
            <a:avLst/>
          </a:prstGeom>
          <a:ln w="254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 : en arc 139">
            <a:extLst>
              <a:ext uri="{FF2B5EF4-FFF2-40B4-BE49-F238E27FC236}">
                <a16:creationId xmlns:a16="http://schemas.microsoft.com/office/drawing/2014/main" id="{9150F052-B1B3-46D6-A3C3-BAA1FE749EE0}"/>
              </a:ext>
            </a:extLst>
          </p:cNvPr>
          <p:cNvCxnSpPr>
            <a:cxnSpLocks/>
            <a:stCxn id="138" idx="1"/>
            <a:endCxn id="136" idx="2"/>
          </p:cNvCxnSpPr>
          <p:nvPr/>
        </p:nvCxnSpPr>
        <p:spPr>
          <a:xfrm rot="5400000" flipH="1" flipV="1">
            <a:off x="1939853" y="4369835"/>
            <a:ext cx="579139" cy="469371"/>
          </a:xfrm>
          <a:prstGeom prst="curvedConnector2">
            <a:avLst/>
          </a:prstGeom>
          <a:ln w="254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 : en arc 140">
            <a:extLst>
              <a:ext uri="{FF2B5EF4-FFF2-40B4-BE49-F238E27FC236}">
                <a16:creationId xmlns:a16="http://schemas.microsoft.com/office/drawing/2014/main" id="{6AF421DA-700C-4F8F-A9B2-50270FE5CAA6}"/>
              </a:ext>
            </a:extLst>
          </p:cNvPr>
          <p:cNvCxnSpPr>
            <a:cxnSpLocks/>
            <a:stCxn id="137" idx="3"/>
            <a:endCxn id="138" idx="4"/>
          </p:cNvCxnSpPr>
          <p:nvPr/>
        </p:nvCxnSpPr>
        <p:spPr>
          <a:xfrm rot="5400000" flipH="1">
            <a:off x="2634344" y="4723836"/>
            <a:ext cx="1" cy="986087"/>
          </a:xfrm>
          <a:prstGeom prst="curvedConnector3">
            <a:avLst>
              <a:gd name="adj1" fmla="val -31156600000"/>
            </a:avLst>
          </a:prstGeom>
          <a:ln w="254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Ellipse 141">
            <a:extLst>
              <a:ext uri="{FF2B5EF4-FFF2-40B4-BE49-F238E27FC236}">
                <a16:creationId xmlns:a16="http://schemas.microsoft.com/office/drawing/2014/main" id="{58E4ED27-70EF-4136-9A4C-BF1277B784E3}"/>
              </a:ext>
            </a:extLst>
          </p:cNvPr>
          <p:cNvSpPr/>
          <p:nvPr/>
        </p:nvSpPr>
        <p:spPr>
          <a:xfrm>
            <a:off x="3901430" y="4495484"/>
            <a:ext cx="414550" cy="3781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I4</a:t>
            </a:r>
          </a:p>
        </p:txBody>
      </p:sp>
      <p:sp>
        <p:nvSpPr>
          <p:cNvPr id="143" name="Ellipse 142">
            <a:extLst>
              <a:ext uri="{FF2B5EF4-FFF2-40B4-BE49-F238E27FC236}">
                <a16:creationId xmlns:a16="http://schemas.microsoft.com/office/drawing/2014/main" id="{DC896D3A-0ACA-4683-A3FA-77367C18D45F}"/>
              </a:ext>
            </a:extLst>
          </p:cNvPr>
          <p:cNvSpPr/>
          <p:nvPr/>
        </p:nvSpPr>
        <p:spPr>
          <a:xfrm>
            <a:off x="3500006" y="3818405"/>
            <a:ext cx="414550" cy="3781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I5</a:t>
            </a:r>
          </a:p>
        </p:txBody>
      </p:sp>
      <p:sp>
        <p:nvSpPr>
          <p:cNvPr id="144" name="Ellipse 143">
            <a:extLst>
              <a:ext uri="{FF2B5EF4-FFF2-40B4-BE49-F238E27FC236}">
                <a16:creationId xmlns:a16="http://schemas.microsoft.com/office/drawing/2014/main" id="{39A4600A-631E-4628-9CCD-F4B389F29601}"/>
              </a:ext>
            </a:extLst>
          </p:cNvPr>
          <p:cNvSpPr/>
          <p:nvPr/>
        </p:nvSpPr>
        <p:spPr>
          <a:xfrm>
            <a:off x="1128711" y="4125865"/>
            <a:ext cx="414550" cy="3781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I6</a:t>
            </a:r>
          </a:p>
        </p:txBody>
      </p:sp>
      <p:sp>
        <p:nvSpPr>
          <p:cNvPr id="145" name="Ellipse 144">
            <a:extLst>
              <a:ext uri="{FF2B5EF4-FFF2-40B4-BE49-F238E27FC236}">
                <a16:creationId xmlns:a16="http://schemas.microsoft.com/office/drawing/2014/main" id="{887D15C5-80A3-4423-A90C-E035004E1045}"/>
              </a:ext>
            </a:extLst>
          </p:cNvPr>
          <p:cNvSpPr/>
          <p:nvPr/>
        </p:nvSpPr>
        <p:spPr>
          <a:xfrm>
            <a:off x="1255680" y="5459497"/>
            <a:ext cx="414550" cy="3781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I7</a:t>
            </a:r>
          </a:p>
        </p:txBody>
      </p:sp>
      <p:sp>
        <p:nvSpPr>
          <p:cNvPr id="146" name="Ellipse 145">
            <a:extLst>
              <a:ext uri="{FF2B5EF4-FFF2-40B4-BE49-F238E27FC236}">
                <a16:creationId xmlns:a16="http://schemas.microsoft.com/office/drawing/2014/main" id="{3CAE63CE-028A-48AC-8F6B-DAA4128A28B0}"/>
              </a:ext>
            </a:extLst>
          </p:cNvPr>
          <p:cNvSpPr/>
          <p:nvPr/>
        </p:nvSpPr>
        <p:spPr>
          <a:xfrm>
            <a:off x="2557710" y="5823243"/>
            <a:ext cx="414550" cy="3781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I8</a:t>
            </a:r>
          </a:p>
        </p:txBody>
      </p:sp>
      <p:sp>
        <p:nvSpPr>
          <p:cNvPr id="147" name="Ellipse 146">
            <a:extLst>
              <a:ext uri="{FF2B5EF4-FFF2-40B4-BE49-F238E27FC236}">
                <a16:creationId xmlns:a16="http://schemas.microsoft.com/office/drawing/2014/main" id="{49192F88-0DB4-4414-9587-2D756AEF787E}"/>
              </a:ext>
            </a:extLst>
          </p:cNvPr>
          <p:cNvSpPr/>
          <p:nvPr/>
        </p:nvSpPr>
        <p:spPr>
          <a:xfrm>
            <a:off x="3629608" y="5482347"/>
            <a:ext cx="414550" cy="3781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I9</a:t>
            </a:r>
          </a:p>
        </p:txBody>
      </p:sp>
      <p:cxnSp>
        <p:nvCxnSpPr>
          <p:cNvPr id="148" name="Connecteur droit avec flèche 147">
            <a:extLst>
              <a:ext uri="{FF2B5EF4-FFF2-40B4-BE49-F238E27FC236}">
                <a16:creationId xmlns:a16="http://schemas.microsoft.com/office/drawing/2014/main" id="{CFDCE24C-0F8A-45EE-A6AE-FCD2E0D93227}"/>
              </a:ext>
            </a:extLst>
          </p:cNvPr>
          <p:cNvCxnSpPr>
            <a:cxnSpLocks/>
            <a:stCxn id="144" idx="5"/>
            <a:endCxn id="138" idx="2"/>
          </p:cNvCxnSpPr>
          <p:nvPr/>
        </p:nvCxnSpPr>
        <p:spPr>
          <a:xfrm>
            <a:off x="1482552" y="4448655"/>
            <a:ext cx="451475" cy="579139"/>
          </a:xfrm>
          <a:prstGeom prst="straightConnector1">
            <a:avLst/>
          </a:prstGeom>
          <a:ln w="25400">
            <a:solidFill>
              <a:srgbClr val="0070C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avec flèche 148">
            <a:extLst>
              <a:ext uri="{FF2B5EF4-FFF2-40B4-BE49-F238E27FC236}">
                <a16:creationId xmlns:a16="http://schemas.microsoft.com/office/drawing/2014/main" id="{C51E2623-E05E-4265-B6EA-E86D354D8F37}"/>
              </a:ext>
            </a:extLst>
          </p:cNvPr>
          <p:cNvCxnSpPr>
            <a:cxnSpLocks/>
            <a:stCxn id="145" idx="7"/>
            <a:endCxn id="138" idx="3"/>
          </p:cNvCxnSpPr>
          <p:nvPr/>
        </p:nvCxnSpPr>
        <p:spPr>
          <a:xfrm flipV="1">
            <a:off x="1609520" y="5161497"/>
            <a:ext cx="385216" cy="353381"/>
          </a:xfrm>
          <a:prstGeom prst="straightConnector1">
            <a:avLst/>
          </a:prstGeom>
          <a:ln w="25400">
            <a:solidFill>
              <a:srgbClr val="0070C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eur droit avec flèche 149">
            <a:extLst>
              <a:ext uri="{FF2B5EF4-FFF2-40B4-BE49-F238E27FC236}">
                <a16:creationId xmlns:a16="http://schemas.microsoft.com/office/drawing/2014/main" id="{6426DF6B-9B38-40B2-AE94-6F35A367EC8F}"/>
              </a:ext>
            </a:extLst>
          </p:cNvPr>
          <p:cNvCxnSpPr>
            <a:cxnSpLocks/>
            <a:stCxn id="146" idx="2"/>
            <a:endCxn id="145" idx="5"/>
          </p:cNvCxnSpPr>
          <p:nvPr/>
        </p:nvCxnSpPr>
        <p:spPr>
          <a:xfrm flipH="1" flipV="1">
            <a:off x="1609521" y="5782286"/>
            <a:ext cx="948189" cy="230043"/>
          </a:xfrm>
          <a:prstGeom prst="straightConnector1">
            <a:avLst/>
          </a:prstGeom>
          <a:ln w="25400">
            <a:solidFill>
              <a:srgbClr val="0070C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 droit avec flèche 150">
            <a:extLst>
              <a:ext uri="{FF2B5EF4-FFF2-40B4-BE49-F238E27FC236}">
                <a16:creationId xmlns:a16="http://schemas.microsoft.com/office/drawing/2014/main" id="{9622CEB1-9AB3-49C4-AC9D-F490FA8246FC}"/>
              </a:ext>
            </a:extLst>
          </p:cNvPr>
          <p:cNvCxnSpPr>
            <a:cxnSpLocks/>
            <a:stCxn id="147" idx="1"/>
            <a:endCxn id="137" idx="5"/>
          </p:cNvCxnSpPr>
          <p:nvPr/>
        </p:nvCxnSpPr>
        <p:spPr>
          <a:xfrm flipH="1" flipV="1">
            <a:off x="3420519" y="5216880"/>
            <a:ext cx="269798" cy="320849"/>
          </a:xfrm>
          <a:prstGeom prst="straightConnector1">
            <a:avLst/>
          </a:prstGeom>
          <a:ln w="25400">
            <a:solidFill>
              <a:srgbClr val="0070C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ZoneTexte 151">
            <a:extLst>
              <a:ext uri="{FF2B5EF4-FFF2-40B4-BE49-F238E27FC236}">
                <a16:creationId xmlns:a16="http://schemas.microsoft.com/office/drawing/2014/main" id="{227CCD9A-0AD1-41CB-8E48-474E7D60FD68}"/>
              </a:ext>
            </a:extLst>
          </p:cNvPr>
          <p:cNvSpPr txBox="1"/>
          <p:nvPr/>
        </p:nvSpPr>
        <p:spPr>
          <a:xfrm>
            <a:off x="919623" y="4504036"/>
            <a:ext cx="8975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i="1" dirty="0"/>
              <a:t>derived</a:t>
            </a:r>
          </a:p>
        </p:txBody>
      </p:sp>
      <p:sp>
        <p:nvSpPr>
          <p:cNvPr id="153" name="ZoneTexte 152">
            <a:extLst>
              <a:ext uri="{FF2B5EF4-FFF2-40B4-BE49-F238E27FC236}">
                <a16:creationId xmlns:a16="http://schemas.microsoft.com/office/drawing/2014/main" id="{B0ED851D-1F7A-4C02-A575-96253184A921}"/>
              </a:ext>
            </a:extLst>
          </p:cNvPr>
          <p:cNvSpPr txBox="1"/>
          <p:nvPr/>
        </p:nvSpPr>
        <p:spPr>
          <a:xfrm>
            <a:off x="1246277" y="5841632"/>
            <a:ext cx="8975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i="1" dirty="0"/>
              <a:t>coupled</a:t>
            </a:r>
          </a:p>
        </p:txBody>
      </p:sp>
      <p:sp>
        <p:nvSpPr>
          <p:cNvPr id="154" name="ZoneTexte 153">
            <a:extLst>
              <a:ext uri="{FF2B5EF4-FFF2-40B4-BE49-F238E27FC236}">
                <a16:creationId xmlns:a16="http://schemas.microsoft.com/office/drawing/2014/main" id="{815C870A-4534-4C61-A4B5-7F2459EF9600}"/>
              </a:ext>
            </a:extLst>
          </p:cNvPr>
          <p:cNvSpPr txBox="1"/>
          <p:nvPr/>
        </p:nvSpPr>
        <p:spPr>
          <a:xfrm>
            <a:off x="2618419" y="6174296"/>
            <a:ext cx="8975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i="1" dirty="0"/>
              <a:t>derived</a:t>
            </a:r>
          </a:p>
        </p:txBody>
      </p:sp>
      <p:sp>
        <p:nvSpPr>
          <p:cNvPr id="155" name="ZoneTexte 154">
            <a:extLst>
              <a:ext uri="{FF2B5EF4-FFF2-40B4-BE49-F238E27FC236}">
                <a16:creationId xmlns:a16="http://schemas.microsoft.com/office/drawing/2014/main" id="{E3A89CC8-5F6E-4E4B-A86B-0062EE111268}"/>
              </a:ext>
            </a:extLst>
          </p:cNvPr>
          <p:cNvSpPr txBox="1"/>
          <p:nvPr/>
        </p:nvSpPr>
        <p:spPr>
          <a:xfrm>
            <a:off x="3595400" y="5882246"/>
            <a:ext cx="8975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i="1" dirty="0"/>
              <a:t>derived</a:t>
            </a:r>
          </a:p>
        </p:txBody>
      </p:sp>
      <p:sp>
        <p:nvSpPr>
          <p:cNvPr id="156" name="ZoneTexte 155">
            <a:extLst>
              <a:ext uri="{FF2B5EF4-FFF2-40B4-BE49-F238E27FC236}">
                <a16:creationId xmlns:a16="http://schemas.microsoft.com/office/drawing/2014/main" id="{C5907137-E531-49D6-9EA5-DCCC80769932}"/>
              </a:ext>
            </a:extLst>
          </p:cNvPr>
          <p:cNvSpPr txBox="1"/>
          <p:nvPr/>
        </p:nvSpPr>
        <p:spPr>
          <a:xfrm>
            <a:off x="3750575" y="4852343"/>
            <a:ext cx="8975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i="1" dirty="0"/>
              <a:t>unique</a:t>
            </a:r>
          </a:p>
        </p:txBody>
      </p:sp>
      <p:sp>
        <p:nvSpPr>
          <p:cNvPr id="157" name="ZoneTexte 156">
            <a:extLst>
              <a:ext uri="{FF2B5EF4-FFF2-40B4-BE49-F238E27FC236}">
                <a16:creationId xmlns:a16="http://schemas.microsoft.com/office/drawing/2014/main" id="{22D31688-BB20-4743-B85E-D634316692EB}"/>
              </a:ext>
            </a:extLst>
          </p:cNvPr>
          <p:cNvSpPr txBox="1"/>
          <p:nvPr/>
        </p:nvSpPr>
        <p:spPr>
          <a:xfrm>
            <a:off x="3613905" y="4175159"/>
            <a:ext cx="8975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i="1" dirty="0"/>
              <a:t>unique</a:t>
            </a:r>
          </a:p>
        </p:txBody>
      </p:sp>
      <p:sp>
        <p:nvSpPr>
          <p:cNvPr id="158" name="Ellipse 157">
            <a:extLst>
              <a:ext uri="{FF2B5EF4-FFF2-40B4-BE49-F238E27FC236}">
                <a16:creationId xmlns:a16="http://schemas.microsoft.com/office/drawing/2014/main" id="{2DE1CE6D-D163-49AD-BD32-DBB41BEC60A9}"/>
              </a:ext>
            </a:extLst>
          </p:cNvPr>
          <p:cNvSpPr/>
          <p:nvPr/>
        </p:nvSpPr>
        <p:spPr>
          <a:xfrm>
            <a:off x="1628212" y="3883248"/>
            <a:ext cx="2077170" cy="1913761"/>
          </a:xfrm>
          <a:prstGeom prst="ellipse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159" name="ZoneTexte 158">
            <a:extLst>
              <a:ext uri="{FF2B5EF4-FFF2-40B4-BE49-F238E27FC236}">
                <a16:creationId xmlns:a16="http://schemas.microsoft.com/office/drawing/2014/main" id="{51E9B78E-3CBB-4DB7-A8C2-B0A3681ABB37}"/>
              </a:ext>
            </a:extLst>
          </p:cNvPr>
          <p:cNvSpPr txBox="1"/>
          <p:nvPr/>
        </p:nvSpPr>
        <p:spPr>
          <a:xfrm>
            <a:off x="2348576" y="4657700"/>
            <a:ext cx="69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i="1" dirty="0" err="1"/>
              <a:t>Primary</a:t>
            </a:r>
            <a:endParaRPr lang="fr-FR" sz="900" b="1" i="1" dirty="0"/>
          </a:p>
          <a:p>
            <a:r>
              <a:rPr lang="fr-FR" sz="900" b="1" i="1" dirty="0"/>
              <a:t>indexes</a:t>
            </a:r>
          </a:p>
        </p:txBody>
      </p:sp>
      <p:sp>
        <p:nvSpPr>
          <p:cNvPr id="160" name="ZoneTexte 159">
            <a:extLst>
              <a:ext uri="{FF2B5EF4-FFF2-40B4-BE49-F238E27FC236}">
                <a16:creationId xmlns:a16="http://schemas.microsoft.com/office/drawing/2014/main" id="{E0386285-D8AB-4D81-89B4-F4DCACA9E7D3}"/>
              </a:ext>
            </a:extLst>
          </p:cNvPr>
          <p:cNvSpPr txBox="1"/>
          <p:nvPr/>
        </p:nvSpPr>
        <p:spPr>
          <a:xfrm>
            <a:off x="1736377" y="4219693"/>
            <a:ext cx="8975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i="1" dirty="0" err="1"/>
              <a:t>crossed</a:t>
            </a:r>
            <a:endParaRPr lang="fr-FR" sz="900" b="1" i="1" dirty="0"/>
          </a:p>
        </p:txBody>
      </p:sp>
      <p:sp>
        <p:nvSpPr>
          <p:cNvPr id="161" name="ZoneTexte 160">
            <a:extLst>
              <a:ext uri="{FF2B5EF4-FFF2-40B4-BE49-F238E27FC236}">
                <a16:creationId xmlns:a16="http://schemas.microsoft.com/office/drawing/2014/main" id="{81B5F33D-DEFE-445B-9C72-EB9F03C6C3ED}"/>
              </a:ext>
            </a:extLst>
          </p:cNvPr>
          <p:cNvSpPr txBox="1"/>
          <p:nvPr/>
        </p:nvSpPr>
        <p:spPr>
          <a:xfrm>
            <a:off x="2359339" y="5264607"/>
            <a:ext cx="8975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i="1" dirty="0" err="1"/>
              <a:t>crossed</a:t>
            </a:r>
            <a:endParaRPr lang="fr-FR" sz="900" b="1" i="1" dirty="0"/>
          </a:p>
        </p:txBody>
      </p:sp>
      <p:sp>
        <p:nvSpPr>
          <p:cNvPr id="162" name="ZoneTexte 161">
            <a:extLst>
              <a:ext uri="{FF2B5EF4-FFF2-40B4-BE49-F238E27FC236}">
                <a16:creationId xmlns:a16="http://schemas.microsoft.com/office/drawing/2014/main" id="{4591E934-5525-47A9-BEEF-1066AC50940E}"/>
              </a:ext>
            </a:extLst>
          </p:cNvPr>
          <p:cNvSpPr txBox="1"/>
          <p:nvPr/>
        </p:nvSpPr>
        <p:spPr>
          <a:xfrm>
            <a:off x="3167237" y="4427941"/>
            <a:ext cx="8975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i="1" dirty="0" err="1"/>
              <a:t>crossed</a:t>
            </a:r>
            <a:endParaRPr lang="fr-FR" sz="900" b="1" i="1" dirty="0"/>
          </a:p>
        </p:txBody>
      </p:sp>
      <p:sp>
        <p:nvSpPr>
          <p:cNvPr id="163" name="ZoneTexte 162">
            <a:extLst>
              <a:ext uri="{FF2B5EF4-FFF2-40B4-BE49-F238E27FC236}">
                <a16:creationId xmlns:a16="http://schemas.microsoft.com/office/drawing/2014/main" id="{44799370-7868-4EE6-A2EA-5A8EEFD5E2EE}"/>
              </a:ext>
            </a:extLst>
          </p:cNvPr>
          <p:cNvSpPr txBox="1"/>
          <p:nvPr/>
        </p:nvSpPr>
        <p:spPr>
          <a:xfrm>
            <a:off x="7378628" y="778571"/>
            <a:ext cx="3605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0070C0"/>
                </a:solidFill>
              </a:rPr>
              <a:t>Index </a:t>
            </a:r>
            <a:r>
              <a:rPr lang="fr-FR" sz="2800" b="1" dirty="0" err="1">
                <a:solidFill>
                  <a:srgbClr val="0070C0"/>
                </a:solidFill>
              </a:rPr>
              <a:t>relationship</a:t>
            </a:r>
            <a:endParaRPr lang="fr-FR" sz="2800" b="1" dirty="0">
              <a:solidFill>
                <a:srgbClr val="0070C0"/>
              </a:solidFill>
            </a:endParaRPr>
          </a:p>
        </p:txBody>
      </p:sp>
      <p:sp>
        <p:nvSpPr>
          <p:cNvPr id="166" name="ZoneTexte 165">
            <a:extLst>
              <a:ext uri="{FF2B5EF4-FFF2-40B4-BE49-F238E27FC236}">
                <a16:creationId xmlns:a16="http://schemas.microsoft.com/office/drawing/2014/main" id="{C2738D1B-5300-471B-A34C-E836DD4D8434}"/>
              </a:ext>
            </a:extLst>
          </p:cNvPr>
          <p:cNvSpPr txBox="1"/>
          <p:nvPr/>
        </p:nvSpPr>
        <p:spPr>
          <a:xfrm>
            <a:off x="7270575" y="6070383"/>
            <a:ext cx="3605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0070C0"/>
                </a:solidFill>
              </a:rPr>
              <a:t>Convergence</a:t>
            </a:r>
          </a:p>
        </p:txBody>
      </p:sp>
      <p:sp>
        <p:nvSpPr>
          <p:cNvPr id="167" name="Rectangle : coins arrondis 166">
            <a:extLst>
              <a:ext uri="{FF2B5EF4-FFF2-40B4-BE49-F238E27FC236}">
                <a16:creationId xmlns:a16="http://schemas.microsoft.com/office/drawing/2014/main" id="{15E3A45B-F5D3-4FB6-A471-BA86722FA5ED}"/>
              </a:ext>
            </a:extLst>
          </p:cNvPr>
          <p:cNvSpPr/>
          <p:nvPr/>
        </p:nvSpPr>
        <p:spPr>
          <a:xfrm>
            <a:off x="599760" y="3668415"/>
            <a:ext cx="4612388" cy="3121439"/>
          </a:xfrm>
          <a:prstGeom prst="roundRect">
            <a:avLst>
              <a:gd name="adj" fmla="val 6269"/>
            </a:avLst>
          </a:prstGeom>
          <a:solidFill>
            <a:srgbClr val="A53010">
              <a:alpha val="1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0" name="ZoneTexte 169">
            <a:extLst>
              <a:ext uri="{FF2B5EF4-FFF2-40B4-BE49-F238E27FC236}">
                <a16:creationId xmlns:a16="http://schemas.microsoft.com/office/drawing/2014/main" id="{32C5C486-C590-47E5-9E30-00743537D038}"/>
              </a:ext>
            </a:extLst>
          </p:cNvPr>
          <p:cNvSpPr txBox="1"/>
          <p:nvPr/>
        </p:nvSpPr>
        <p:spPr>
          <a:xfrm>
            <a:off x="1169687" y="6300687"/>
            <a:ext cx="3605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0070C0"/>
                </a:solidFill>
              </a:rPr>
              <a:t>Canonical structure</a:t>
            </a:r>
          </a:p>
        </p:txBody>
      </p:sp>
      <p:sp>
        <p:nvSpPr>
          <p:cNvPr id="171" name="ZoneTexte 170">
            <a:extLst>
              <a:ext uri="{FF2B5EF4-FFF2-40B4-BE49-F238E27FC236}">
                <a16:creationId xmlns:a16="http://schemas.microsoft.com/office/drawing/2014/main" id="{795C7864-2B36-4AB4-82E5-16517A0361C4}"/>
              </a:ext>
            </a:extLst>
          </p:cNvPr>
          <p:cNvSpPr txBox="1"/>
          <p:nvPr/>
        </p:nvSpPr>
        <p:spPr>
          <a:xfrm>
            <a:off x="10022698" y="5729555"/>
            <a:ext cx="1641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Value extension</a:t>
            </a:r>
          </a:p>
        </p:txBody>
      </p:sp>
      <p:sp>
        <p:nvSpPr>
          <p:cNvPr id="172" name="Flèche : double flèche horizontale 171">
            <a:extLst>
              <a:ext uri="{FF2B5EF4-FFF2-40B4-BE49-F238E27FC236}">
                <a16:creationId xmlns:a16="http://schemas.microsoft.com/office/drawing/2014/main" id="{F6668BD9-B99F-472B-B2A0-2FFF4CFD9A33}"/>
              </a:ext>
            </a:extLst>
          </p:cNvPr>
          <p:cNvSpPr/>
          <p:nvPr/>
        </p:nvSpPr>
        <p:spPr>
          <a:xfrm>
            <a:off x="6334976" y="5593268"/>
            <a:ext cx="4856375" cy="16946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3" name="ZoneTexte 172">
            <a:extLst>
              <a:ext uri="{FF2B5EF4-FFF2-40B4-BE49-F238E27FC236}">
                <a16:creationId xmlns:a16="http://schemas.microsoft.com/office/drawing/2014/main" id="{07CFF823-2858-4030-86CE-A77C467F5D33}"/>
              </a:ext>
            </a:extLst>
          </p:cNvPr>
          <p:cNvSpPr txBox="1"/>
          <p:nvPr/>
        </p:nvSpPr>
        <p:spPr>
          <a:xfrm>
            <a:off x="6047128" y="5734204"/>
            <a:ext cx="2385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75000"/>
                  </a:schemeClr>
                </a:solidFill>
              </a:rPr>
              <a:t>Codec extension</a:t>
            </a:r>
          </a:p>
        </p:txBody>
      </p:sp>
    </p:spTree>
    <p:extLst>
      <p:ext uri="{BB962C8B-B14F-4D97-AF65-F5344CB8AC3E}">
        <p14:creationId xmlns:p14="http://schemas.microsoft.com/office/powerpoint/2010/main" val="3034781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236AA3-7A5C-43BD-AEB1-A526CDFB3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479" y="68146"/>
            <a:ext cx="6286745" cy="687168"/>
          </a:xfrm>
        </p:spPr>
        <p:txBody>
          <a:bodyPr>
            <a:normAutofit/>
          </a:bodyPr>
          <a:lstStyle/>
          <a:p>
            <a:r>
              <a:rPr lang="fr-FR" dirty="0"/>
              <a:t>2 – Structure </a:t>
            </a:r>
            <a:r>
              <a:rPr lang="fr-FR" dirty="0" err="1"/>
              <a:t>optimization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DC3F795-DFD9-4C36-8184-F1CF88C7C1A8}"/>
              </a:ext>
            </a:extLst>
          </p:cNvPr>
          <p:cNvSpPr txBox="1"/>
          <p:nvPr/>
        </p:nvSpPr>
        <p:spPr>
          <a:xfrm>
            <a:off x="559398" y="4254387"/>
            <a:ext cx="11814819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b="1" dirty="0" err="1">
                <a:solidFill>
                  <a:srgbClr val="0070C0"/>
                </a:solidFill>
              </a:rPr>
              <a:t>Optimization</a:t>
            </a:r>
            <a:endParaRPr lang="fr-FR" sz="2800" b="1" dirty="0">
              <a:solidFill>
                <a:srgbClr val="0070C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minimization of additional data to achieve canonical structure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b="1" dirty="0" err="1">
                <a:solidFill>
                  <a:srgbClr val="0070C0"/>
                </a:solidFill>
              </a:rPr>
              <a:t>Consistency</a:t>
            </a:r>
            <a:endParaRPr lang="fr-FR" sz="2800" b="1" dirty="0">
              <a:solidFill>
                <a:srgbClr val="0070C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identification of additional data to achieve the desired structure</a:t>
            </a:r>
          </a:p>
        </p:txBody>
      </p:sp>
      <p:sp>
        <p:nvSpPr>
          <p:cNvPr id="136" name="Ellipse 135">
            <a:extLst>
              <a:ext uri="{FF2B5EF4-FFF2-40B4-BE49-F238E27FC236}">
                <a16:creationId xmlns:a16="http://schemas.microsoft.com/office/drawing/2014/main" id="{6D4173E1-E1B1-4404-AE18-C8C5366EA9B5}"/>
              </a:ext>
            </a:extLst>
          </p:cNvPr>
          <p:cNvSpPr/>
          <p:nvPr/>
        </p:nvSpPr>
        <p:spPr>
          <a:xfrm>
            <a:off x="8972483" y="1118258"/>
            <a:ext cx="414550" cy="3781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I1</a:t>
            </a:r>
          </a:p>
        </p:txBody>
      </p:sp>
      <p:sp>
        <p:nvSpPr>
          <p:cNvPr id="137" name="Ellipse 136">
            <a:extLst>
              <a:ext uri="{FF2B5EF4-FFF2-40B4-BE49-F238E27FC236}">
                <a16:creationId xmlns:a16="http://schemas.microsoft.com/office/drawing/2014/main" id="{331A212F-3F72-46A2-B77B-53A816B9FEAE}"/>
              </a:ext>
            </a:extLst>
          </p:cNvPr>
          <p:cNvSpPr/>
          <p:nvPr/>
        </p:nvSpPr>
        <p:spPr>
          <a:xfrm>
            <a:off x="9575055" y="1886483"/>
            <a:ext cx="414550" cy="3781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I2</a:t>
            </a:r>
          </a:p>
        </p:txBody>
      </p:sp>
      <p:sp>
        <p:nvSpPr>
          <p:cNvPr id="138" name="Ellipse 137">
            <a:extLst>
              <a:ext uri="{FF2B5EF4-FFF2-40B4-BE49-F238E27FC236}">
                <a16:creationId xmlns:a16="http://schemas.microsoft.com/office/drawing/2014/main" id="{7561DE60-D89B-48F4-9227-1037D2C67595}"/>
              </a:ext>
            </a:extLst>
          </p:cNvPr>
          <p:cNvSpPr/>
          <p:nvPr/>
        </p:nvSpPr>
        <p:spPr>
          <a:xfrm>
            <a:off x="8442402" y="1831101"/>
            <a:ext cx="414550" cy="3781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I3</a:t>
            </a:r>
          </a:p>
        </p:txBody>
      </p:sp>
      <p:cxnSp>
        <p:nvCxnSpPr>
          <p:cNvPr id="139" name="Connecteur : en arc 138">
            <a:extLst>
              <a:ext uri="{FF2B5EF4-FFF2-40B4-BE49-F238E27FC236}">
                <a16:creationId xmlns:a16="http://schemas.microsoft.com/office/drawing/2014/main" id="{30011F7B-09B8-4CFD-BBC1-BE6689B23405}"/>
              </a:ext>
            </a:extLst>
          </p:cNvPr>
          <p:cNvCxnSpPr>
            <a:cxnSpLocks/>
            <a:stCxn id="136" idx="6"/>
            <a:endCxn id="137" idx="0"/>
          </p:cNvCxnSpPr>
          <p:nvPr/>
        </p:nvCxnSpPr>
        <p:spPr>
          <a:xfrm>
            <a:off x="9387033" y="1307344"/>
            <a:ext cx="395297" cy="579139"/>
          </a:xfrm>
          <a:prstGeom prst="curvedConnector2">
            <a:avLst/>
          </a:prstGeom>
          <a:ln w="254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 : en arc 139">
            <a:extLst>
              <a:ext uri="{FF2B5EF4-FFF2-40B4-BE49-F238E27FC236}">
                <a16:creationId xmlns:a16="http://schemas.microsoft.com/office/drawing/2014/main" id="{9150F052-B1B3-46D6-A3C3-BAA1FE749EE0}"/>
              </a:ext>
            </a:extLst>
          </p:cNvPr>
          <p:cNvCxnSpPr>
            <a:cxnSpLocks/>
            <a:stCxn id="138" idx="1"/>
            <a:endCxn id="136" idx="2"/>
          </p:cNvCxnSpPr>
          <p:nvPr/>
        </p:nvCxnSpPr>
        <p:spPr>
          <a:xfrm rot="5400000" flipH="1" flipV="1">
            <a:off x="8448229" y="1362228"/>
            <a:ext cx="579139" cy="469371"/>
          </a:xfrm>
          <a:prstGeom prst="curvedConnector2">
            <a:avLst/>
          </a:prstGeom>
          <a:ln w="254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 : en arc 140">
            <a:extLst>
              <a:ext uri="{FF2B5EF4-FFF2-40B4-BE49-F238E27FC236}">
                <a16:creationId xmlns:a16="http://schemas.microsoft.com/office/drawing/2014/main" id="{6AF421DA-700C-4F8F-A9B2-50270FE5CAA6}"/>
              </a:ext>
            </a:extLst>
          </p:cNvPr>
          <p:cNvCxnSpPr>
            <a:cxnSpLocks/>
            <a:stCxn id="137" idx="3"/>
            <a:endCxn id="138" idx="4"/>
          </p:cNvCxnSpPr>
          <p:nvPr/>
        </p:nvCxnSpPr>
        <p:spPr>
          <a:xfrm rot="5400000" flipH="1">
            <a:off x="9142720" y="1716229"/>
            <a:ext cx="1" cy="986087"/>
          </a:xfrm>
          <a:prstGeom prst="curvedConnector3">
            <a:avLst>
              <a:gd name="adj1" fmla="val -31156600000"/>
            </a:avLst>
          </a:prstGeom>
          <a:ln w="254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Ellipse 141">
            <a:extLst>
              <a:ext uri="{FF2B5EF4-FFF2-40B4-BE49-F238E27FC236}">
                <a16:creationId xmlns:a16="http://schemas.microsoft.com/office/drawing/2014/main" id="{58E4ED27-70EF-4136-9A4C-BF1277B784E3}"/>
              </a:ext>
            </a:extLst>
          </p:cNvPr>
          <p:cNvSpPr/>
          <p:nvPr/>
        </p:nvSpPr>
        <p:spPr>
          <a:xfrm>
            <a:off x="10409806" y="1487877"/>
            <a:ext cx="414550" cy="3781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I4</a:t>
            </a:r>
          </a:p>
        </p:txBody>
      </p:sp>
      <p:sp>
        <p:nvSpPr>
          <p:cNvPr id="143" name="Ellipse 142">
            <a:extLst>
              <a:ext uri="{FF2B5EF4-FFF2-40B4-BE49-F238E27FC236}">
                <a16:creationId xmlns:a16="http://schemas.microsoft.com/office/drawing/2014/main" id="{DC896D3A-0ACA-4683-A3FA-77367C18D45F}"/>
              </a:ext>
            </a:extLst>
          </p:cNvPr>
          <p:cNvSpPr/>
          <p:nvPr/>
        </p:nvSpPr>
        <p:spPr>
          <a:xfrm>
            <a:off x="10008382" y="810798"/>
            <a:ext cx="414550" cy="3781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I5</a:t>
            </a:r>
          </a:p>
        </p:txBody>
      </p:sp>
      <p:sp>
        <p:nvSpPr>
          <p:cNvPr id="144" name="Ellipse 143">
            <a:extLst>
              <a:ext uri="{FF2B5EF4-FFF2-40B4-BE49-F238E27FC236}">
                <a16:creationId xmlns:a16="http://schemas.microsoft.com/office/drawing/2014/main" id="{39A4600A-631E-4628-9CCD-F4B389F29601}"/>
              </a:ext>
            </a:extLst>
          </p:cNvPr>
          <p:cNvSpPr/>
          <p:nvPr/>
        </p:nvSpPr>
        <p:spPr>
          <a:xfrm>
            <a:off x="7637087" y="1118258"/>
            <a:ext cx="414550" cy="3781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I6</a:t>
            </a:r>
          </a:p>
        </p:txBody>
      </p:sp>
      <p:sp>
        <p:nvSpPr>
          <p:cNvPr id="145" name="Ellipse 144">
            <a:extLst>
              <a:ext uri="{FF2B5EF4-FFF2-40B4-BE49-F238E27FC236}">
                <a16:creationId xmlns:a16="http://schemas.microsoft.com/office/drawing/2014/main" id="{887D15C5-80A3-4423-A90C-E035004E1045}"/>
              </a:ext>
            </a:extLst>
          </p:cNvPr>
          <p:cNvSpPr/>
          <p:nvPr/>
        </p:nvSpPr>
        <p:spPr>
          <a:xfrm>
            <a:off x="7764056" y="2451890"/>
            <a:ext cx="414550" cy="3781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I7</a:t>
            </a:r>
          </a:p>
        </p:txBody>
      </p:sp>
      <p:sp>
        <p:nvSpPr>
          <p:cNvPr id="146" name="Ellipse 145">
            <a:extLst>
              <a:ext uri="{FF2B5EF4-FFF2-40B4-BE49-F238E27FC236}">
                <a16:creationId xmlns:a16="http://schemas.microsoft.com/office/drawing/2014/main" id="{3CAE63CE-028A-48AC-8F6B-DAA4128A28B0}"/>
              </a:ext>
            </a:extLst>
          </p:cNvPr>
          <p:cNvSpPr/>
          <p:nvPr/>
        </p:nvSpPr>
        <p:spPr>
          <a:xfrm>
            <a:off x="9066086" y="2815636"/>
            <a:ext cx="414550" cy="3781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I8</a:t>
            </a:r>
          </a:p>
        </p:txBody>
      </p:sp>
      <p:sp>
        <p:nvSpPr>
          <p:cNvPr id="147" name="Ellipse 146">
            <a:extLst>
              <a:ext uri="{FF2B5EF4-FFF2-40B4-BE49-F238E27FC236}">
                <a16:creationId xmlns:a16="http://schemas.microsoft.com/office/drawing/2014/main" id="{49192F88-0DB4-4414-9587-2D756AEF787E}"/>
              </a:ext>
            </a:extLst>
          </p:cNvPr>
          <p:cNvSpPr/>
          <p:nvPr/>
        </p:nvSpPr>
        <p:spPr>
          <a:xfrm>
            <a:off x="10137984" y="2474740"/>
            <a:ext cx="414550" cy="3781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I9</a:t>
            </a:r>
          </a:p>
        </p:txBody>
      </p:sp>
      <p:cxnSp>
        <p:nvCxnSpPr>
          <p:cNvPr id="148" name="Connecteur droit avec flèche 147">
            <a:extLst>
              <a:ext uri="{FF2B5EF4-FFF2-40B4-BE49-F238E27FC236}">
                <a16:creationId xmlns:a16="http://schemas.microsoft.com/office/drawing/2014/main" id="{CFDCE24C-0F8A-45EE-A6AE-FCD2E0D93227}"/>
              </a:ext>
            </a:extLst>
          </p:cNvPr>
          <p:cNvCxnSpPr>
            <a:cxnSpLocks/>
            <a:stCxn id="144" idx="5"/>
            <a:endCxn id="138" idx="2"/>
          </p:cNvCxnSpPr>
          <p:nvPr/>
        </p:nvCxnSpPr>
        <p:spPr>
          <a:xfrm>
            <a:off x="7990928" y="1441048"/>
            <a:ext cx="451475" cy="579139"/>
          </a:xfrm>
          <a:prstGeom prst="straightConnector1">
            <a:avLst/>
          </a:prstGeom>
          <a:ln w="25400">
            <a:solidFill>
              <a:srgbClr val="0070C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avec flèche 148">
            <a:extLst>
              <a:ext uri="{FF2B5EF4-FFF2-40B4-BE49-F238E27FC236}">
                <a16:creationId xmlns:a16="http://schemas.microsoft.com/office/drawing/2014/main" id="{C51E2623-E05E-4265-B6EA-E86D354D8F37}"/>
              </a:ext>
            </a:extLst>
          </p:cNvPr>
          <p:cNvCxnSpPr>
            <a:cxnSpLocks/>
            <a:stCxn id="145" idx="7"/>
            <a:endCxn id="138" idx="3"/>
          </p:cNvCxnSpPr>
          <p:nvPr/>
        </p:nvCxnSpPr>
        <p:spPr>
          <a:xfrm flipV="1">
            <a:off x="8117896" y="2153890"/>
            <a:ext cx="385216" cy="353381"/>
          </a:xfrm>
          <a:prstGeom prst="straightConnector1">
            <a:avLst/>
          </a:prstGeom>
          <a:ln w="25400">
            <a:solidFill>
              <a:srgbClr val="0070C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eur droit avec flèche 149">
            <a:extLst>
              <a:ext uri="{FF2B5EF4-FFF2-40B4-BE49-F238E27FC236}">
                <a16:creationId xmlns:a16="http://schemas.microsoft.com/office/drawing/2014/main" id="{6426DF6B-9B38-40B2-AE94-6F35A367EC8F}"/>
              </a:ext>
            </a:extLst>
          </p:cNvPr>
          <p:cNvCxnSpPr>
            <a:cxnSpLocks/>
            <a:stCxn id="146" idx="2"/>
            <a:endCxn id="145" idx="5"/>
          </p:cNvCxnSpPr>
          <p:nvPr/>
        </p:nvCxnSpPr>
        <p:spPr>
          <a:xfrm flipH="1" flipV="1">
            <a:off x="8117897" y="2774679"/>
            <a:ext cx="948189" cy="230043"/>
          </a:xfrm>
          <a:prstGeom prst="straightConnector1">
            <a:avLst/>
          </a:prstGeom>
          <a:ln w="25400">
            <a:solidFill>
              <a:srgbClr val="0070C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 droit avec flèche 150">
            <a:extLst>
              <a:ext uri="{FF2B5EF4-FFF2-40B4-BE49-F238E27FC236}">
                <a16:creationId xmlns:a16="http://schemas.microsoft.com/office/drawing/2014/main" id="{9622CEB1-9AB3-49C4-AC9D-F490FA8246FC}"/>
              </a:ext>
            </a:extLst>
          </p:cNvPr>
          <p:cNvCxnSpPr>
            <a:cxnSpLocks/>
            <a:stCxn id="147" idx="1"/>
            <a:endCxn id="137" idx="5"/>
          </p:cNvCxnSpPr>
          <p:nvPr/>
        </p:nvCxnSpPr>
        <p:spPr>
          <a:xfrm flipH="1" flipV="1">
            <a:off x="9928895" y="2209273"/>
            <a:ext cx="269798" cy="320849"/>
          </a:xfrm>
          <a:prstGeom prst="straightConnector1">
            <a:avLst/>
          </a:prstGeom>
          <a:ln w="25400">
            <a:solidFill>
              <a:srgbClr val="0070C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ZoneTexte 151">
            <a:extLst>
              <a:ext uri="{FF2B5EF4-FFF2-40B4-BE49-F238E27FC236}">
                <a16:creationId xmlns:a16="http://schemas.microsoft.com/office/drawing/2014/main" id="{227CCD9A-0AD1-41CB-8E48-474E7D60FD68}"/>
              </a:ext>
            </a:extLst>
          </p:cNvPr>
          <p:cNvSpPr txBox="1"/>
          <p:nvPr/>
        </p:nvSpPr>
        <p:spPr>
          <a:xfrm>
            <a:off x="7427999" y="1496429"/>
            <a:ext cx="8975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i="1" dirty="0"/>
              <a:t>derived</a:t>
            </a:r>
          </a:p>
        </p:txBody>
      </p:sp>
      <p:sp>
        <p:nvSpPr>
          <p:cNvPr id="153" name="ZoneTexte 152">
            <a:extLst>
              <a:ext uri="{FF2B5EF4-FFF2-40B4-BE49-F238E27FC236}">
                <a16:creationId xmlns:a16="http://schemas.microsoft.com/office/drawing/2014/main" id="{B0ED851D-1F7A-4C02-A575-96253184A921}"/>
              </a:ext>
            </a:extLst>
          </p:cNvPr>
          <p:cNvSpPr txBox="1"/>
          <p:nvPr/>
        </p:nvSpPr>
        <p:spPr>
          <a:xfrm>
            <a:off x="7754653" y="2834025"/>
            <a:ext cx="8975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i="1" dirty="0"/>
              <a:t>coupled</a:t>
            </a:r>
          </a:p>
        </p:txBody>
      </p:sp>
      <p:sp>
        <p:nvSpPr>
          <p:cNvPr id="154" name="ZoneTexte 153">
            <a:extLst>
              <a:ext uri="{FF2B5EF4-FFF2-40B4-BE49-F238E27FC236}">
                <a16:creationId xmlns:a16="http://schemas.microsoft.com/office/drawing/2014/main" id="{815C870A-4534-4C61-A4B5-7F2459EF9600}"/>
              </a:ext>
            </a:extLst>
          </p:cNvPr>
          <p:cNvSpPr txBox="1"/>
          <p:nvPr/>
        </p:nvSpPr>
        <p:spPr>
          <a:xfrm>
            <a:off x="9126795" y="3166689"/>
            <a:ext cx="8975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i="1" dirty="0"/>
              <a:t>derived</a:t>
            </a:r>
          </a:p>
        </p:txBody>
      </p:sp>
      <p:sp>
        <p:nvSpPr>
          <p:cNvPr id="155" name="ZoneTexte 154">
            <a:extLst>
              <a:ext uri="{FF2B5EF4-FFF2-40B4-BE49-F238E27FC236}">
                <a16:creationId xmlns:a16="http://schemas.microsoft.com/office/drawing/2014/main" id="{E3A89CC8-5F6E-4E4B-A86B-0062EE111268}"/>
              </a:ext>
            </a:extLst>
          </p:cNvPr>
          <p:cNvSpPr txBox="1"/>
          <p:nvPr/>
        </p:nvSpPr>
        <p:spPr>
          <a:xfrm>
            <a:off x="10103776" y="2874639"/>
            <a:ext cx="8975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i="1" dirty="0"/>
              <a:t>derived</a:t>
            </a:r>
          </a:p>
        </p:txBody>
      </p:sp>
      <p:sp>
        <p:nvSpPr>
          <p:cNvPr id="156" name="ZoneTexte 155">
            <a:extLst>
              <a:ext uri="{FF2B5EF4-FFF2-40B4-BE49-F238E27FC236}">
                <a16:creationId xmlns:a16="http://schemas.microsoft.com/office/drawing/2014/main" id="{C5907137-E531-49D6-9EA5-DCCC80769932}"/>
              </a:ext>
            </a:extLst>
          </p:cNvPr>
          <p:cNvSpPr txBox="1"/>
          <p:nvPr/>
        </p:nvSpPr>
        <p:spPr>
          <a:xfrm>
            <a:off x="10258951" y="1844736"/>
            <a:ext cx="8975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i="1" dirty="0"/>
              <a:t>unique</a:t>
            </a:r>
          </a:p>
        </p:txBody>
      </p:sp>
      <p:sp>
        <p:nvSpPr>
          <p:cNvPr id="157" name="ZoneTexte 156">
            <a:extLst>
              <a:ext uri="{FF2B5EF4-FFF2-40B4-BE49-F238E27FC236}">
                <a16:creationId xmlns:a16="http://schemas.microsoft.com/office/drawing/2014/main" id="{22D31688-BB20-4743-B85E-D634316692EB}"/>
              </a:ext>
            </a:extLst>
          </p:cNvPr>
          <p:cNvSpPr txBox="1"/>
          <p:nvPr/>
        </p:nvSpPr>
        <p:spPr>
          <a:xfrm>
            <a:off x="10122281" y="1167552"/>
            <a:ext cx="8975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i="1" dirty="0"/>
              <a:t>unique</a:t>
            </a:r>
          </a:p>
        </p:txBody>
      </p:sp>
      <p:sp>
        <p:nvSpPr>
          <p:cNvPr id="158" name="Ellipse 157">
            <a:extLst>
              <a:ext uri="{FF2B5EF4-FFF2-40B4-BE49-F238E27FC236}">
                <a16:creationId xmlns:a16="http://schemas.microsoft.com/office/drawing/2014/main" id="{2DE1CE6D-D163-49AD-BD32-DBB41BEC60A9}"/>
              </a:ext>
            </a:extLst>
          </p:cNvPr>
          <p:cNvSpPr/>
          <p:nvPr/>
        </p:nvSpPr>
        <p:spPr>
          <a:xfrm>
            <a:off x="8136588" y="875641"/>
            <a:ext cx="2077170" cy="1913761"/>
          </a:xfrm>
          <a:prstGeom prst="ellipse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159" name="ZoneTexte 158">
            <a:extLst>
              <a:ext uri="{FF2B5EF4-FFF2-40B4-BE49-F238E27FC236}">
                <a16:creationId xmlns:a16="http://schemas.microsoft.com/office/drawing/2014/main" id="{51E9B78E-3CBB-4DB7-A8C2-B0A3681ABB37}"/>
              </a:ext>
            </a:extLst>
          </p:cNvPr>
          <p:cNvSpPr txBox="1"/>
          <p:nvPr/>
        </p:nvSpPr>
        <p:spPr>
          <a:xfrm>
            <a:off x="8856952" y="1650093"/>
            <a:ext cx="69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i="1" dirty="0" err="1"/>
              <a:t>Primary</a:t>
            </a:r>
            <a:endParaRPr lang="fr-FR" sz="900" b="1" i="1" dirty="0"/>
          </a:p>
          <a:p>
            <a:r>
              <a:rPr lang="fr-FR" sz="900" b="1" i="1" dirty="0"/>
              <a:t>indexes</a:t>
            </a:r>
          </a:p>
        </p:txBody>
      </p:sp>
      <p:sp>
        <p:nvSpPr>
          <p:cNvPr id="160" name="ZoneTexte 159">
            <a:extLst>
              <a:ext uri="{FF2B5EF4-FFF2-40B4-BE49-F238E27FC236}">
                <a16:creationId xmlns:a16="http://schemas.microsoft.com/office/drawing/2014/main" id="{E0386285-D8AB-4D81-89B4-F4DCACA9E7D3}"/>
              </a:ext>
            </a:extLst>
          </p:cNvPr>
          <p:cNvSpPr txBox="1"/>
          <p:nvPr/>
        </p:nvSpPr>
        <p:spPr>
          <a:xfrm>
            <a:off x="8244753" y="1212086"/>
            <a:ext cx="8975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i="1" dirty="0" err="1"/>
              <a:t>crossed</a:t>
            </a:r>
            <a:endParaRPr lang="fr-FR" sz="900" b="1" i="1" dirty="0"/>
          </a:p>
        </p:txBody>
      </p:sp>
      <p:sp>
        <p:nvSpPr>
          <p:cNvPr id="161" name="ZoneTexte 160">
            <a:extLst>
              <a:ext uri="{FF2B5EF4-FFF2-40B4-BE49-F238E27FC236}">
                <a16:creationId xmlns:a16="http://schemas.microsoft.com/office/drawing/2014/main" id="{81B5F33D-DEFE-445B-9C72-EB9F03C6C3ED}"/>
              </a:ext>
            </a:extLst>
          </p:cNvPr>
          <p:cNvSpPr txBox="1"/>
          <p:nvPr/>
        </p:nvSpPr>
        <p:spPr>
          <a:xfrm>
            <a:off x="8867715" y="2257000"/>
            <a:ext cx="8975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i="1" dirty="0" err="1"/>
              <a:t>crossed</a:t>
            </a:r>
            <a:endParaRPr lang="fr-FR" sz="900" b="1" i="1" dirty="0"/>
          </a:p>
        </p:txBody>
      </p:sp>
      <p:sp>
        <p:nvSpPr>
          <p:cNvPr id="162" name="ZoneTexte 161">
            <a:extLst>
              <a:ext uri="{FF2B5EF4-FFF2-40B4-BE49-F238E27FC236}">
                <a16:creationId xmlns:a16="http://schemas.microsoft.com/office/drawing/2014/main" id="{4591E934-5525-47A9-BEEF-1066AC50940E}"/>
              </a:ext>
            </a:extLst>
          </p:cNvPr>
          <p:cNvSpPr txBox="1"/>
          <p:nvPr/>
        </p:nvSpPr>
        <p:spPr>
          <a:xfrm>
            <a:off x="9675613" y="1420334"/>
            <a:ext cx="8975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i="1" dirty="0" err="1"/>
              <a:t>crossed</a:t>
            </a:r>
            <a:endParaRPr lang="fr-FR" sz="900" b="1" i="1" dirty="0"/>
          </a:p>
        </p:txBody>
      </p:sp>
      <p:sp>
        <p:nvSpPr>
          <p:cNvPr id="167" name="Rectangle : coins arrondis 166">
            <a:extLst>
              <a:ext uri="{FF2B5EF4-FFF2-40B4-BE49-F238E27FC236}">
                <a16:creationId xmlns:a16="http://schemas.microsoft.com/office/drawing/2014/main" id="{15E3A45B-F5D3-4FB6-A471-BA86722FA5ED}"/>
              </a:ext>
            </a:extLst>
          </p:cNvPr>
          <p:cNvSpPr/>
          <p:nvPr/>
        </p:nvSpPr>
        <p:spPr>
          <a:xfrm>
            <a:off x="7108136" y="660808"/>
            <a:ext cx="4612388" cy="3728313"/>
          </a:xfrm>
          <a:prstGeom prst="roundRect">
            <a:avLst>
              <a:gd name="adj" fmla="val 6269"/>
            </a:avLst>
          </a:prstGeom>
          <a:solidFill>
            <a:srgbClr val="A53010">
              <a:alpha val="1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0" name="ZoneTexte 169">
            <a:extLst>
              <a:ext uri="{FF2B5EF4-FFF2-40B4-BE49-F238E27FC236}">
                <a16:creationId xmlns:a16="http://schemas.microsoft.com/office/drawing/2014/main" id="{32C5C486-C590-47E5-9E30-00743537D038}"/>
              </a:ext>
            </a:extLst>
          </p:cNvPr>
          <p:cNvSpPr txBox="1"/>
          <p:nvPr/>
        </p:nvSpPr>
        <p:spPr>
          <a:xfrm>
            <a:off x="7347653" y="3316036"/>
            <a:ext cx="40787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err="1">
                <a:solidFill>
                  <a:srgbClr val="0070C0"/>
                </a:solidFill>
              </a:rPr>
              <a:t>Structured</a:t>
            </a:r>
            <a:r>
              <a:rPr lang="fr-FR" sz="2800" b="1" dirty="0">
                <a:solidFill>
                  <a:srgbClr val="0070C0"/>
                </a:solidFill>
              </a:rPr>
              <a:t> data</a:t>
            </a:r>
          </a:p>
          <a:p>
            <a:pPr algn="ctr"/>
            <a:r>
              <a:rPr lang="fr-FR" sz="2800" b="1" dirty="0">
                <a:solidFill>
                  <a:srgbClr val="0070C0"/>
                </a:solidFill>
              </a:rPr>
              <a:t>(canonical or </a:t>
            </a:r>
            <a:r>
              <a:rPr lang="fr-FR" sz="2800" b="1" dirty="0" err="1">
                <a:solidFill>
                  <a:srgbClr val="0070C0"/>
                </a:solidFill>
              </a:rPr>
              <a:t>desired</a:t>
            </a:r>
            <a:r>
              <a:rPr lang="fr-FR" sz="2800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130" name="Ellipse 129">
            <a:extLst>
              <a:ext uri="{FF2B5EF4-FFF2-40B4-BE49-F238E27FC236}">
                <a16:creationId xmlns:a16="http://schemas.microsoft.com/office/drawing/2014/main" id="{C6B6EEE1-6385-4D6A-B1F1-39168AB5295D}"/>
              </a:ext>
            </a:extLst>
          </p:cNvPr>
          <p:cNvSpPr/>
          <p:nvPr/>
        </p:nvSpPr>
        <p:spPr>
          <a:xfrm>
            <a:off x="2813874" y="1440408"/>
            <a:ext cx="414550" cy="3781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I1</a:t>
            </a:r>
          </a:p>
        </p:txBody>
      </p:sp>
      <p:sp>
        <p:nvSpPr>
          <p:cNvPr id="135" name="Ellipse 134">
            <a:extLst>
              <a:ext uri="{FF2B5EF4-FFF2-40B4-BE49-F238E27FC236}">
                <a16:creationId xmlns:a16="http://schemas.microsoft.com/office/drawing/2014/main" id="{EF87721F-824C-46E8-B3B9-2770CD545987}"/>
              </a:ext>
            </a:extLst>
          </p:cNvPr>
          <p:cNvSpPr/>
          <p:nvPr/>
        </p:nvSpPr>
        <p:spPr>
          <a:xfrm>
            <a:off x="3416446" y="2208633"/>
            <a:ext cx="414550" cy="3781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I2</a:t>
            </a:r>
          </a:p>
        </p:txBody>
      </p:sp>
      <p:sp>
        <p:nvSpPr>
          <p:cNvPr id="168" name="Ellipse 167">
            <a:extLst>
              <a:ext uri="{FF2B5EF4-FFF2-40B4-BE49-F238E27FC236}">
                <a16:creationId xmlns:a16="http://schemas.microsoft.com/office/drawing/2014/main" id="{F1F9DBA4-8050-485D-8CAA-BF76E6B0562C}"/>
              </a:ext>
            </a:extLst>
          </p:cNvPr>
          <p:cNvSpPr/>
          <p:nvPr/>
        </p:nvSpPr>
        <p:spPr>
          <a:xfrm>
            <a:off x="2283793" y="2153251"/>
            <a:ext cx="414550" cy="3781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I3</a:t>
            </a:r>
          </a:p>
        </p:txBody>
      </p:sp>
      <p:sp>
        <p:nvSpPr>
          <p:cNvPr id="173" name="Ellipse 172">
            <a:extLst>
              <a:ext uri="{FF2B5EF4-FFF2-40B4-BE49-F238E27FC236}">
                <a16:creationId xmlns:a16="http://schemas.microsoft.com/office/drawing/2014/main" id="{2966E255-4754-4BEB-B289-FC10D4DC1159}"/>
              </a:ext>
            </a:extLst>
          </p:cNvPr>
          <p:cNvSpPr/>
          <p:nvPr/>
        </p:nvSpPr>
        <p:spPr>
          <a:xfrm>
            <a:off x="4251197" y="1810027"/>
            <a:ext cx="414550" cy="3781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I4</a:t>
            </a:r>
          </a:p>
        </p:txBody>
      </p:sp>
      <p:sp>
        <p:nvSpPr>
          <p:cNvPr id="174" name="Ellipse 173">
            <a:extLst>
              <a:ext uri="{FF2B5EF4-FFF2-40B4-BE49-F238E27FC236}">
                <a16:creationId xmlns:a16="http://schemas.microsoft.com/office/drawing/2014/main" id="{CDDB1ED6-5BA6-4AAC-A334-FDF83C7B9E20}"/>
              </a:ext>
            </a:extLst>
          </p:cNvPr>
          <p:cNvSpPr/>
          <p:nvPr/>
        </p:nvSpPr>
        <p:spPr>
          <a:xfrm>
            <a:off x="3849773" y="1132948"/>
            <a:ext cx="414550" cy="3781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I5</a:t>
            </a:r>
          </a:p>
        </p:txBody>
      </p:sp>
      <p:sp>
        <p:nvSpPr>
          <p:cNvPr id="175" name="Ellipse 174">
            <a:extLst>
              <a:ext uri="{FF2B5EF4-FFF2-40B4-BE49-F238E27FC236}">
                <a16:creationId xmlns:a16="http://schemas.microsoft.com/office/drawing/2014/main" id="{55E981A8-C034-40EF-BC9D-B393380DD935}"/>
              </a:ext>
            </a:extLst>
          </p:cNvPr>
          <p:cNvSpPr/>
          <p:nvPr/>
        </p:nvSpPr>
        <p:spPr>
          <a:xfrm>
            <a:off x="1478478" y="1440408"/>
            <a:ext cx="414550" cy="3781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I6</a:t>
            </a:r>
          </a:p>
        </p:txBody>
      </p:sp>
      <p:sp>
        <p:nvSpPr>
          <p:cNvPr id="176" name="Ellipse 175">
            <a:extLst>
              <a:ext uri="{FF2B5EF4-FFF2-40B4-BE49-F238E27FC236}">
                <a16:creationId xmlns:a16="http://schemas.microsoft.com/office/drawing/2014/main" id="{1BB82938-F8D8-49FA-B021-E10ABDCE508F}"/>
              </a:ext>
            </a:extLst>
          </p:cNvPr>
          <p:cNvSpPr/>
          <p:nvPr/>
        </p:nvSpPr>
        <p:spPr>
          <a:xfrm>
            <a:off x="1605447" y="2774040"/>
            <a:ext cx="414550" cy="3781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I7</a:t>
            </a:r>
          </a:p>
        </p:txBody>
      </p:sp>
      <p:sp>
        <p:nvSpPr>
          <p:cNvPr id="177" name="Ellipse 176">
            <a:extLst>
              <a:ext uri="{FF2B5EF4-FFF2-40B4-BE49-F238E27FC236}">
                <a16:creationId xmlns:a16="http://schemas.microsoft.com/office/drawing/2014/main" id="{DDD94445-C1A9-40BE-A671-58AF04CF53D4}"/>
              </a:ext>
            </a:extLst>
          </p:cNvPr>
          <p:cNvSpPr/>
          <p:nvPr/>
        </p:nvSpPr>
        <p:spPr>
          <a:xfrm>
            <a:off x="2907477" y="3137786"/>
            <a:ext cx="414550" cy="3781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I8</a:t>
            </a:r>
          </a:p>
        </p:txBody>
      </p:sp>
      <p:sp>
        <p:nvSpPr>
          <p:cNvPr id="178" name="Ellipse 177">
            <a:extLst>
              <a:ext uri="{FF2B5EF4-FFF2-40B4-BE49-F238E27FC236}">
                <a16:creationId xmlns:a16="http://schemas.microsoft.com/office/drawing/2014/main" id="{8963379E-6112-4DB5-985F-64427055152B}"/>
              </a:ext>
            </a:extLst>
          </p:cNvPr>
          <p:cNvSpPr/>
          <p:nvPr/>
        </p:nvSpPr>
        <p:spPr>
          <a:xfrm>
            <a:off x="3979375" y="2796890"/>
            <a:ext cx="414550" cy="3781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I9</a:t>
            </a:r>
          </a:p>
        </p:txBody>
      </p:sp>
      <p:sp>
        <p:nvSpPr>
          <p:cNvPr id="194" name="Rectangle : coins arrondis 193">
            <a:extLst>
              <a:ext uri="{FF2B5EF4-FFF2-40B4-BE49-F238E27FC236}">
                <a16:creationId xmlns:a16="http://schemas.microsoft.com/office/drawing/2014/main" id="{2914FA95-00CD-4A9C-8329-F366EBD8CD61}"/>
              </a:ext>
            </a:extLst>
          </p:cNvPr>
          <p:cNvSpPr/>
          <p:nvPr/>
        </p:nvSpPr>
        <p:spPr>
          <a:xfrm>
            <a:off x="825896" y="997677"/>
            <a:ext cx="4612388" cy="3121439"/>
          </a:xfrm>
          <a:prstGeom prst="roundRect">
            <a:avLst>
              <a:gd name="adj" fmla="val 6269"/>
            </a:avLst>
          </a:prstGeom>
          <a:solidFill>
            <a:srgbClr val="A53010">
              <a:alpha val="1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5" name="Flèche : droite 194">
            <a:extLst>
              <a:ext uri="{FF2B5EF4-FFF2-40B4-BE49-F238E27FC236}">
                <a16:creationId xmlns:a16="http://schemas.microsoft.com/office/drawing/2014/main" id="{A5783977-D840-4BFE-8799-DF8F888FF4CD}"/>
              </a:ext>
            </a:extLst>
          </p:cNvPr>
          <p:cNvSpPr/>
          <p:nvPr/>
        </p:nvSpPr>
        <p:spPr>
          <a:xfrm>
            <a:off x="5987972" y="1790383"/>
            <a:ext cx="695253" cy="1061132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5147CA96-7EFA-442D-923C-C2853350F651}"/>
              </a:ext>
            </a:extLst>
          </p:cNvPr>
          <p:cNvSpPr txBox="1"/>
          <p:nvPr/>
        </p:nvSpPr>
        <p:spPr>
          <a:xfrm>
            <a:off x="885843" y="3623826"/>
            <a:ext cx="4078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err="1">
                <a:solidFill>
                  <a:srgbClr val="0070C0"/>
                </a:solidFill>
              </a:rPr>
              <a:t>Tabular</a:t>
            </a:r>
            <a:r>
              <a:rPr lang="fr-FR" sz="2800" b="1" dirty="0">
                <a:solidFill>
                  <a:srgbClr val="0070C0"/>
                </a:solidFill>
              </a:rPr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2365024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 : coins arrondis 85">
            <a:extLst>
              <a:ext uri="{FF2B5EF4-FFF2-40B4-BE49-F238E27FC236}">
                <a16:creationId xmlns:a16="http://schemas.microsoft.com/office/drawing/2014/main" id="{07A1A1B2-C5F9-47EA-8949-D32B5508D8EA}"/>
              </a:ext>
            </a:extLst>
          </p:cNvPr>
          <p:cNvSpPr/>
          <p:nvPr/>
        </p:nvSpPr>
        <p:spPr>
          <a:xfrm>
            <a:off x="5772322" y="4132492"/>
            <a:ext cx="6263037" cy="2664670"/>
          </a:xfrm>
          <a:prstGeom prst="roundRect">
            <a:avLst>
              <a:gd name="adj" fmla="val 6269"/>
            </a:avLst>
          </a:prstGeom>
          <a:solidFill>
            <a:srgbClr val="A53010">
              <a:alpha val="1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3" name="Rectangle : coins arrondis 82">
            <a:extLst>
              <a:ext uri="{FF2B5EF4-FFF2-40B4-BE49-F238E27FC236}">
                <a16:creationId xmlns:a16="http://schemas.microsoft.com/office/drawing/2014/main" id="{0745B3C2-E541-4816-9256-0D65A92D0FF9}"/>
              </a:ext>
            </a:extLst>
          </p:cNvPr>
          <p:cNvSpPr/>
          <p:nvPr/>
        </p:nvSpPr>
        <p:spPr>
          <a:xfrm>
            <a:off x="4569090" y="616617"/>
            <a:ext cx="7522504" cy="3385231"/>
          </a:xfrm>
          <a:prstGeom prst="roundRect">
            <a:avLst>
              <a:gd name="adj" fmla="val 6269"/>
            </a:avLst>
          </a:prstGeom>
          <a:solidFill>
            <a:srgbClr val="A53010">
              <a:alpha val="1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C236AA3-7A5C-43BD-AEB1-A526CDFB3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480" y="68146"/>
            <a:ext cx="4908946" cy="687168"/>
          </a:xfrm>
        </p:spPr>
        <p:txBody>
          <a:bodyPr>
            <a:normAutofit/>
          </a:bodyPr>
          <a:lstStyle/>
          <a:p>
            <a:r>
              <a:rPr lang="fr-FR" dirty="0"/>
              <a:t>3 – Size </a:t>
            </a:r>
            <a:r>
              <a:rPr lang="fr-FR" dirty="0" err="1"/>
              <a:t>optimization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DC3F795-DFD9-4C36-8184-F1CF88C7C1A8}"/>
              </a:ext>
            </a:extLst>
          </p:cNvPr>
          <p:cNvSpPr txBox="1"/>
          <p:nvPr/>
        </p:nvSpPr>
        <p:spPr>
          <a:xfrm>
            <a:off x="269226" y="1347910"/>
            <a:ext cx="618504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b="1" dirty="0">
                <a:solidFill>
                  <a:srgbClr val="0070C0"/>
                </a:solidFill>
              </a:rPr>
              <a:t>Canonical structure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Minimal structure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b="1" dirty="0">
                <a:solidFill>
                  <a:srgbClr val="0070C0"/>
                </a:solidFill>
              </a:rPr>
              <a:t>Minimal size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No multiple value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Keys optimization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70C0"/>
                </a:solidFill>
              </a:rPr>
              <a:t>Exchange format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Text : JSON format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Binary : CBOR (RFC 8949)</a:t>
            </a:r>
          </a:p>
        </p:txBody>
      </p: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DA1199BF-5995-4729-8EFD-B94FB840846A}"/>
              </a:ext>
            </a:extLst>
          </p:cNvPr>
          <p:cNvCxnSpPr/>
          <p:nvPr/>
        </p:nvCxnSpPr>
        <p:spPr>
          <a:xfrm>
            <a:off x="5166878" y="1411098"/>
            <a:ext cx="433518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C09C7639-A310-400A-B8E5-04E7BAD8F104}"/>
              </a:ext>
            </a:extLst>
          </p:cNvPr>
          <p:cNvCxnSpPr>
            <a:cxnSpLocks/>
          </p:cNvCxnSpPr>
          <p:nvPr/>
        </p:nvCxnSpPr>
        <p:spPr>
          <a:xfrm flipV="1">
            <a:off x="5172138" y="1698713"/>
            <a:ext cx="388747" cy="370014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6A80792A-7CFB-4A27-B6E9-BDC3868804EE}"/>
              </a:ext>
            </a:extLst>
          </p:cNvPr>
          <p:cNvCxnSpPr>
            <a:cxnSpLocks/>
          </p:cNvCxnSpPr>
          <p:nvPr/>
        </p:nvCxnSpPr>
        <p:spPr>
          <a:xfrm flipV="1">
            <a:off x="5166878" y="1444732"/>
            <a:ext cx="428258" cy="382133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6C116F87-6512-4BA1-B6B1-9D71BEFE7F85}"/>
              </a:ext>
            </a:extLst>
          </p:cNvPr>
          <p:cNvCxnSpPr>
            <a:cxnSpLocks/>
          </p:cNvCxnSpPr>
          <p:nvPr/>
        </p:nvCxnSpPr>
        <p:spPr>
          <a:xfrm flipV="1">
            <a:off x="5166878" y="1409616"/>
            <a:ext cx="454345" cy="24599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Tableau 3">
            <a:extLst>
              <a:ext uri="{FF2B5EF4-FFF2-40B4-BE49-F238E27FC236}">
                <a16:creationId xmlns:a16="http://schemas.microsoft.com/office/drawing/2014/main" id="{695537A5-5B42-4376-8260-40868766F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371656"/>
              </p:ext>
            </p:extLst>
          </p:nvPr>
        </p:nvGraphicFramePr>
        <p:xfrm>
          <a:off x="5029468" y="1238275"/>
          <a:ext cx="208280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29972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29972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  <a:tr h="29972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986504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3510810F-D8F5-4C66-8A5C-B683CDF3053C}"/>
              </a:ext>
            </a:extLst>
          </p:cNvPr>
          <p:cNvSpPr txBox="1"/>
          <p:nvPr/>
        </p:nvSpPr>
        <p:spPr>
          <a:xfrm>
            <a:off x="4569090" y="852136"/>
            <a:ext cx="1550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/>
              <a:t>[ Anne, Paul, John, Paul ]</a:t>
            </a:r>
          </a:p>
          <a:p>
            <a:r>
              <a:rPr lang="fr-FR" sz="900" b="1" dirty="0"/>
              <a:t>[25, 25, 15, 25]</a:t>
            </a:r>
          </a:p>
        </p:txBody>
      </p:sp>
      <p:graphicFrame>
        <p:nvGraphicFramePr>
          <p:cNvPr id="50" name="Tableau 3">
            <a:extLst>
              <a:ext uri="{FF2B5EF4-FFF2-40B4-BE49-F238E27FC236}">
                <a16:creationId xmlns:a16="http://schemas.microsoft.com/office/drawing/2014/main" id="{53CF8AD8-8897-4CA3-97AB-FF616B4783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261241"/>
              </p:ext>
            </p:extLst>
          </p:nvPr>
        </p:nvGraphicFramePr>
        <p:xfrm>
          <a:off x="5497580" y="1242503"/>
          <a:ext cx="208280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29972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29972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</a:tbl>
          </a:graphicData>
        </a:graphic>
      </p:graphicFrame>
      <p:sp>
        <p:nvSpPr>
          <p:cNvPr id="51" name="ZoneTexte 50">
            <a:extLst>
              <a:ext uri="{FF2B5EF4-FFF2-40B4-BE49-F238E27FC236}">
                <a16:creationId xmlns:a16="http://schemas.microsoft.com/office/drawing/2014/main" id="{2169994B-7789-47F8-B39F-08129F067BBF}"/>
              </a:ext>
            </a:extLst>
          </p:cNvPr>
          <p:cNvSpPr txBox="1"/>
          <p:nvPr/>
        </p:nvSpPr>
        <p:spPr>
          <a:xfrm>
            <a:off x="4638448" y="1264141"/>
            <a:ext cx="4563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Anne</a:t>
            </a:r>
          </a:p>
          <a:p>
            <a:endParaRPr lang="fr-FR" sz="800" dirty="0"/>
          </a:p>
          <a:p>
            <a:endParaRPr lang="fr-FR" sz="800" dirty="0"/>
          </a:p>
          <a:p>
            <a:r>
              <a:rPr lang="fr-FR" sz="800" dirty="0"/>
              <a:t>Paul</a:t>
            </a:r>
          </a:p>
          <a:p>
            <a:endParaRPr lang="fr-FR" sz="800" dirty="0"/>
          </a:p>
          <a:p>
            <a:endParaRPr lang="fr-FR" sz="800" dirty="0"/>
          </a:p>
          <a:p>
            <a:r>
              <a:rPr lang="fr-FR" sz="800" dirty="0"/>
              <a:t>John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3B2F18BB-CC70-4A46-BA40-9BDFF7B6355E}"/>
              </a:ext>
            </a:extLst>
          </p:cNvPr>
          <p:cNvSpPr txBox="1"/>
          <p:nvPr/>
        </p:nvSpPr>
        <p:spPr>
          <a:xfrm>
            <a:off x="5634990" y="1264141"/>
            <a:ext cx="330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25</a:t>
            </a:r>
          </a:p>
          <a:p>
            <a:endParaRPr lang="fr-FR" sz="800" dirty="0"/>
          </a:p>
          <a:p>
            <a:endParaRPr lang="fr-FR" sz="800" dirty="0"/>
          </a:p>
          <a:p>
            <a:r>
              <a:rPr lang="fr-FR" sz="800" dirty="0"/>
              <a:t>15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13141FF0-7412-45F6-AF9C-4F1A2DAFCD2E}"/>
              </a:ext>
            </a:extLst>
          </p:cNvPr>
          <p:cNvSpPr txBox="1"/>
          <p:nvPr/>
        </p:nvSpPr>
        <p:spPr>
          <a:xfrm>
            <a:off x="4998465" y="2305307"/>
            <a:ext cx="7428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solidFill>
                  <a:srgbClr val="0070C0"/>
                </a:solidFill>
              </a:rPr>
              <a:t>derived</a:t>
            </a:r>
          </a:p>
        </p:txBody>
      </p:sp>
      <p:sp>
        <p:nvSpPr>
          <p:cNvPr id="54" name="Flèche : droite 53">
            <a:extLst>
              <a:ext uri="{FF2B5EF4-FFF2-40B4-BE49-F238E27FC236}">
                <a16:creationId xmlns:a16="http://schemas.microsoft.com/office/drawing/2014/main" id="{7DA6CD31-24AF-4918-BB29-CE638B7D117F}"/>
              </a:ext>
            </a:extLst>
          </p:cNvPr>
          <p:cNvSpPr/>
          <p:nvPr/>
        </p:nvSpPr>
        <p:spPr>
          <a:xfrm>
            <a:off x="6033493" y="1549320"/>
            <a:ext cx="330702" cy="359316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65990A59-55AC-45C8-B6BD-30E6B8BB875E}"/>
              </a:ext>
            </a:extLst>
          </p:cNvPr>
          <p:cNvSpPr txBox="1"/>
          <p:nvPr/>
        </p:nvSpPr>
        <p:spPr>
          <a:xfrm>
            <a:off x="6475029" y="1414277"/>
            <a:ext cx="1430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/>
              <a:t>[Anne Paul John Paul]</a:t>
            </a:r>
          </a:p>
          <a:p>
            <a:endParaRPr lang="fr-FR" sz="900" b="1" dirty="0"/>
          </a:p>
          <a:p>
            <a:endParaRPr lang="fr-FR" sz="900" b="1" dirty="0"/>
          </a:p>
          <a:p>
            <a:r>
              <a:rPr lang="fr-FR" sz="900" b="1" dirty="0"/>
              <a:t>[25, 25, 15, 25]</a:t>
            </a:r>
          </a:p>
        </p:txBody>
      </p:sp>
      <p:sp>
        <p:nvSpPr>
          <p:cNvPr id="56" name="Flèche : droite 55">
            <a:extLst>
              <a:ext uri="{FF2B5EF4-FFF2-40B4-BE49-F238E27FC236}">
                <a16:creationId xmlns:a16="http://schemas.microsoft.com/office/drawing/2014/main" id="{FE15E390-D4BE-4CF2-92FF-581CE7576276}"/>
              </a:ext>
            </a:extLst>
          </p:cNvPr>
          <p:cNvSpPr/>
          <p:nvPr/>
        </p:nvSpPr>
        <p:spPr>
          <a:xfrm>
            <a:off x="7862836" y="1577601"/>
            <a:ext cx="330702" cy="359316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2DD590FF-A61E-4400-8EC9-C38FEF10D0AB}"/>
              </a:ext>
            </a:extLst>
          </p:cNvPr>
          <p:cNvSpPr txBox="1"/>
          <p:nvPr/>
        </p:nvSpPr>
        <p:spPr>
          <a:xfrm>
            <a:off x="8272099" y="1356494"/>
            <a:ext cx="11306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/>
              <a:t>[Anne Paul John]</a:t>
            </a:r>
          </a:p>
          <a:p>
            <a:r>
              <a:rPr lang="fr-FR" sz="900" b="1" dirty="0"/>
              <a:t>[0, 1, 2, 1]</a:t>
            </a:r>
          </a:p>
          <a:p>
            <a:endParaRPr lang="fr-FR" sz="900" b="1" dirty="0"/>
          </a:p>
          <a:p>
            <a:r>
              <a:rPr lang="fr-FR" sz="900" b="1" dirty="0"/>
              <a:t>[25, 25, 15, 25]</a:t>
            </a:r>
          </a:p>
          <a:p>
            <a:r>
              <a:rPr lang="fr-FR" sz="900" b="1" dirty="0"/>
              <a:t>[0, 0, 1, 0]</a:t>
            </a:r>
          </a:p>
        </p:txBody>
      </p:sp>
      <p:sp>
        <p:nvSpPr>
          <p:cNvPr id="58" name="Flèche : droite 57">
            <a:extLst>
              <a:ext uri="{FF2B5EF4-FFF2-40B4-BE49-F238E27FC236}">
                <a16:creationId xmlns:a16="http://schemas.microsoft.com/office/drawing/2014/main" id="{C0B3AE4E-0710-4B7E-9E00-4CD7A683FAAC}"/>
              </a:ext>
            </a:extLst>
          </p:cNvPr>
          <p:cNvSpPr/>
          <p:nvPr/>
        </p:nvSpPr>
        <p:spPr>
          <a:xfrm>
            <a:off x="9381207" y="1577601"/>
            <a:ext cx="330702" cy="359316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F3EC8521-7692-4059-92A7-2C913068C40B}"/>
              </a:ext>
            </a:extLst>
          </p:cNvPr>
          <p:cNvSpPr txBox="1"/>
          <p:nvPr/>
        </p:nvSpPr>
        <p:spPr>
          <a:xfrm>
            <a:off x="9790469" y="1356494"/>
            <a:ext cx="266811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/>
              <a:t>[Anne Paul John]</a:t>
            </a:r>
          </a:p>
          <a:p>
            <a:r>
              <a:rPr lang="fr-FR" sz="900" b="1" dirty="0"/>
              <a:t>[0, 1, 2, 1]</a:t>
            </a:r>
          </a:p>
          <a:p>
            <a:endParaRPr lang="fr-FR" sz="900" b="1" dirty="0"/>
          </a:p>
          <a:p>
            <a:r>
              <a:rPr lang="fr-FR" sz="900" b="1" dirty="0"/>
              <a:t>[25, 25, 15, 25]</a:t>
            </a:r>
          </a:p>
          <a:p>
            <a:r>
              <a:rPr lang="fr-FR" sz="900" b="1" dirty="0"/>
              <a:t>[0, 0, 1]    </a:t>
            </a:r>
            <a:r>
              <a:rPr lang="fr-FR" sz="900" b="1" i="1" dirty="0"/>
              <a:t> ( relative keys to parent keys)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F9C572C-3B53-402E-9613-CB3294A5A734}"/>
              </a:ext>
            </a:extLst>
          </p:cNvPr>
          <p:cNvSpPr txBox="1"/>
          <p:nvPr/>
        </p:nvSpPr>
        <p:spPr>
          <a:xfrm>
            <a:off x="6471977" y="778617"/>
            <a:ext cx="1466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CSV format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04E4727A-E5A6-43E3-B8A4-E89C32E9C315}"/>
              </a:ext>
            </a:extLst>
          </p:cNvPr>
          <p:cNvSpPr txBox="1"/>
          <p:nvPr/>
        </p:nvSpPr>
        <p:spPr>
          <a:xfrm>
            <a:off x="8114785" y="768025"/>
            <a:ext cx="1838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Default format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945BB27F-A103-44AD-A310-98C2AA21FB41}"/>
              </a:ext>
            </a:extLst>
          </p:cNvPr>
          <p:cNvSpPr txBox="1"/>
          <p:nvPr/>
        </p:nvSpPr>
        <p:spPr>
          <a:xfrm>
            <a:off x="9867514" y="757267"/>
            <a:ext cx="2167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0070C0"/>
                </a:solidFill>
              </a:rPr>
              <a:t>Optimized</a:t>
            </a:r>
            <a:r>
              <a:rPr lang="fr-FR" b="1" dirty="0">
                <a:solidFill>
                  <a:srgbClr val="0070C0"/>
                </a:solidFill>
              </a:rPr>
              <a:t> format</a:t>
            </a:r>
          </a:p>
        </p:txBody>
      </p: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39A608E5-D1C4-4D6D-86C6-28D4DBA9C565}"/>
              </a:ext>
            </a:extLst>
          </p:cNvPr>
          <p:cNvCxnSpPr/>
          <p:nvPr/>
        </p:nvCxnSpPr>
        <p:spPr>
          <a:xfrm>
            <a:off x="5205717" y="3123720"/>
            <a:ext cx="433518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AF2A4E8-EBCE-4BE7-9BF4-E9A393197EA0}"/>
              </a:ext>
            </a:extLst>
          </p:cNvPr>
          <p:cNvCxnSpPr>
            <a:cxnSpLocks/>
          </p:cNvCxnSpPr>
          <p:nvPr/>
        </p:nvCxnSpPr>
        <p:spPr>
          <a:xfrm>
            <a:off x="5245228" y="3473391"/>
            <a:ext cx="388747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155D65FF-8417-4C32-9773-537905A61412}"/>
              </a:ext>
            </a:extLst>
          </p:cNvPr>
          <p:cNvCxnSpPr>
            <a:cxnSpLocks/>
          </p:cNvCxnSpPr>
          <p:nvPr/>
        </p:nvCxnSpPr>
        <p:spPr>
          <a:xfrm flipV="1">
            <a:off x="5245228" y="3157355"/>
            <a:ext cx="388747" cy="24599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DF32289E-A694-4FF5-85BC-0B1ED51A901D}"/>
              </a:ext>
            </a:extLst>
          </p:cNvPr>
          <p:cNvCxnSpPr>
            <a:cxnSpLocks/>
          </p:cNvCxnSpPr>
          <p:nvPr/>
        </p:nvCxnSpPr>
        <p:spPr>
          <a:xfrm>
            <a:off x="5207766" y="3157354"/>
            <a:ext cx="456374" cy="316037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Tableau 3">
            <a:extLst>
              <a:ext uri="{FF2B5EF4-FFF2-40B4-BE49-F238E27FC236}">
                <a16:creationId xmlns:a16="http://schemas.microsoft.com/office/drawing/2014/main" id="{80B8F41F-9E51-43D5-AA17-FE3A22D5A2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301910"/>
              </p:ext>
            </p:extLst>
          </p:nvPr>
        </p:nvGraphicFramePr>
        <p:xfrm>
          <a:off x="5068307" y="2950897"/>
          <a:ext cx="208280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29972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29972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</a:tbl>
          </a:graphicData>
        </a:graphic>
      </p:graphicFrame>
      <p:sp>
        <p:nvSpPr>
          <p:cNvPr id="68" name="ZoneTexte 67">
            <a:extLst>
              <a:ext uri="{FF2B5EF4-FFF2-40B4-BE49-F238E27FC236}">
                <a16:creationId xmlns:a16="http://schemas.microsoft.com/office/drawing/2014/main" id="{4DB687F7-7EB0-423B-8B33-1CEDFC32886C}"/>
              </a:ext>
            </a:extLst>
          </p:cNvPr>
          <p:cNvSpPr txBox="1"/>
          <p:nvPr/>
        </p:nvSpPr>
        <p:spPr>
          <a:xfrm>
            <a:off x="4607929" y="2564758"/>
            <a:ext cx="1597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/>
              <a:t>[ Anne, Paul, Anne, Paul ]</a:t>
            </a:r>
          </a:p>
          <a:p>
            <a:r>
              <a:rPr lang="fr-FR" sz="900" b="1" dirty="0"/>
              <a:t>[25, 25, 15, 15]</a:t>
            </a:r>
          </a:p>
        </p:txBody>
      </p:sp>
      <p:graphicFrame>
        <p:nvGraphicFramePr>
          <p:cNvPr id="69" name="Tableau 3">
            <a:extLst>
              <a:ext uri="{FF2B5EF4-FFF2-40B4-BE49-F238E27FC236}">
                <a16:creationId xmlns:a16="http://schemas.microsoft.com/office/drawing/2014/main" id="{541A1132-6539-4A18-BB68-FFEE0F6E9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793903"/>
              </p:ext>
            </p:extLst>
          </p:nvPr>
        </p:nvGraphicFramePr>
        <p:xfrm>
          <a:off x="5536419" y="2955125"/>
          <a:ext cx="208280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29972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29972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</a:tbl>
          </a:graphicData>
        </a:graphic>
      </p:graphicFrame>
      <p:sp>
        <p:nvSpPr>
          <p:cNvPr id="70" name="ZoneTexte 69">
            <a:extLst>
              <a:ext uri="{FF2B5EF4-FFF2-40B4-BE49-F238E27FC236}">
                <a16:creationId xmlns:a16="http://schemas.microsoft.com/office/drawing/2014/main" id="{C235525A-BCC0-40FE-91C7-5E99B450D1B1}"/>
              </a:ext>
            </a:extLst>
          </p:cNvPr>
          <p:cNvSpPr txBox="1"/>
          <p:nvPr/>
        </p:nvSpPr>
        <p:spPr>
          <a:xfrm>
            <a:off x="4677287" y="2976763"/>
            <a:ext cx="4563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Anne</a:t>
            </a:r>
          </a:p>
          <a:p>
            <a:endParaRPr lang="fr-FR" sz="800" dirty="0"/>
          </a:p>
          <a:p>
            <a:endParaRPr lang="fr-FR" sz="800" dirty="0"/>
          </a:p>
          <a:p>
            <a:r>
              <a:rPr lang="fr-FR" sz="800" dirty="0"/>
              <a:t>Paul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D2342886-22A4-404D-8F9C-DE5E4292B7D3}"/>
              </a:ext>
            </a:extLst>
          </p:cNvPr>
          <p:cNvSpPr txBox="1"/>
          <p:nvPr/>
        </p:nvSpPr>
        <p:spPr>
          <a:xfrm>
            <a:off x="5673829" y="2976763"/>
            <a:ext cx="330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25</a:t>
            </a:r>
          </a:p>
          <a:p>
            <a:endParaRPr lang="fr-FR" sz="800" dirty="0"/>
          </a:p>
          <a:p>
            <a:endParaRPr lang="fr-FR" sz="800" dirty="0"/>
          </a:p>
          <a:p>
            <a:r>
              <a:rPr lang="fr-FR" sz="800" dirty="0"/>
              <a:t>15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CAB12DDF-997C-4E35-BC7E-12CFAC3A10AC}"/>
              </a:ext>
            </a:extLst>
          </p:cNvPr>
          <p:cNvSpPr txBox="1"/>
          <p:nvPr/>
        </p:nvSpPr>
        <p:spPr>
          <a:xfrm>
            <a:off x="5029468" y="3652163"/>
            <a:ext cx="7428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err="1">
                <a:solidFill>
                  <a:srgbClr val="0070C0"/>
                </a:solidFill>
              </a:rPr>
              <a:t>crossed</a:t>
            </a:r>
            <a:endParaRPr lang="fr-FR" sz="1000" b="1" dirty="0">
              <a:solidFill>
                <a:srgbClr val="0070C0"/>
              </a:solidFill>
            </a:endParaRPr>
          </a:p>
        </p:txBody>
      </p:sp>
      <p:sp>
        <p:nvSpPr>
          <p:cNvPr id="73" name="Flèche : droite 72">
            <a:extLst>
              <a:ext uri="{FF2B5EF4-FFF2-40B4-BE49-F238E27FC236}">
                <a16:creationId xmlns:a16="http://schemas.microsoft.com/office/drawing/2014/main" id="{716CDC1D-BB25-46E8-AE9E-3FB4179AB21C}"/>
              </a:ext>
            </a:extLst>
          </p:cNvPr>
          <p:cNvSpPr/>
          <p:nvPr/>
        </p:nvSpPr>
        <p:spPr>
          <a:xfrm>
            <a:off x="6091948" y="3096363"/>
            <a:ext cx="330702" cy="359316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3381B795-9C9A-49B8-A317-6437DCDFE0C2}"/>
              </a:ext>
            </a:extLst>
          </p:cNvPr>
          <p:cNvSpPr txBox="1"/>
          <p:nvPr/>
        </p:nvSpPr>
        <p:spPr>
          <a:xfrm>
            <a:off x="6533484" y="2961320"/>
            <a:ext cx="1430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/>
              <a:t>[Anne </a:t>
            </a:r>
            <a:r>
              <a:rPr lang="fr-FR" sz="900" b="1" dirty="0" err="1"/>
              <a:t>Anne</a:t>
            </a:r>
            <a:r>
              <a:rPr lang="fr-FR" sz="900" b="1" dirty="0"/>
              <a:t> Paul Paul]</a:t>
            </a:r>
          </a:p>
          <a:p>
            <a:endParaRPr lang="fr-FR" sz="900" b="1" dirty="0"/>
          </a:p>
          <a:p>
            <a:endParaRPr lang="fr-FR" sz="900" b="1" dirty="0"/>
          </a:p>
          <a:p>
            <a:r>
              <a:rPr lang="fr-FR" sz="900" b="1" dirty="0"/>
              <a:t>[25, 15, 25, 15]</a:t>
            </a:r>
          </a:p>
        </p:txBody>
      </p:sp>
      <p:sp>
        <p:nvSpPr>
          <p:cNvPr id="75" name="Flèche : droite 74">
            <a:extLst>
              <a:ext uri="{FF2B5EF4-FFF2-40B4-BE49-F238E27FC236}">
                <a16:creationId xmlns:a16="http://schemas.microsoft.com/office/drawing/2014/main" id="{6713AC35-FE87-4098-B09B-AA59C8B5FEC6}"/>
              </a:ext>
            </a:extLst>
          </p:cNvPr>
          <p:cNvSpPr/>
          <p:nvPr/>
        </p:nvSpPr>
        <p:spPr>
          <a:xfrm>
            <a:off x="7921291" y="3124644"/>
            <a:ext cx="330702" cy="359316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A4ED0512-3832-4177-B53D-6E07FBF30E96}"/>
              </a:ext>
            </a:extLst>
          </p:cNvPr>
          <p:cNvSpPr txBox="1"/>
          <p:nvPr/>
        </p:nvSpPr>
        <p:spPr>
          <a:xfrm>
            <a:off x="8330554" y="2892776"/>
            <a:ext cx="11306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/>
              <a:t>[Anne Pau]</a:t>
            </a:r>
          </a:p>
          <a:p>
            <a:r>
              <a:rPr lang="fr-FR" sz="900" b="1" dirty="0"/>
              <a:t>[0, 0, 1, 1]</a:t>
            </a:r>
          </a:p>
          <a:p>
            <a:endParaRPr lang="fr-FR" sz="900" b="1" dirty="0"/>
          </a:p>
          <a:p>
            <a:r>
              <a:rPr lang="fr-FR" sz="900" b="1" dirty="0"/>
              <a:t>[25, 15]</a:t>
            </a:r>
          </a:p>
          <a:p>
            <a:r>
              <a:rPr lang="fr-FR" sz="900" b="1" dirty="0"/>
              <a:t>[0, 1, 0, 1]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F070A044-9995-40B2-9EDC-662F83FD1F90}"/>
              </a:ext>
            </a:extLst>
          </p:cNvPr>
          <p:cNvSpPr txBox="1"/>
          <p:nvPr/>
        </p:nvSpPr>
        <p:spPr>
          <a:xfrm>
            <a:off x="6530432" y="2519301"/>
            <a:ext cx="1466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CSV format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B95E2981-E149-4A08-AD0D-0B59446D5F8B}"/>
              </a:ext>
            </a:extLst>
          </p:cNvPr>
          <p:cNvSpPr txBox="1"/>
          <p:nvPr/>
        </p:nvSpPr>
        <p:spPr>
          <a:xfrm>
            <a:off x="8173240" y="2508709"/>
            <a:ext cx="177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Default format</a:t>
            </a:r>
          </a:p>
        </p:txBody>
      </p:sp>
      <p:sp>
        <p:nvSpPr>
          <p:cNvPr id="80" name="Flèche : droite 79">
            <a:extLst>
              <a:ext uri="{FF2B5EF4-FFF2-40B4-BE49-F238E27FC236}">
                <a16:creationId xmlns:a16="http://schemas.microsoft.com/office/drawing/2014/main" id="{96EB7C94-2758-4354-9DF3-E94CDB0372BC}"/>
              </a:ext>
            </a:extLst>
          </p:cNvPr>
          <p:cNvSpPr/>
          <p:nvPr/>
        </p:nvSpPr>
        <p:spPr>
          <a:xfrm>
            <a:off x="9565715" y="3124644"/>
            <a:ext cx="330702" cy="359316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C5CDA515-1BBC-4203-86E1-9BE00E1B7D37}"/>
              </a:ext>
            </a:extLst>
          </p:cNvPr>
          <p:cNvSpPr txBox="1"/>
          <p:nvPr/>
        </p:nvSpPr>
        <p:spPr>
          <a:xfrm>
            <a:off x="9974978" y="2989598"/>
            <a:ext cx="23763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/>
              <a:t>[Anne Pau]   </a:t>
            </a:r>
            <a:r>
              <a:rPr lang="fr-FR" sz="900" b="1" i="1" dirty="0"/>
              <a:t>(</a:t>
            </a:r>
            <a:r>
              <a:rPr lang="fr-FR" sz="900" b="1" i="1" dirty="0" err="1"/>
              <a:t>implicit</a:t>
            </a:r>
            <a:r>
              <a:rPr lang="fr-FR" sz="900" b="1" i="1" dirty="0"/>
              <a:t> keys)                     </a:t>
            </a:r>
          </a:p>
          <a:p>
            <a:endParaRPr lang="fr-FR" sz="900" b="1" dirty="0"/>
          </a:p>
          <a:p>
            <a:r>
              <a:rPr lang="fr-FR" sz="900" b="1" dirty="0"/>
              <a:t>[25, 15]          </a:t>
            </a:r>
            <a:r>
              <a:rPr lang="fr-FR" sz="900" b="1" i="1" dirty="0"/>
              <a:t>(</a:t>
            </a:r>
            <a:r>
              <a:rPr lang="fr-FR" sz="900" b="1" i="1" dirty="0" err="1"/>
              <a:t>implicit</a:t>
            </a:r>
            <a:r>
              <a:rPr lang="fr-FR" sz="900" b="1" i="1" dirty="0"/>
              <a:t> keys) </a:t>
            </a:r>
            <a:endParaRPr lang="fr-FR" sz="900" b="1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43B6FDE-9EB5-486A-80E9-0F29A1EE6315}"/>
              </a:ext>
            </a:extLst>
          </p:cNvPr>
          <p:cNvSpPr txBox="1"/>
          <p:nvPr/>
        </p:nvSpPr>
        <p:spPr>
          <a:xfrm>
            <a:off x="5800341" y="4206206"/>
            <a:ext cx="62674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Example</a:t>
            </a:r>
            <a:r>
              <a:rPr lang="fr-FR" dirty="0"/>
              <a:t> : </a:t>
            </a:r>
            <a:r>
              <a:rPr lang="fr-FR" dirty="0">
                <a:hlinkClick r:id="rId2"/>
              </a:rPr>
              <a:t>Open-data - french </a:t>
            </a:r>
            <a:r>
              <a:rPr lang="fr-FR" dirty="0" err="1">
                <a:hlinkClick r:id="rId2"/>
              </a:rPr>
              <a:t>charging</a:t>
            </a:r>
            <a:r>
              <a:rPr lang="fr-FR" dirty="0">
                <a:hlinkClick r:id="rId2"/>
              </a:rPr>
              <a:t> point (EVSE)</a:t>
            </a:r>
            <a:endParaRPr lang="fr-FR" dirty="0"/>
          </a:p>
          <a:p>
            <a:pPr lvl="1"/>
            <a:r>
              <a:rPr lang="fr-FR" b="1" dirty="0"/>
              <a:t>7.5 Mo </a:t>
            </a:r>
            <a:r>
              <a:rPr lang="fr-FR" dirty="0"/>
              <a:t>– 11 000 </a:t>
            </a:r>
            <a:r>
              <a:rPr lang="fr-FR" dirty="0" err="1"/>
              <a:t>rows</a:t>
            </a:r>
            <a:r>
              <a:rPr lang="fr-FR" dirty="0"/>
              <a:t> – 49 </a:t>
            </a:r>
            <a:r>
              <a:rPr lang="fr-FR" dirty="0" err="1"/>
              <a:t>columns</a:t>
            </a:r>
            <a:endParaRPr lang="fr-FR" dirty="0"/>
          </a:p>
          <a:p>
            <a:r>
              <a:rPr lang="fr-FR" b="1" dirty="0" err="1">
                <a:solidFill>
                  <a:srgbClr val="0070C0"/>
                </a:solidFill>
              </a:rPr>
              <a:t>Analysis</a:t>
            </a:r>
            <a:r>
              <a:rPr lang="fr-FR" dirty="0"/>
              <a:t> : </a:t>
            </a:r>
          </a:p>
          <a:p>
            <a:pPr lvl="1"/>
            <a:r>
              <a:rPr lang="fr-FR" dirty="0"/>
              <a:t>Indexes : 1 coupled, 6 derived, 1 </a:t>
            </a:r>
            <a:r>
              <a:rPr lang="fr-FR" dirty="0" err="1"/>
              <a:t>crossed</a:t>
            </a:r>
            <a:r>
              <a:rPr lang="fr-FR" dirty="0"/>
              <a:t>, 41 </a:t>
            </a:r>
            <a:r>
              <a:rPr lang="fr-FR" dirty="0" err="1"/>
              <a:t>linked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Canonical format : 1 </a:t>
            </a:r>
            <a:r>
              <a:rPr lang="fr-FR" dirty="0" err="1"/>
              <a:t>crossed</a:t>
            </a:r>
            <a:r>
              <a:rPr lang="fr-FR" dirty="0"/>
              <a:t>, 48 derived</a:t>
            </a:r>
          </a:p>
          <a:p>
            <a:r>
              <a:rPr lang="fr-FR" b="1" dirty="0">
                <a:solidFill>
                  <a:srgbClr val="0070C0"/>
                </a:solidFill>
              </a:rPr>
              <a:t>File size 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Default : 			3.7 Mo</a:t>
            </a:r>
          </a:p>
          <a:p>
            <a:pPr lvl="1"/>
            <a:r>
              <a:rPr lang="fr-FR" dirty="0" err="1"/>
              <a:t>Optimized</a:t>
            </a:r>
            <a:r>
              <a:rPr lang="fr-FR" dirty="0"/>
              <a:t> : 			2.5 Mo</a:t>
            </a:r>
          </a:p>
          <a:p>
            <a:pPr lvl="1"/>
            <a:r>
              <a:rPr lang="fr-FR" dirty="0"/>
              <a:t>CBOR </a:t>
            </a:r>
            <a:r>
              <a:rPr lang="fr-FR" dirty="0" err="1"/>
              <a:t>optimized</a:t>
            </a:r>
            <a:r>
              <a:rPr lang="fr-FR" dirty="0"/>
              <a:t> : 	</a:t>
            </a:r>
            <a:r>
              <a:rPr lang="fr-FR" b="1" dirty="0"/>
              <a:t>1.7 Mo  (gain : 77% !)</a:t>
            </a:r>
          </a:p>
          <a:p>
            <a:endParaRPr lang="fr-FR" dirty="0"/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1AC1EFF5-87DC-4223-B171-7EAB79CA9584}"/>
              </a:ext>
            </a:extLst>
          </p:cNvPr>
          <p:cNvSpPr txBox="1"/>
          <p:nvPr/>
        </p:nvSpPr>
        <p:spPr>
          <a:xfrm>
            <a:off x="9923748" y="2489622"/>
            <a:ext cx="2167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0070C0"/>
                </a:solidFill>
              </a:rPr>
              <a:t>Optimized</a:t>
            </a:r>
            <a:r>
              <a:rPr lang="fr-FR" b="1" dirty="0">
                <a:solidFill>
                  <a:srgbClr val="0070C0"/>
                </a:solidFill>
              </a:rPr>
              <a:t> format</a:t>
            </a:r>
          </a:p>
        </p:txBody>
      </p:sp>
    </p:spTree>
    <p:extLst>
      <p:ext uri="{BB962C8B-B14F-4D97-AF65-F5344CB8AC3E}">
        <p14:creationId xmlns:p14="http://schemas.microsoft.com/office/powerpoint/2010/main" val="925097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 : coins arrondis 115">
            <a:extLst>
              <a:ext uri="{FF2B5EF4-FFF2-40B4-BE49-F238E27FC236}">
                <a16:creationId xmlns:a16="http://schemas.microsoft.com/office/drawing/2014/main" id="{5C0D033F-A399-405F-9A93-EF9257CA10AC}"/>
              </a:ext>
            </a:extLst>
          </p:cNvPr>
          <p:cNvSpPr/>
          <p:nvPr/>
        </p:nvSpPr>
        <p:spPr>
          <a:xfrm>
            <a:off x="6489858" y="3268977"/>
            <a:ext cx="5669867" cy="3336310"/>
          </a:xfrm>
          <a:prstGeom prst="roundRect">
            <a:avLst>
              <a:gd name="adj" fmla="val 6269"/>
            </a:avLst>
          </a:prstGeom>
          <a:solidFill>
            <a:srgbClr val="A53010">
              <a:alpha val="1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01B88880-E7DE-444A-9A49-18FF75265ED3}"/>
              </a:ext>
            </a:extLst>
          </p:cNvPr>
          <p:cNvSpPr/>
          <p:nvPr/>
        </p:nvSpPr>
        <p:spPr>
          <a:xfrm>
            <a:off x="1408553" y="1017636"/>
            <a:ext cx="1272883" cy="1782281"/>
          </a:xfrm>
          <a:prstGeom prst="roundRect">
            <a:avLst>
              <a:gd name="adj" fmla="val 6269"/>
            </a:avLst>
          </a:prstGeom>
          <a:solidFill>
            <a:srgbClr val="A53010">
              <a:alpha val="1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CACFBFF4-F85B-4EC0-8729-7A581CD48F72}"/>
              </a:ext>
            </a:extLst>
          </p:cNvPr>
          <p:cNvSpPr/>
          <p:nvPr/>
        </p:nvSpPr>
        <p:spPr>
          <a:xfrm>
            <a:off x="3682975" y="1017637"/>
            <a:ext cx="4476766" cy="1782281"/>
          </a:xfrm>
          <a:prstGeom prst="roundRect">
            <a:avLst>
              <a:gd name="adj" fmla="val 6269"/>
            </a:avLst>
          </a:prstGeom>
          <a:solidFill>
            <a:srgbClr val="A53010">
              <a:alpha val="1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409BAD2A-513F-4D85-9BE9-0AE137147A4E}"/>
              </a:ext>
            </a:extLst>
          </p:cNvPr>
          <p:cNvSpPr/>
          <p:nvPr/>
        </p:nvSpPr>
        <p:spPr>
          <a:xfrm>
            <a:off x="8978949" y="1017636"/>
            <a:ext cx="2572097" cy="1782281"/>
          </a:xfrm>
          <a:prstGeom prst="roundRect">
            <a:avLst>
              <a:gd name="adj" fmla="val 6269"/>
            </a:avLst>
          </a:prstGeom>
          <a:solidFill>
            <a:srgbClr val="A53010">
              <a:alpha val="1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8CAA303A-96D5-4F5D-9F95-6C26FC54F229}"/>
              </a:ext>
            </a:extLst>
          </p:cNvPr>
          <p:cNvSpPr/>
          <p:nvPr/>
        </p:nvSpPr>
        <p:spPr>
          <a:xfrm>
            <a:off x="5625777" y="1580170"/>
            <a:ext cx="1155469" cy="1176688"/>
          </a:xfrm>
          <a:prstGeom prst="roundRect">
            <a:avLst/>
          </a:prstGeom>
          <a:solidFill>
            <a:srgbClr val="92D050">
              <a:alpha val="239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0355155E-F679-4968-93E3-8A5B15C2D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2792" y="1052981"/>
            <a:ext cx="904433" cy="364788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64CAD461-A587-4238-9908-EBF8C4ECD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2792" y="1546928"/>
            <a:ext cx="1042841" cy="391065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2DCE0B2F-5894-4A0A-B7F3-ED508A9604E1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648" y="1152573"/>
            <a:ext cx="290085" cy="326012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0C15A527-DA67-4525-B4CE-87BD29B986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11068" y="1821233"/>
            <a:ext cx="438552" cy="438552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2958EB38-23E1-40CD-8AD7-AAB3F23A59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2792" y="2088512"/>
            <a:ext cx="904433" cy="434977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2A696C40-26E9-4316-8C1E-9CB9D4CD51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86278" y="1625627"/>
            <a:ext cx="342900" cy="342900"/>
          </a:xfrm>
          <a:prstGeom prst="rect">
            <a:avLst/>
          </a:prstGeom>
        </p:spPr>
      </p:pic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0DB0BAED-4A6D-4ED5-BB90-D1378FC82038}"/>
              </a:ext>
            </a:extLst>
          </p:cNvPr>
          <p:cNvSpPr/>
          <p:nvPr/>
        </p:nvSpPr>
        <p:spPr>
          <a:xfrm>
            <a:off x="6891746" y="1149886"/>
            <a:ext cx="1155469" cy="776987"/>
          </a:xfrm>
          <a:prstGeom prst="roundRect">
            <a:avLst/>
          </a:prstGeom>
          <a:solidFill>
            <a:srgbClr val="92D050">
              <a:alpha val="239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2060"/>
                </a:solidFill>
              </a:rPr>
              <a:t>Extraction</a:t>
            </a:r>
          </a:p>
        </p:txBody>
      </p: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5809C401-CC93-4DD5-ACF0-48AD65CBEB80}"/>
              </a:ext>
            </a:extLst>
          </p:cNvPr>
          <p:cNvGrpSpPr/>
          <p:nvPr/>
        </p:nvGrpSpPr>
        <p:grpSpPr>
          <a:xfrm>
            <a:off x="3790619" y="1125361"/>
            <a:ext cx="1738324" cy="779750"/>
            <a:chOff x="3671504" y="3631838"/>
            <a:chExt cx="2308012" cy="989520"/>
          </a:xfrm>
        </p:grpSpPr>
        <p:sp>
          <p:nvSpPr>
            <p:cNvPr id="49" name="Rectangle : coins arrondis 48">
              <a:extLst>
                <a:ext uri="{FF2B5EF4-FFF2-40B4-BE49-F238E27FC236}">
                  <a16:creationId xmlns:a16="http://schemas.microsoft.com/office/drawing/2014/main" id="{E70F64B1-C924-4A96-8570-670AFDEEB465}"/>
                </a:ext>
              </a:extLst>
            </p:cNvPr>
            <p:cNvSpPr/>
            <p:nvPr/>
          </p:nvSpPr>
          <p:spPr>
            <a:xfrm>
              <a:off x="3671504" y="3631838"/>
              <a:ext cx="2308012" cy="986014"/>
            </a:xfrm>
            <a:prstGeom prst="roundRect">
              <a:avLst/>
            </a:prstGeom>
            <a:solidFill>
              <a:srgbClr val="92D050">
                <a:alpha val="2392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0" name="Rectangle : coins arrondis 49">
              <a:extLst>
                <a:ext uri="{FF2B5EF4-FFF2-40B4-BE49-F238E27FC236}">
                  <a16:creationId xmlns:a16="http://schemas.microsoft.com/office/drawing/2014/main" id="{ACA4F9E9-BA0D-481F-82F0-2C87DC9CF63C}"/>
                </a:ext>
              </a:extLst>
            </p:cNvPr>
            <p:cNvSpPr/>
            <p:nvPr/>
          </p:nvSpPr>
          <p:spPr>
            <a:xfrm>
              <a:off x="3871696" y="4210717"/>
              <a:ext cx="443060" cy="1981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Rectangle : coins arrondis 50">
              <a:extLst>
                <a:ext uri="{FF2B5EF4-FFF2-40B4-BE49-F238E27FC236}">
                  <a16:creationId xmlns:a16="http://schemas.microsoft.com/office/drawing/2014/main" id="{CA5DCF1F-6C45-42C3-8C58-24845C64E5CD}"/>
                </a:ext>
              </a:extLst>
            </p:cNvPr>
            <p:cNvSpPr/>
            <p:nvPr/>
          </p:nvSpPr>
          <p:spPr>
            <a:xfrm>
              <a:off x="4598414" y="4044919"/>
              <a:ext cx="443060" cy="1981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Rectangle : coins arrondis 51">
              <a:extLst>
                <a:ext uri="{FF2B5EF4-FFF2-40B4-BE49-F238E27FC236}">
                  <a16:creationId xmlns:a16="http://schemas.microsoft.com/office/drawing/2014/main" id="{3C2513A4-85B8-466B-A6B1-17C0B9CBA036}"/>
                </a:ext>
              </a:extLst>
            </p:cNvPr>
            <p:cNvSpPr/>
            <p:nvPr/>
          </p:nvSpPr>
          <p:spPr>
            <a:xfrm>
              <a:off x="3994221" y="3773517"/>
              <a:ext cx="443060" cy="1981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3" name="Connecteur droit avec flèche 52">
              <a:extLst>
                <a:ext uri="{FF2B5EF4-FFF2-40B4-BE49-F238E27FC236}">
                  <a16:creationId xmlns:a16="http://schemas.microsoft.com/office/drawing/2014/main" id="{375A5273-FF76-487F-8834-9D7F36BDC140}"/>
                </a:ext>
              </a:extLst>
            </p:cNvPr>
            <p:cNvCxnSpPr>
              <a:stCxn id="52" idx="3"/>
              <a:endCxn id="51" idx="1"/>
            </p:cNvCxnSpPr>
            <p:nvPr/>
          </p:nvCxnSpPr>
          <p:spPr>
            <a:xfrm>
              <a:off x="4437281" y="3872572"/>
              <a:ext cx="161133" cy="2714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avec flèche 53">
              <a:extLst>
                <a:ext uri="{FF2B5EF4-FFF2-40B4-BE49-F238E27FC236}">
                  <a16:creationId xmlns:a16="http://schemas.microsoft.com/office/drawing/2014/main" id="{1D49B595-9311-4B6E-AF52-F1F8EDD12DCC}"/>
                </a:ext>
              </a:extLst>
            </p:cNvPr>
            <p:cNvCxnSpPr>
              <a:stCxn id="50" idx="3"/>
              <a:endCxn id="51" idx="1"/>
            </p:cNvCxnSpPr>
            <p:nvPr/>
          </p:nvCxnSpPr>
          <p:spPr>
            <a:xfrm flipV="1">
              <a:off x="4314756" y="4143974"/>
              <a:ext cx="283658" cy="1657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 : coins arrondis 54">
              <a:extLst>
                <a:ext uri="{FF2B5EF4-FFF2-40B4-BE49-F238E27FC236}">
                  <a16:creationId xmlns:a16="http://schemas.microsoft.com/office/drawing/2014/main" id="{A0E6E672-3506-4EDB-A044-896DF565AE79}"/>
                </a:ext>
              </a:extLst>
            </p:cNvPr>
            <p:cNvSpPr/>
            <p:nvPr/>
          </p:nvSpPr>
          <p:spPr>
            <a:xfrm>
              <a:off x="4620929" y="3700161"/>
              <a:ext cx="443060" cy="1981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" name="Rectangle : coins arrondis 55">
              <a:extLst>
                <a:ext uri="{FF2B5EF4-FFF2-40B4-BE49-F238E27FC236}">
                  <a16:creationId xmlns:a16="http://schemas.microsoft.com/office/drawing/2014/main" id="{DEBDE8DC-8E12-4013-983A-FDC404A3FBFD}"/>
                </a:ext>
              </a:extLst>
            </p:cNvPr>
            <p:cNvSpPr/>
            <p:nvPr/>
          </p:nvSpPr>
          <p:spPr>
            <a:xfrm>
              <a:off x="5282195" y="4037265"/>
              <a:ext cx="443060" cy="1981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7" name="Connecteur droit avec flèche 56">
              <a:extLst>
                <a:ext uri="{FF2B5EF4-FFF2-40B4-BE49-F238E27FC236}">
                  <a16:creationId xmlns:a16="http://schemas.microsoft.com/office/drawing/2014/main" id="{475C6A97-7E21-42BF-A01F-2D7B32E5977C}"/>
                </a:ext>
              </a:extLst>
            </p:cNvPr>
            <p:cNvCxnSpPr>
              <a:stCxn id="55" idx="3"/>
              <a:endCxn id="56" idx="1"/>
            </p:cNvCxnSpPr>
            <p:nvPr/>
          </p:nvCxnSpPr>
          <p:spPr>
            <a:xfrm>
              <a:off x="5063989" y="3799216"/>
              <a:ext cx="218206" cy="3371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avec flèche 57">
              <a:extLst>
                <a:ext uri="{FF2B5EF4-FFF2-40B4-BE49-F238E27FC236}">
                  <a16:creationId xmlns:a16="http://schemas.microsoft.com/office/drawing/2014/main" id="{32AB734F-451B-4FFE-B4AA-1C10A874F838}"/>
                </a:ext>
              </a:extLst>
            </p:cNvPr>
            <p:cNvCxnSpPr>
              <a:cxnSpLocks/>
              <a:stCxn id="51" idx="3"/>
              <a:endCxn id="56" idx="1"/>
            </p:cNvCxnSpPr>
            <p:nvPr/>
          </p:nvCxnSpPr>
          <p:spPr>
            <a:xfrm flipV="1">
              <a:off x="5041474" y="4136320"/>
              <a:ext cx="240721" cy="7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979274E1-01B2-482B-9116-363B42C54BA3}"/>
                </a:ext>
              </a:extLst>
            </p:cNvPr>
            <p:cNvSpPr txBox="1"/>
            <p:nvPr/>
          </p:nvSpPr>
          <p:spPr>
            <a:xfrm>
              <a:off x="4287096" y="4230782"/>
              <a:ext cx="1692419" cy="390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 err="1">
                  <a:solidFill>
                    <a:srgbClr val="002060"/>
                  </a:solidFill>
                </a:rPr>
                <a:t>Aggregation</a:t>
              </a:r>
              <a:endParaRPr lang="fr-FR" sz="1400" b="1" dirty="0">
                <a:solidFill>
                  <a:srgbClr val="002060"/>
                </a:solidFill>
              </a:endParaRPr>
            </a:p>
          </p:txBody>
        </p:sp>
      </p:grpSp>
      <p:sp>
        <p:nvSpPr>
          <p:cNvPr id="60" name="ZoneTexte 59">
            <a:extLst>
              <a:ext uri="{FF2B5EF4-FFF2-40B4-BE49-F238E27FC236}">
                <a16:creationId xmlns:a16="http://schemas.microsoft.com/office/drawing/2014/main" id="{CCE0AE18-3B9F-4966-A5E3-547D48CA863C}"/>
              </a:ext>
            </a:extLst>
          </p:cNvPr>
          <p:cNvSpPr txBox="1"/>
          <p:nvPr/>
        </p:nvSpPr>
        <p:spPr>
          <a:xfrm>
            <a:off x="5583060" y="2398873"/>
            <a:ext cx="1428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002060"/>
                </a:solidFill>
              </a:rPr>
              <a:t>Structuration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CC317E78-0045-46FA-9188-6DD4FDB65B82}"/>
              </a:ext>
            </a:extLst>
          </p:cNvPr>
          <p:cNvSpPr txBox="1"/>
          <p:nvPr/>
        </p:nvSpPr>
        <p:spPr>
          <a:xfrm>
            <a:off x="1409476" y="2099040"/>
            <a:ext cx="1272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rgbClr val="002060"/>
                </a:solidFill>
              </a:rPr>
              <a:t>Data</a:t>
            </a:r>
          </a:p>
          <a:p>
            <a:pPr algn="ctr"/>
            <a:r>
              <a:rPr lang="fr-FR" sz="1600" b="1" dirty="0">
                <a:solidFill>
                  <a:srgbClr val="002060"/>
                </a:solidFill>
              </a:rPr>
              <a:t>production</a:t>
            </a:r>
          </a:p>
        </p:txBody>
      </p:sp>
      <p:pic>
        <p:nvPicPr>
          <p:cNvPr id="62" name="Image 61">
            <a:extLst>
              <a:ext uri="{FF2B5EF4-FFF2-40B4-BE49-F238E27FC236}">
                <a16:creationId xmlns:a16="http://schemas.microsoft.com/office/drawing/2014/main" id="{4629737E-0E9B-4668-85F7-DD6CE92C4A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99186" y="1190268"/>
            <a:ext cx="816644" cy="440493"/>
          </a:xfrm>
          <a:prstGeom prst="rect">
            <a:avLst/>
          </a:prstGeom>
        </p:spPr>
      </p:pic>
      <p:pic>
        <p:nvPicPr>
          <p:cNvPr id="63" name="Image 62">
            <a:extLst>
              <a:ext uri="{FF2B5EF4-FFF2-40B4-BE49-F238E27FC236}">
                <a16:creationId xmlns:a16="http://schemas.microsoft.com/office/drawing/2014/main" id="{48DEDEA2-2B48-4FA4-AA6F-3A9D56EEAC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00773" y="1707038"/>
            <a:ext cx="254405" cy="254405"/>
          </a:xfrm>
          <a:prstGeom prst="rect">
            <a:avLst/>
          </a:prstGeom>
        </p:spPr>
      </p:pic>
      <p:sp>
        <p:nvSpPr>
          <p:cNvPr id="64" name="Flèche : droite 63">
            <a:extLst>
              <a:ext uri="{FF2B5EF4-FFF2-40B4-BE49-F238E27FC236}">
                <a16:creationId xmlns:a16="http://schemas.microsoft.com/office/drawing/2014/main" id="{5E41176F-E2FE-4AC1-8CDA-2686460CFFEF}"/>
              </a:ext>
            </a:extLst>
          </p:cNvPr>
          <p:cNvSpPr/>
          <p:nvPr/>
        </p:nvSpPr>
        <p:spPr>
          <a:xfrm>
            <a:off x="2914316" y="1378118"/>
            <a:ext cx="601024" cy="7612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Flèche : droite 64">
            <a:extLst>
              <a:ext uri="{FF2B5EF4-FFF2-40B4-BE49-F238E27FC236}">
                <a16:creationId xmlns:a16="http://schemas.microsoft.com/office/drawing/2014/main" id="{71BC2CCE-904A-4760-9E54-11A8D8F5C27B}"/>
              </a:ext>
            </a:extLst>
          </p:cNvPr>
          <p:cNvSpPr/>
          <p:nvPr/>
        </p:nvSpPr>
        <p:spPr>
          <a:xfrm>
            <a:off x="8335175" y="1418416"/>
            <a:ext cx="601024" cy="7612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3FC6CDA4-95A5-4C57-A741-98B8A48BC0B2}"/>
              </a:ext>
            </a:extLst>
          </p:cNvPr>
          <p:cNvSpPr txBox="1"/>
          <p:nvPr/>
        </p:nvSpPr>
        <p:spPr>
          <a:xfrm>
            <a:off x="3591523" y="2107601"/>
            <a:ext cx="1441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rgbClr val="002060"/>
                </a:solidFill>
              </a:rPr>
              <a:t>Data </a:t>
            </a:r>
            <a:r>
              <a:rPr lang="fr-FR" sz="1600" b="1" dirty="0" err="1">
                <a:solidFill>
                  <a:srgbClr val="002060"/>
                </a:solidFill>
              </a:rPr>
              <a:t>structuring</a:t>
            </a:r>
            <a:endParaRPr lang="fr-FR" sz="1600" b="1" dirty="0">
              <a:solidFill>
                <a:srgbClr val="002060"/>
              </a:solidFill>
            </a:endParaRP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62EA9C83-EB7E-43F7-BA16-2133836E783C}"/>
              </a:ext>
            </a:extLst>
          </p:cNvPr>
          <p:cNvSpPr txBox="1"/>
          <p:nvPr/>
        </p:nvSpPr>
        <p:spPr>
          <a:xfrm>
            <a:off x="9173231" y="2413581"/>
            <a:ext cx="2227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rgbClr val="002060"/>
                </a:solidFill>
              </a:rPr>
              <a:t>Data exploitation</a:t>
            </a:r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461E1B15-ADC7-40FF-B4AF-62DA9EE1FF33}"/>
              </a:ext>
            </a:extLst>
          </p:cNvPr>
          <p:cNvGrpSpPr/>
          <p:nvPr/>
        </p:nvGrpSpPr>
        <p:grpSpPr>
          <a:xfrm>
            <a:off x="5847679" y="1612195"/>
            <a:ext cx="888754" cy="858282"/>
            <a:chOff x="5829302" y="958728"/>
            <a:chExt cx="4567029" cy="4506547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FA1EC20E-CD4A-4125-BE6F-9F83F2BC3624}"/>
                </a:ext>
              </a:extLst>
            </p:cNvPr>
            <p:cNvSpPr/>
            <p:nvPr/>
          </p:nvSpPr>
          <p:spPr>
            <a:xfrm>
              <a:off x="7782339" y="2129056"/>
              <a:ext cx="606286" cy="5665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100" dirty="0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0F368852-1373-45D1-87BA-A8DB655D1690}"/>
                </a:ext>
              </a:extLst>
            </p:cNvPr>
            <p:cNvSpPr/>
            <p:nvPr/>
          </p:nvSpPr>
          <p:spPr>
            <a:xfrm>
              <a:off x="8663610" y="3279915"/>
              <a:ext cx="606286" cy="5665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100" dirty="0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F99042FC-11FB-412A-BE00-11F19F5F9D8E}"/>
                </a:ext>
              </a:extLst>
            </p:cNvPr>
            <p:cNvSpPr/>
            <p:nvPr/>
          </p:nvSpPr>
          <p:spPr>
            <a:xfrm>
              <a:off x="7007088" y="3196948"/>
              <a:ext cx="606286" cy="5665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100" dirty="0"/>
            </a:p>
          </p:txBody>
        </p:sp>
        <p:cxnSp>
          <p:nvCxnSpPr>
            <p:cNvPr id="33" name="Connecteur : en arc 32">
              <a:extLst>
                <a:ext uri="{FF2B5EF4-FFF2-40B4-BE49-F238E27FC236}">
                  <a16:creationId xmlns:a16="http://schemas.microsoft.com/office/drawing/2014/main" id="{C333E570-D15C-4D23-AEB7-B1E825787F8E}"/>
                </a:ext>
              </a:extLst>
            </p:cNvPr>
            <p:cNvCxnSpPr>
              <a:cxnSpLocks/>
              <a:stCxn id="30" idx="6"/>
              <a:endCxn id="31" idx="0"/>
            </p:cNvCxnSpPr>
            <p:nvPr/>
          </p:nvCxnSpPr>
          <p:spPr>
            <a:xfrm>
              <a:off x="8388625" y="2412321"/>
              <a:ext cx="578128" cy="867594"/>
            </a:xfrm>
            <a:prstGeom prst="curvedConnector2">
              <a:avLst/>
            </a:prstGeom>
            <a:ln w="3175"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 : en arc 33">
              <a:extLst>
                <a:ext uri="{FF2B5EF4-FFF2-40B4-BE49-F238E27FC236}">
                  <a16:creationId xmlns:a16="http://schemas.microsoft.com/office/drawing/2014/main" id="{0079E97F-A9A8-4622-973D-575CFE312BBE}"/>
                </a:ext>
              </a:extLst>
            </p:cNvPr>
            <p:cNvCxnSpPr>
              <a:cxnSpLocks/>
              <a:stCxn id="32" idx="1"/>
              <a:endCxn id="30" idx="2"/>
            </p:cNvCxnSpPr>
            <p:nvPr/>
          </p:nvCxnSpPr>
          <p:spPr>
            <a:xfrm rot="5400000" flipH="1" flipV="1">
              <a:off x="7005312" y="2502887"/>
              <a:ext cx="867593" cy="686462"/>
            </a:xfrm>
            <a:prstGeom prst="curvedConnector2">
              <a:avLst/>
            </a:prstGeom>
            <a:ln w="3175"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 : en arc 34">
              <a:extLst>
                <a:ext uri="{FF2B5EF4-FFF2-40B4-BE49-F238E27FC236}">
                  <a16:creationId xmlns:a16="http://schemas.microsoft.com/office/drawing/2014/main" id="{ECEBEC20-B9F3-4263-9EB6-E934F0C0B802}"/>
                </a:ext>
              </a:extLst>
            </p:cNvPr>
            <p:cNvCxnSpPr>
              <a:cxnSpLocks/>
              <a:stCxn id="31" idx="3"/>
              <a:endCxn id="32" idx="4"/>
            </p:cNvCxnSpPr>
            <p:nvPr/>
          </p:nvCxnSpPr>
          <p:spPr>
            <a:xfrm rot="5400000" flipH="1">
              <a:off x="8031314" y="3042394"/>
              <a:ext cx="1" cy="1442168"/>
            </a:xfrm>
            <a:prstGeom prst="curvedConnector3">
              <a:avLst>
                <a:gd name="adj1" fmla="val -31156600000"/>
              </a:avLst>
            </a:prstGeom>
            <a:ln w="3175"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3238FD46-4E25-4968-ABBD-9E2A5B9BCA37}"/>
                </a:ext>
              </a:extLst>
            </p:cNvPr>
            <p:cNvSpPr/>
            <p:nvPr/>
          </p:nvSpPr>
          <p:spPr>
            <a:xfrm>
              <a:off x="9790045" y="1941446"/>
              <a:ext cx="606286" cy="5665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100" dirty="0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07321A2-F4B2-4E5D-9D65-AD8C46513033}"/>
                </a:ext>
              </a:extLst>
            </p:cNvPr>
            <p:cNvSpPr/>
            <p:nvPr/>
          </p:nvSpPr>
          <p:spPr>
            <a:xfrm>
              <a:off x="7786549" y="958728"/>
              <a:ext cx="606286" cy="5665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100" dirty="0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DAB9C3A0-E77C-422E-AA73-FF4EEAFB4241}"/>
                </a:ext>
              </a:extLst>
            </p:cNvPr>
            <p:cNvSpPr/>
            <p:nvPr/>
          </p:nvSpPr>
          <p:spPr>
            <a:xfrm>
              <a:off x="5829302" y="2129056"/>
              <a:ext cx="606286" cy="5665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100" dirty="0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BF617F0E-24F4-49A9-B347-C12FDE7EA956}"/>
                </a:ext>
              </a:extLst>
            </p:cNvPr>
            <p:cNvSpPr/>
            <p:nvPr/>
          </p:nvSpPr>
          <p:spPr>
            <a:xfrm>
              <a:off x="6014995" y="4126937"/>
              <a:ext cx="606286" cy="5665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100" dirty="0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CF0A1723-EB92-4A61-93A1-3D8D844B1692}"/>
                </a:ext>
              </a:extLst>
            </p:cNvPr>
            <p:cNvSpPr/>
            <p:nvPr/>
          </p:nvSpPr>
          <p:spPr>
            <a:xfrm>
              <a:off x="7782339" y="4898746"/>
              <a:ext cx="606286" cy="5665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100" dirty="0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3AA140A9-40B9-4E57-B220-47C70FE347CC}"/>
                </a:ext>
              </a:extLst>
            </p:cNvPr>
            <p:cNvSpPr/>
            <p:nvPr/>
          </p:nvSpPr>
          <p:spPr>
            <a:xfrm>
              <a:off x="9486902" y="4161168"/>
              <a:ext cx="606286" cy="5665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100" dirty="0"/>
            </a:p>
          </p:txBody>
        </p:sp>
        <p:cxnSp>
          <p:nvCxnSpPr>
            <p:cNvPr id="42" name="Connecteur droit avec flèche 41">
              <a:extLst>
                <a:ext uri="{FF2B5EF4-FFF2-40B4-BE49-F238E27FC236}">
                  <a16:creationId xmlns:a16="http://schemas.microsoft.com/office/drawing/2014/main" id="{651839E6-4906-416D-AA8F-0D168E4E6B74}"/>
                </a:ext>
              </a:extLst>
            </p:cNvPr>
            <p:cNvCxnSpPr>
              <a:cxnSpLocks/>
              <a:stCxn id="38" idx="5"/>
              <a:endCxn id="32" idx="2"/>
            </p:cNvCxnSpPr>
            <p:nvPr/>
          </p:nvCxnSpPr>
          <p:spPr>
            <a:xfrm>
              <a:off x="6346799" y="2612619"/>
              <a:ext cx="660289" cy="867594"/>
            </a:xfrm>
            <a:prstGeom prst="straightConnector1">
              <a:avLst/>
            </a:prstGeom>
            <a:ln w="3175">
              <a:solidFill>
                <a:srgbClr val="0070C0"/>
              </a:solidFill>
              <a:headEnd type="none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>
              <a:extLst>
                <a:ext uri="{FF2B5EF4-FFF2-40B4-BE49-F238E27FC236}">
                  <a16:creationId xmlns:a16="http://schemas.microsoft.com/office/drawing/2014/main" id="{2E747ED5-4DD6-48AD-977B-15275723C94A}"/>
                </a:ext>
              </a:extLst>
            </p:cNvPr>
            <p:cNvCxnSpPr>
              <a:cxnSpLocks/>
              <a:stCxn id="39" idx="7"/>
              <a:endCxn id="32" idx="3"/>
            </p:cNvCxnSpPr>
            <p:nvPr/>
          </p:nvCxnSpPr>
          <p:spPr>
            <a:xfrm flipV="1">
              <a:off x="6532492" y="3680511"/>
              <a:ext cx="563385" cy="529392"/>
            </a:xfrm>
            <a:prstGeom prst="straightConnector1">
              <a:avLst/>
            </a:prstGeom>
            <a:ln w="3175">
              <a:solidFill>
                <a:srgbClr val="0070C0"/>
              </a:solidFill>
              <a:headEnd type="none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avec flèche 43">
              <a:extLst>
                <a:ext uri="{FF2B5EF4-FFF2-40B4-BE49-F238E27FC236}">
                  <a16:creationId xmlns:a16="http://schemas.microsoft.com/office/drawing/2014/main" id="{A2C7C8B1-F895-417C-8FD8-BB789CA89669}"/>
                </a:ext>
              </a:extLst>
            </p:cNvPr>
            <p:cNvCxnSpPr>
              <a:cxnSpLocks/>
              <a:stCxn id="40" idx="1"/>
            </p:cNvCxnSpPr>
            <p:nvPr/>
          </p:nvCxnSpPr>
          <p:spPr>
            <a:xfrm flipH="1" flipV="1">
              <a:off x="7078732" y="3698313"/>
              <a:ext cx="792395" cy="1283399"/>
            </a:xfrm>
            <a:prstGeom prst="straightConnector1">
              <a:avLst/>
            </a:prstGeom>
            <a:ln w="3175">
              <a:solidFill>
                <a:srgbClr val="0070C0"/>
              </a:solidFill>
              <a:headEnd type="none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avec flèche 44">
              <a:extLst>
                <a:ext uri="{FF2B5EF4-FFF2-40B4-BE49-F238E27FC236}">
                  <a16:creationId xmlns:a16="http://schemas.microsoft.com/office/drawing/2014/main" id="{320F4EEE-DB0B-4356-82ED-8B1A5BEEB89D}"/>
                </a:ext>
              </a:extLst>
            </p:cNvPr>
            <p:cNvCxnSpPr>
              <a:cxnSpLocks/>
              <a:stCxn id="41" idx="1"/>
              <a:endCxn id="31" idx="5"/>
            </p:cNvCxnSpPr>
            <p:nvPr/>
          </p:nvCxnSpPr>
          <p:spPr>
            <a:xfrm flipH="1" flipV="1">
              <a:off x="9181107" y="3763478"/>
              <a:ext cx="394584" cy="480656"/>
            </a:xfrm>
            <a:prstGeom prst="straightConnector1">
              <a:avLst/>
            </a:prstGeom>
            <a:ln w="3175">
              <a:solidFill>
                <a:srgbClr val="0070C0"/>
              </a:solidFill>
              <a:headEnd type="none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8A7170CB-BF46-446B-81A9-AF45E4D32B16}"/>
                </a:ext>
              </a:extLst>
            </p:cNvPr>
            <p:cNvSpPr/>
            <p:nvPr/>
          </p:nvSpPr>
          <p:spPr>
            <a:xfrm>
              <a:off x="6619821" y="1763468"/>
              <a:ext cx="3037894" cy="2866958"/>
            </a:xfrm>
            <a:prstGeom prst="ellipse">
              <a:avLst/>
            </a:prstGeom>
            <a:solidFill>
              <a:srgbClr val="A53010">
                <a:alpha val="20000"/>
              </a:srgb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 dirty="0"/>
            </a:p>
          </p:txBody>
        </p:sp>
      </p:grpSp>
      <p:sp>
        <p:nvSpPr>
          <p:cNvPr id="70" name="Titre 1">
            <a:extLst>
              <a:ext uri="{FF2B5EF4-FFF2-40B4-BE49-F238E27FC236}">
                <a16:creationId xmlns:a16="http://schemas.microsoft.com/office/drawing/2014/main" id="{D566085E-6E85-45BC-B1A7-FDE3AC7002AC}"/>
              </a:ext>
            </a:extLst>
          </p:cNvPr>
          <p:cNvSpPr txBox="1">
            <a:spLocks/>
          </p:cNvSpPr>
          <p:nvPr/>
        </p:nvSpPr>
        <p:spPr>
          <a:xfrm>
            <a:off x="396480" y="68146"/>
            <a:ext cx="4908946" cy="687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4 – </a:t>
            </a:r>
            <a:r>
              <a:rPr lang="fr-FR" dirty="0" err="1"/>
              <a:t>Integrate</a:t>
            </a:r>
            <a:r>
              <a:rPr lang="fr-FR" dirty="0"/>
              <a:t> process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9C4E7E05-A165-4662-8844-9A10B0CBB2D4}"/>
              </a:ext>
            </a:extLst>
          </p:cNvPr>
          <p:cNvSpPr txBox="1"/>
          <p:nvPr/>
        </p:nvSpPr>
        <p:spPr>
          <a:xfrm>
            <a:off x="218967" y="3239284"/>
            <a:ext cx="691613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rgbClr val="0070C0"/>
                </a:solidFill>
              </a:rPr>
              <a:t>Data production interface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Exchange format (Json, Bluetooth, CSV)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 err="1">
                <a:solidFill>
                  <a:srgbClr val="0070C0"/>
                </a:solidFill>
              </a:rPr>
              <a:t>Aggregation</a:t>
            </a:r>
            <a:r>
              <a:rPr lang="fr-FR" sz="2400" b="1" dirty="0">
                <a:solidFill>
                  <a:srgbClr val="0070C0"/>
                </a:solidFill>
              </a:rPr>
              <a:t> / merge </a:t>
            </a:r>
            <a:r>
              <a:rPr lang="fr-FR" sz="2400" b="1" dirty="0" err="1">
                <a:solidFill>
                  <a:srgbClr val="0070C0"/>
                </a:solidFill>
              </a:rPr>
              <a:t>functions</a:t>
            </a:r>
            <a:endParaRPr lang="fr-FR" sz="2400" b="1" dirty="0">
              <a:solidFill>
                <a:srgbClr val="0070C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 err="1"/>
              <a:t>Adapted</a:t>
            </a:r>
            <a:r>
              <a:rPr lang="fr-FR" sz="2000" dirty="0"/>
              <a:t> to </a:t>
            </a:r>
            <a:r>
              <a:rPr lang="fr-FR" sz="2000" dirty="0" err="1"/>
              <a:t>projects</a:t>
            </a:r>
            <a:r>
              <a:rPr lang="fr-FR" sz="2000" dirty="0"/>
              <a:t> / </a:t>
            </a:r>
            <a:r>
              <a:rPr lang="fr-FR" sz="2000" dirty="0" err="1"/>
              <a:t>organizations</a:t>
            </a:r>
            <a:endParaRPr lang="fr-F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 err="1"/>
              <a:t>Add</a:t>
            </a:r>
            <a:r>
              <a:rPr lang="fr-FR" sz="2000" dirty="0"/>
              <a:t> information </a:t>
            </a:r>
            <a:r>
              <a:rPr lang="fr-FR" sz="2000" dirty="0" err="1"/>
              <a:t>without</a:t>
            </a:r>
            <a:r>
              <a:rPr lang="fr-FR" sz="2000" dirty="0"/>
              <a:t> </a:t>
            </a:r>
            <a:r>
              <a:rPr lang="fr-FR" sz="2000" dirty="0" err="1"/>
              <a:t>altering</a:t>
            </a:r>
            <a:endParaRPr lang="fr-F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rgbClr val="0070C0"/>
                </a:solidFill>
              </a:rPr>
              <a:t>Export to </a:t>
            </a:r>
            <a:r>
              <a:rPr lang="fr-FR" sz="2400" b="1" dirty="0" err="1">
                <a:solidFill>
                  <a:srgbClr val="0070C0"/>
                </a:solidFill>
              </a:rPr>
              <a:t>analysis</a:t>
            </a:r>
            <a:r>
              <a:rPr lang="fr-FR" sz="2400" b="1" dirty="0">
                <a:solidFill>
                  <a:srgbClr val="0070C0"/>
                </a:solidFill>
              </a:rPr>
              <a:t> </a:t>
            </a:r>
            <a:r>
              <a:rPr lang="fr-FR" sz="2400" b="1" dirty="0" err="1">
                <a:solidFill>
                  <a:srgbClr val="0070C0"/>
                </a:solidFill>
              </a:rPr>
              <a:t>tools</a:t>
            </a:r>
            <a:endParaRPr lang="fr-FR" sz="2400" b="1" dirty="0">
              <a:solidFill>
                <a:srgbClr val="0070C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/>
              <a:t>Canonical structure compatibility</a:t>
            </a:r>
          </a:p>
          <a:p>
            <a:pPr lvl="1"/>
            <a:endParaRPr lang="en-US" sz="2000" dirty="0"/>
          </a:p>
        </p:txBody>
      </p:sp>
      <p:graphicFrame>
        <p:nvGraphicFramePr>
          <p:cNvPr id="72" name="Tableau 3">
            <a:extLst>
              <a:ext uri="{FF2B5EF4-FFF2-40B4-BE49-F238E27FC236}">
                <a16:creationId xmlns:a16="http://schemas.microsoft.com/office/drawing/2014/main" id="{0900E27A-8157-4939-92D0-B979297AD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184791"/>
              </p:ext>
            </p:extLst>
          </p:nvPr>
        </p:nvGraphicFramePr>
        <p:xfrm>
          <a:off x="6607425" y="5615860"/>
          <a:ext cx="110712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563">
                  <a:extLst>
                    <a:ext uri="{9D8B030D-6E8A-4147-A177-3AD203B41FA5}">
                      <a16:colId xmlns:a16="http://schemas.microsoft.com/office/drawing/2014/main" val="4003757496"/>
                    </a:ext>
                  </a:extLst>
                </a:gridCol>
                <a:gridCol w="553563">
                  <a:extLst>
                    <a:ext uri="{9D8B030D-6E8A-4147-A177-3AD203B41FA5}">
                      <a16:colId xmlns:a16="http://schemas.microsoft.com/office/drawing/2014/main" val="4076175432"/>
                    </a:ext>
                  </a:extLst>
                </a:gridCol>
              </a:tblGrid>
              <a:tr h="216047">
                <a:tc>
                  <a:txBody>
                    <a:bodyPr/>
                    <a:lstStyle/>
                    <a:p>
                      <a:r>
                        <a:rPr lang="fr-FR" sz="900" dirty="0"/>
                        <a:t>index</a:t>
                      </a: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data</a:t>
                      </a:r>
                    </a:p>
                  </a:txBody>
                  <a:tcPr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34718039"/>
                  </a:ext>
                </a:extLst>
              </a:tr>
              <a:tr h="216047">
                <a:tc>
                  <a:txBody>
                    <a:bodyPr/>
                    <a:lstStyle/>
                    <a:p>
                      <a:r>
                        <a:rPr lang="fr-FR" sz="900" dirty="0"/>
                        <a:t>value</a:t>
                      </a: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value</a:t>
                      </a:r>
                    </a:p>
                  </a:txBody>
                  <a:tcPr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322077"/>
                  </a:ext>
                </a:extLst>
              </a:tr>
            </a:tbl>
          </a:graphicData>
        </a:graphic>
      </p:graphicFrame>
      <p:graphicFrame>
        <p:nvGraphicFramePr>
          <p:cNvPr id="73" name="Tableau 72">
            <a:extLst>
              <a:ext uri="{FF2B5EF4-FFF2-40B4-BE49-F238E27FC236}">
                <a16:creationId xmlns:a16="http://schemas.microsoft.com/office/drawing/2014/main" id="{BE801C2B-52C9-4DDB-BE8B-823CB41060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710737"/>
              </p:ext>
            </p:extLst>
          </p:nvPr>
        </p:nvGraphicFramePr>
        <p:xfrm>
          <a:off x="6834103" y="4552397"/>
          <a:ext cx="553563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563">
                  <a:extLst>
                    <a:ext uri="{9D8B030D-6E8A-4147-A177-3AD203B41FA5}">
                      <a16:colId xmlns:a16="http://schemas.microsoft.com/office/drawing/2014/main" val="4076175432"/>
                    </a:ext>
                  </a:extLst>
                </a:gridCol>
              </a:tblGrid>
              <a:tr h="193745">
                <a:tc>
                  <a:txBody>
                    <a:bodyPr/>
                    <a:lstStyle/>
                    <a:p>
                      <a:r>
                        <a:rPr lang="fr-FR" sz="900" dirty="0"/>
                        <a:t>data</a:t>
                      </a: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34718039"/>
                  </a:ext>
                </a:extLst>
              </a:tr>
              <a:tr h="193745">
                <a:tc>
                  <a:txBody>
                    <a:bodyPr/>
                    <a:lstStyle/>
                    <a:p>
                      <a:r>
                        <a:rPr lang="fr-FR" sz="900" dirty="0"/>
                        <a:t>ilist1</a:t>
                      </a: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71897274"/>
                  </a:ext>
                </a:extLst>
              </a:tr>
              <a:tr h="193745">
                <a:tc>
                  <a:txBody>
                    <a:bodyPr/>
                    <a:lstStyle/>
                    <a:p>
                      <a:r>
                        <a:rPr lang="fr-FR" sz="900" dirty="0"/>
                        <a:t>ilist2</a:t>
                      </a: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322077"/>
                  </a:ext>
                </a:extLst>
              </a:tr>
            </a:tbl>
          </a:graphicData>
        </a:graphic>
      </p:graphicFrame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A2654F4A-8CA7-421B-B19F-40014E76B63F}"/>
              </a:ext>
            </a:extLst>
          </p:cNvPr>
          <p:cNvCxnSpPr>
            <a:cxnSpLocks/>
          </p:cNvCxnSpPr>
          <p:nvPr/>
        </p:nvCxnSpPr>
        <p:spPr>
          <a:xfrm flipV="1">
            <a:off x="6756276" y="4935742"/>
            <a:ext cx="175241" cy="680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5" name="Tableau 3">
            <a:extLst>
              <a:ext uri="{FF2B5EF4-FFF2-40B4-BE49-F238E27FC236}">
                <a16:creationId xmlns:a16="http://schemas.microsoft.com/office/drawing/2014/main" id="{BAF23935-29DE-4D3E-B53C-C4C1322FEC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424989"/>
              </p:ext>
            </p:extLst>
          </p:nvPr>
        </p:nvGraphicFramePr>
        <p:xfrm>
          <a:off x="7812962" y="5430202"/>
          <a:ext cx="984242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121">
                  <a:extLst>
                    <a:ext uri="{9D8B030D-6E8A-4147-A177-3AD203B41FA5}">
                      <a16:colId xmlns:a16="http://schemas.microsoft.com/office/drawing/2014/main" val="4003757496"/>
                    </a:ext>
                  </a:extLst>
                </a:gridCol>
                <a:gridCol w="492121">
                  <a:extLst>
                    <a:ext uri="{9D8B030D-6E8A-4147-A177-3AD203B41FA5}">
                      <a16:colId xmlns:a16="http://schemas.microsoft.com/office/drawing/2014/main" val="4076175432"/>
                    </a:ext>
                  </a:extLst>
                </a:gridCol>
              </a:tblGrid>
              <a:tr h="225378">
                <a:tc>
                  <a:txBody>
                    <a:bodyPr/>
                    <a:lstStyle/>
                    <a:p>
                      <a:r>
                        <a:rPr lang="fr-FR" sz="900" dirty="0"/>
                        <a:t>index</a:t>
                      </a: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data</a:t>
                      </a:r>
                    </a:p>
                  </a:txBody>
                  <a:tcPr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34718039"/>
                  </a:ext>
                </a:extLst>
              </a:tr>
              <a:tr h="225378">
                <a:tc>
                  <a:txBody>
                    <a:bodyPr/>
                    <a:lstStyle/>
                    <a:p>
                      <a:r>
                        <a:rPr lang="fr-FR" sz="900" dirty="0"/>
                        <a:t>value</a:t>
                      </a: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value</a:t>
                      </a:r>
                    </a:p>
                  </a:txBody>
                  <a:tcPr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88588144"/>
                  </a:ext>
                </a:extLst>
              </a:tr>
              <a:tr h="225378">
                <a:tc>
                  <a:txBody>
                    <a:bodyPr/>
                    <a:lstStyle/>
                    <a:p>
                      <a:r>
                        <a:rPr lang="fr-FR" sz="900" dirty="0"/>
                        <a:t>value</a:t>
                      </a: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value</a:t>
                      </a:r>
                    </a:p>
                  </a:txBody>
                  <a:tcPr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322077"/>
                  </a:ext>
                </a:extLst>
              </a:tr>
            </a:tbl>
          </a:graphicData>
        </a:graphic>
      </p:graphicFrame>
      <p:cxnSp>
        <p:nvCxnSpPr>
          <p:cNvPr id="76" name="Connecteur droit avec flèche 75">
            <a:extLst>
              <a:ext uri="{FF2B5EF4-FFF2-40B4-BE49-F238E27FC236}">
                <a16:creationId xmlns:a16="http://schemas.microsoft.com/office/drawing/2014/main" id="{677BB0C9-2EC3-424D-9B05-C3A18B5105A9}"/>
              </a:ext>
            </a:extLst>
          </p:cNvPr>
          <p:cNvCxnSpPr>
            <a:cxnSpLocks/>
          </p:cNvCxnSpPr>
          <p:nvPr/>
        </p:nvCxnSpPr>
        <p:spPr>
          <a:xfrm flipH="1" flipV="1">
            <a:off x="7259408" y="5119431"/>
            <a:ext cx="676351" cy="301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7" name="Tableau 3">
            <a:extLst>
              <a:ext uri="{FF2B5EF4-FFF2-40B4-BE49-F238E27FC236}">
                <a16:creationId xmlns:a16="http://schemas.microsoft.com/office/drawing/2014/main" id="{8BACA5C2-5FD2-49C6-8558-7A7818145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734195"/>
              </p:ext>
            </p:extLst>
          </p:nvPr>
        </p:nvGraphicFramePr>
        <p:xfrm>
          <a:off x="6799060" y="3579388"/>
          <a:ext cx="1525683" cy="767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561">
                  <a:extLst>
                    <a:ext uri="{9D8B030D-6E8A-4147-A177-3AD203B41FA5}">
                      <a16:colId xmlns:a16="http://schemas.microsoft.com/office/drawing/2014/main" val="4003757496"/>
                    </a:ext>
                  </a:extLst>
                </a:gridCol>
                <a:gridCol w="508561">
                  <a:extLst>
                    <a:ext uri="{9D8B030D-6E8A-4147-A177-3AD203B41FA5}">
                      <a16:colId xmlns:a16="http://schemas.microsoft.com/office/drawing/2014/main" val="3216677663"/>
                    </a:ext>
                  </a:extLst>
                </a:gridCol>
                <a:gridCol w="508561">
                  <a:extLst>
                    <a:ext uri="{9D8B030D-6E8A-4147-A177-3AD203B41FA5}">
                      <a16:colId xmlns:a16="http://schemas.microsoft.com/office/drawing/2014/main" val="4076175432"/>
                    </a:ext>
                  </a:extLst>
                </a:gridCol>
              </a:tblGrid>
              <a:tr h="255930">
                <a:tc>
                  <a:txBody>
                    <a:bodyPr/>
                    <a:lstStyle/>
                    <a:p>
                      <a:r>
                        <a:rPr lang="fr-FR" sz="900" dirty="0"/>
                        <a:t>index</a:t>
                      </a: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index</a:t>
                      </a:r>
                    </a:p>
                  </a:txBody>
                  <a:tcP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data</a:t>
                      </a:r>
                    </a:p>
                  </a:txBody>
                  <a:tcPr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34718039"/>
                  </a:ext>
                </a:extLst>
              </a:tr>
              <a:tr h="255930">
                <a:tc>
                  <a:txBody>
                    <a:bodyPr/>
                    <a:lstStyle/>
                    <a:p>
                      <a:r>
                        <a:rPr lang="fr-FR" sz="900" dirty="0"/>
                        <a:t>value</a:t>
                      </a: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ilist3</a:t>
                      </a:r>
                    </a:p>
                  </a:txBody>
                  <a:tcPr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92322077"/>
                  </a:ext>
                </a:extLst>
              </a:tr>
              <a:tr h="255930">
                <a:tc>
                  <a:txBody>
                    <a:bodyPr/>
                    <a:lstStyle/>
                    <a:p>
                      <a:r>
                        <a:rPr lang="fr-FR" sz="900" dirty="0"/>
                        <a:t>value</a:t>
                      </a: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value</a:t>
                      </a:r>
                    </a:p>
                  </a:txBody>
                  <a:tcPr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ilist4</a:t>
                      </a:r>
                    </a:p>
                  </a:txBody>
                  <a:tcPr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2290853"/>
                  </a:ext>
                </a:extLst>
              </a:tr>
            </a:tbl>
          </a:graphicData>
        </a:graphic>
      </p:graphicFrame>
      <p:graphicFrame>
        <p:nvGraphicFramePr>
          <p:cNvPr id="78" name="Tableau 3">
            <a:extLst>
              <a:ext uri="{FF2B5EF4-FFF2-40B4-BE49-F238E27FC236}">
                <a16:creationId xmlns:a16="http://schemas.microsoft.com/office/drawing/2014/main" id="{C17A1F85-688D-4E65-B82F-B47819659C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330420"/>
              </p:ext>
            </p:extLst>
          </p:nvPr>
        </p:nvGraphicFramePr>
        <p:xfrm>
          <a:off x="7782132" y="4668323"/>
          <a:ext cx="104446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231">
                  <a:extLst>
                    <a:ext uri="{9D8B030D-6E8A-4147-A177-3AD203B41FA5}">
                      <a16:colId xmlns:a16="http://schemas.microsoft.com/office/drawing/2014/main" val="4003757496"/>
                    </a:ext>
                  </a:extLst>
                </a:gridCol>
                <a:gridCol w="522231">
                  <a:extLst>
                    <a:ext uri="{9D8B030D-6E8A-4147-A177-3AD203B41FA5}">
                      <a16:colId xmlns:a16="http://schemas.microsoft.com/office/drawing/2014/main" val="4076175432"/>
                    </a:ext>
                  </a:extLst>
                </a:gridCol>
              </a:tblGrid>
              <a:tr h="203907">
                <a:tc>
                  <a:txBody>
                    <a:bodyPr/>
                    <a:lstStyle/>
                    <a:p>
                      <a:r>
                        <a:rPr lang="fr-FR" sz="900" dirty="0"/>
                        <a:t>index</a:t>
                      </a: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data</a:t>
                      </a:r>
                    </a:p>
                  </a:txBody>
                  <a:tcPr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34718039"/>
                  </a:ext>
                </a:extLst>
              </a:tr>
              <a:tr h="203907">
                <a:tc>
                  <a:txBody>
                    <a:bodyPr/>
                    <a:lstStyle/>
                    <a:p>
                      <a:r>
                        <a:rPr lang="fr-FR" sz="900" dirty="0"/>
                        <a:t>value</a:t>
                      </a: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value</a:t>
                      </a:r>
                    </a:p>
                  </a:txBody>
                  <a:tcPr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322077"/>
                  </a:ext>
                </a:extLst>
              </a:tr>
            </a:tbl>
          </a:graphicData>
        </a:graphic>
      </p:graphicFrame>
      <p:cxnSp>
        <p:nvCxnSpPr>
          <p:cNvPr id="79" name="Connecteur droit avec flèche 78">
            <a:extLst>
              <a:ext uri="{FF2B5EF4-FFF2-40B4-BE49-F238E27FC236}">
                <a16:creationId xmlns:a16="http://schemas.microsoft.com/office/drawing/2014/main" id="{9473B82D-1F4F-4217-AE91-0CA58AE54793}"/>
              </a:ext>
            </a:extLst>
          </p:cNvPr>
          <p:cNvCxnSpPr>
            <a:cxnSpLocks/>
            <a:stCxn id="78" idx="0"/>
          </p:cNvCxnSpPr>
          <p:nvPr/>
        </p:nvCxnSpPr>
        <p:spPr>
          <a:xfrm flipH="1" flipV="1">
            <a:off x="8159741" y="3984633"/>
            <a:ext cx="144622" cy="683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8570870A-CF76-4861-818D-C3DBE23C8A81}"/>
              </a:ext>
            </a:extLst>
          </p:cNvPr>
          <p:cNvCxnSpPr>
            <a:cxnSpLocks/>
          </p:cNvCxnSpPr>
          <p:nvPr/>
        </p:nvCxnSpPr>
        <p:spPr>
          <a:xfrm flipV="1">
            <a:off x="7404586" y="4226481"/>
            <a:ext cx="510209" cy="455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ZoneTexte 80">
            <a:extLst>
              <a:ext uri="{FF2B5EF4-FFF2-40B4-BE49-F238E27FC236}">
                <a16:creationId xmlns:a16="http://schemas.microsoft.com/office/drawing/2014/main" id="{77590DA4-3EC9-4862-9043-D4AE1A65732B}"/>
              </a:ext>
            </a:extLst>
          </p:cNvPr>
          <p:cNvSpPr txBox="1"/>
          <p:nvPr/>
        </p:nvSpPr>
        <p:spPr>
          <a:xfrm>
            <a:off x="6851794" y="6076252"/>
            <a:ext cx="574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Ilist 1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32A7304F-2F87-4DC4-93FA-BDAEE7B4B761}"/>
              </a:ext>
            </a:extLst>
          </p:cNvPr>
          <p:cNvSpPr txBox="1"/>
          <p:nvPr/>
        </p:nvSpPr>
        <p:spPr>
          <a:xfrm>
            <a:off x="7938685" y="6093691"/>
            <a:ext cx="574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Ilist 2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C34E6B10-9AB2-4001-B7D1-763442D6E8EF}"/>
              </a:ext>
            </a:extLst>
          </p:cNvPr>
          <p:cNvSpPr txBox="1"/>
          <p:nvPr/>
        </p:nvSpPr>
        <p:spPr>
          <a:xfrm>
            <a:off x="8330225" y="5091610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/>
              <a:t>Ilist 3</a:t>
            </a: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AECAE8A0-5265-4309-9B86-FEB8EE03F304}"/>
              </a:ext>
            </a:extLst>
          </p:cNvPr>
          <p:cNvSpPr txBox="1"/>
          <p:nvPr/>
        </p:nvSpPr>
        <p:spPr>
          <a:xfrm>
            <a:off x="6861038" y="5265876"/>
            <a:ext cx="574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Ilist 4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EF5D38D6-FBAE-4507-AA73-78099213FF03}"/>
              </a:ext>
            </a:extLst>
          </p:cNvPr>
          <p:cNvSpPr txBox="1"/>
          <p:nvPr/>
        </p:nvSpPr>
        <p:spPr>
          <a:xfrm>
            <a:off x="9121168" y="6082639"/>
            <a:ext cx="1444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i="1" dirty="0" err="1">
                <a:solidFill>
                  <a:srgbClr val="002060"/>
                </a:solidFill>
              </a:rPr>
              <a:t>Aggregation</a:t>
            </a:r>
            <a:endParaRPr lang="fr-FR" sz="1600" b="1" i="1" dirty="0">
              <a:solidFill>
                <a:srgbClr val="002060"/>
              </a:solidFill>
            </a:endParaRPr>
          </a:p>
        </p:txBody>
      </p:sp>
      <p:graphicFrame>
        <p:nvGraphicFramePr>
          <p:cNvPr id="98" name="Tableau 3">
            <a:extLst>
              <a:ext uri="{FF2B5EF4-FFF2-40B4-BE49-F238E27FC236}">
                <a16:creationId xmlns:a16="http://schemas.microsoft.com/office/drawing/2014/main" id="{823FEDD6-D9CE-4351-8EF2-5F4BDED4B1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148729"/>
              </p:ext>
            </p:extLst>
          </p:nvPr>
        </p:nvGraphicFramePr>
        <p:xfrm>
          <a:off x="9511267" y="4041540"/>
          <a:ext cx="2572098" cy="1253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83">
                  <a:extLst>
                    <a:ext uri="{9D8B030D-6E8A-4147-A177-3AD203B41FA5}">
                      <a16:colId xmlns:a16="http://schemas.microsoft.com/office/drawing/2014/main" val="4003757496"/>
                    </a:ext>
                  </a:extLst>
                </a:gridCol>
                <a:gridCol w="428683">
                  <a:extLst>
                    <a:ext uri="{9D8B030D-6E8A-4147-A177-3AD203B41FA5}">
                      <a16:colId xmlns:a16="http://schemas.microsoft.com/office/drawing/2014/main" val="1614106753"/>
                    </a:ext>
                  </a:extLst>
                </a:gridCol>
                <a:gridCol w="428683">
                  <a:extLst>
                    <a:ext uri="{9D8B030D-6E8A-4147-A177-3AD203B41FA5}">
                      <a16:colId xmlns:a16="http://schemas.microsoft.com/office/drawing/2014/main" val="141514948"/>
                    </a:ext>
                  </a:extLst>
                </a:gridCol>
                <a:gridCol w="428683">
                  <a:extLst>
                    <a:ext uri="{9D8B030D-6E8A-4147-A177-3AD203B41FA5}">
                      <a16:colId xmlns:a16="http://schemas.microsoft.com/office/drawing/2014/main" val="2546731396"/>
                    </a:ext>
                  </a:extLst>
                </a:gridCol>
                <a:gridCol w="428683">
                  <a:extLst>
                    <a:ext uri="{9D8B030D-6E8A-4147-A177-3AD203B41FA5}">
                      <a16:colId xmlns:a16="http://schemas.microsoft.com/office/drawing/2014/main" val="639595218"/>
                    </a:ext>
                  </a:extLst>
                </a:gridCol>
                <a:gridCol w="428683">
                  <a:extLst>
                    <a:ext uri="{9D8B030D-6E8A-4147-A177-3AD203B41FA5}">
                      <a16:colId xmlns:a16="http://schemas.microsoft.com/office/drawing/2014/main" val="4076175432"/>
                    </a:ext>
                  </a:extLst>
                </a:gridCol>
              </a:tblGrid>
              <a:tr h="250713">
                <a:tc>
                  <a:txBody>
                    <a:bodyPr/>
                    <a:lstStyle/>
                    <a:p>
                      <a:r>
                        <a:rPr lang="fr-FR" sz="700" dirty="0"/>
                        <a:t>index</a:t>
                      </a: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700" dirty="0"/>
                        <a:t>index</a:t>
                      </a:r>
                    </a:p>
                  </a:txBody>
                  <a:tcP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700" dirty="0"/>
                        <a:t>index</a:t>
                      </a:r>
                    </a:p>
                  </a:txBody>
                  <a:tcP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700" dirty="0"/>
                        <a:t>index</a:t>
                      </a:r>
                    </a:p>
                  </a:txBody>
                  <a:tcP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700" dirty="0"/>
                        <a:t>index</a:t>
                      </a:r>
                    </a:p>
                  </a:txBody>
                  <a:tcP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700" dirty="0"/>
                        <a:t>data</a:t>
                      </a:r>
                    </a:p>
                  </a:txBody>
                  <a:tcPr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34718039"/>
                  </a:ext>
                </a:extLst>
              </a:tr>
              <a:tr h="25071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92322077"/>
                  </a:ext>
                </a:extLst>
              </a:tr>
              <a:tr h="25071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42290853"/>
                  </a:ext>
                </a:extLst>
              </a:tr>
              <a:tr h="25071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72043516"/>
                  </a:ext>
                </a:extLst>
              </a:tr>
              <a:tr h="25071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4703612"/>
                  </a:ext>
                </a:extLst>
              </a:tr>
            </a:tbl>
          </a:graphicData>
        </a:graphic>
      </p:graphicFrame>
      <p:sp>
        <p:nvSpPr>
          <p:cNvPr id="99" name="ZoneTexte 98">
            <a:extLst>
              <a:ext uri="{FF2B5EF4-FFF2-40B4-BE49-F238E27FC236}">
                <a16:creationId xmlns:a16="http://schemas.microsoft.com/office/drawing/2014/main" id="{C8BA96ED-6D64-4FA6-A34D-56658316C7B4}"/>
              </a:ext>
            </a:extLst>
          </p:cNvPr>
          <p:cNvSpPr txBox="1"/>
          <p:nvPr/>
        </p:nvSpPr>
        <p:spPr>
          <a:xfrm>
            <a:off x="10250621" y="3750117"/>
            <a:ext cx="1525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/>
              <a:t>All </a:t>
            </a:r>
            <a:r>
              <a:rPr lang="fr-FR" sz="1000" i="1" dirty="0" err="1"/>
              <a:t>child</a:t>
            </a:r>
            <a:r>
              <a:rPr lang="fr-FR" sz="1000" i="1" dirty="0"/>
              <a:t> indexes</a:t>
            </a: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65AF8CEF-F66A-4FA5-BCD3-9DB7C8640CD3}"/>
              </a:ext>
            </a:extLst>
          </p:cNvPr>
          <p:cNvSpPr txBox="1"/>
          <p:nvPr/>
        </p:nvSpPr>
        <p:spPr>
          <a:xfrm rot="16200000">
            <a:off x="8732648" y="4426869"/>
            <a:ext cx="11968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/>
              <a:t>All </a:t>
            </a:r>
            <a:r>
              <a:rPr lang="fr-FR" sz="1000" i="1" dirty="0" err="1"/>
              <a:t>child</a:t>
            </a:r>
            <a:r>
              <a:rPr lang="fr-FR" sz="1000" i="1" dirty="0"/>
              <a:t> data</a:t>
            </a:r>
          </a:p>
        </p:txBody>
      </p:sp>
      <p:sp>
        <p:nvSpPr>
          <p:cNvPr id="114" name="Flèche : droite 113">
            <a:extLst>
              <a:ext uri="{FF2B5EF4-FFF2-40B4-BE49-F238E27FC236}">
                <a16:creationId xmlns:a16="http://schemas.microsoft.com/office/drawing/2014/main" id="{92DC5832-C046-49E2-BAA7-ECCA75BDF14B}"/>
              </a:ext>
            </a:extLst>
          </p:cNvPr>
          <p:cNvSpPr/>
          <p:nvPr/>
        </p:nvSpPr>
        <p:spPr>
          <a:xfrm>
            <a:off x="8869800" y="3695896"/>
            <a:ext cx="417882" cy="34474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EE9232CB-DD99-4930-BB95-229DC7A23F72}"/>
              </a:ext>
            </a:extLst>
          </p:cNvPr>
          <p:cNvSpPr txBox="1"/>
          <p:nvPr/>
        </p:nvSpPr>
        <p:spPr>
          <a:xfrm>
            <a:off x="8648233" y="3362079"/>
            <a:ext cx="945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Merge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A9B138C-4D13-42C9-907D-0A9635916C77}"/>
              </a:ext>
            </a:extLst>
          </p:cNvPr>
          <p:cNvSpPr txBox="1"/>
          <p:nvPr/>
        </p:nvSpPr>
        <p:spPr>
          <a:xfrm>
            <a:off x="2784719" y="2131747"/>
            <a:ext cx="958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Exchange format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B2A899D6-BD33-48BC-9F1E-50EA466AE706}"/>
              </a:ext>
            </a:extLst>
          </p:cNvPr>
          <p:cNvSpPr txBox="1"/>
          <p:nvPr/>
        </p:nvSpPr>
        <p:spPr>
          <a:xfrm>
            <a:off x="8148610" y="2114393"/>
            <a:ext cx="958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2907688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1147745E-58A7-4159-B6C8-26E9F80C5991}"/>
              </a:ext>
            </a:extLst>
          </p:cNvPr>
          <p:cNvSpPr/>
          <p:nvPr/>
        </p:nvSpPr>
        <p:spPr>
          <a:xfrm>
            <a:off x="8181517" y="172310"/>
            <a:ext cx="3891801" cy="2897505"/>
          </a:xfrm>
          <a:prstGeom prst="roundRect">
            <a:avLst>
              <a:gd name="adj" fmla="val 6269"/>
            </a:avLst>
          </a:prstGeom>
          <a:solidFill>
            <a:srgbClr val="A53010">
              <a:alpha val="1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3A029364-BA0D-4C30-9641-A2566E68E357}"/>
              </a:ext>
            </a:extLst>
          </p:cNvPr>
          <p:cNvSpPr/>
          <p:nvPr/>
        </p:nvSpPr>
        <p:spPr>
          <a:xfrm>
            <a:off x="316097" y="3044968"/>
            <a:ext cx="7667076" cy="852381"/>
          </a:xfrm>
          <a:prstGeom prst="roundRect">
            <a:avLst>
              <a:gd name="adj" fmla="val 6269"/>
            </a:avLst>
          </a:prstGeom>
          <a:solidFill>
            <a:srgbClr val="A53010">
              <a:alpha val="1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0B701807-8657-4013-B078-C5DB4CFE8FD7}"/>
              </a:ext>
            </a:extLst>
          </p:cNvPr>
          <p:cNvSpPr/>
          <p:nvPr/>
        </p:nvSpPr>
        <p:spPr>
          <a:xfrm>
            <a:off x="305283" y="5754785"/>
            <a:ext cx="7667076" cy="978905"/>
          </a:xfrm>
          <a:prstGeom prst="roundRect">
            <a:avLst>
              <a:gd name="adj" fmla="val 6269"/>
            </a:avLst>
          </a:prstGeom>
          <a:solidFill>
            <a:srgbClr val="A53010">
              <a:alpha val="1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57B0A32B-D7D2-44EB-A828-0282F969EC63}"/>
              </a:ext>
            </a:extLst>
          </p:cNvPr>
          <p:cNvSpPr/>
          <p:nvPr/>
        </p:nvSpPr>
        <p:spPr>
          <a:xfrm>
            <a:off x="305283" y="4017432"/>
            <a:ext cx="7667076" cy="1622016"/>
          </a:xfrm>
          <a:prstGeom prst="roundRect">
            <a:avLst>
              <a:gd name="adj" fmla="val 6269"/>
            </a:avLst>
          </a:prstGeom>
          <a:solidFill>
            <a:srgbClr val="A53010">
              <a:alpha val="1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2A9F6FA-E5BE-424E-9876-479EDDF18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846" y="124310"/>
            <a:ext cx="8911687" cy="807125"/>
          </a:xfrm>
        </p:spPr>
        <p:txBody>
          <a:bodyPr/>
          <a:lstStyle/>
          <a:p>
            <a:r>
              <a:rPr lang="fr-FR" dirty="0"/>
              <a:t>5 – Data format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9E14CBAB-75C4-49E7-B4FF-149F17AF6932}"/>
              </a:ext>
            </a:extLst>
          </p:cNvPr>
          <p:cNvSpPr/>
          <p:nvPr/>
        </p:nvSpPr>
        <p:spPr>
          <a:xfrm>
            <a:off x="1897801" y="4915314"/>
            <a:ext cx="1604693" cy="5293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/>
              <a:t>datetime</a:t>
            </a:r>
            <a:endParaRPr lang="fr-FR" sz="1600" dirty="0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085C478D-1928-4FF2-A317-A8C569E2D5D5}"/>
              </a:ext>
            </a:extLst>
          </p:cNvPr>
          <p:cNvSpPr/>
          <p:nvPr/>
        </p:nvSpPr>
        <p:spPr>
          <a:xfrm>
            <a:off x="4028086" y="4136015"/>
            <a:ext cx="1434637" cy="5293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/>
              <a:t>Coordinate</a:t>
            </a:r>
            <a:endParaRPr lang="fr-FR" sz="1600" dirty="0"/>
          </a:p>
          <a:p>
            <a:pPr algn="ctr"/>
            <a:r>
              <a:rPr lang="fr-FR" sz="1600" dirty="0"/>
              <a:t>(</a:t>
            </a:r>
            <a:r>
              <a:rPr lang="fr-FR" sz="1600" dirty="0" err="1"/>
              <a:t>geojson</a:t>
            </a:r>
            <a:r>
              <a:rPr lang="fr-FR" sz="1600" dirty="0"/>
              <a:t>)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AC5033CE-AE29-4BAD-B8EC-3EE5EA7A93B1}"/>
              </a:ext>
            </a:extLst>
          </p:cNvPr>
          <p:cNvSpPr/>
          <p:nvPr/>
        </p:nvSpPr>
        <p:spPr>
          <a:xfrm>
            <a:off x="6160025" y="4136015"/>
            <a:ext cx="1434637" cy="52935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/>
              <a:t>Property</a:t>
            </a:r>
            <a:endParaRPr lang="fr-FR" sz="1600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5B424D1B-DC33-4D17-82B6-6B1E605F2CA3}"/>
              </a:ext>
            </a:extLst>
          </p:cNvPr>
          <p:cNvSpPr/>
          <p:nvPr/>
        </p:nvSpPr>
        <p:spPr>
          <a:xfrm>
            <a:off x="1867982" y="6016931"/>
            <a:ext cx="933751" cy="5293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string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BB10BAA0-67EA-44C5-BAED-71561E937E7B}"/>
              </a:ext>
            </a:extLst>
          </p:cNvPr>
          <p:cNvSpPr/>
          <p:nvPr/>
        </p:nvSpPr>
        <p:spPr>
          <a:xfrm>
            <a:off x="2950080" y="6016931"/>
            <a:ext cx="933751" cy="5293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byte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8377F72C-E9B5-4F69-A068-BD1179AF874F}"/>
              </a:ext>
            </a:extLst>
          </p:cNvPr>
          <p:cNvSpPr/>
          <p:nvPr/>
        </p:nvSpPr>
        <p:spPr>
          <a:xfrm>
            <a:off x="4032178" y="6016931"/>
            <a:ext cx="1048150" cy="5293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number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7FD96644-0FF6-4D93-AFDD-1D4F9E64C378}"/>
              </a:ext>
            </a:extLst>
          </p:cNvPr>
          <p:cNvSpPr/>
          <p:nvPr/>
        </p:nvSpPr>
        <p:spPr>
          <a:xfrm>
            <a:off x="1897801" y="4136015"/>
            <a:ext cx="1604693" cy="52935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TimeSlot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67E46E46-4FFE-4A15-827C-6682177F130F}"/>
              </a:ext>
            </a:extLst>
          </p:cNvPr>
          <p:cNvSpPr/>
          <p:nvPr/>
        </p:nvSpPr>
        <p:spPr>
          <a:xfrm>
            <a:off x="3936976" y="4915314"/>
            <a:ext cx="1604693" cy="5293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Position</a:t>
            </a:r>
          </a:p>
          <a:p>
            <a:pPr algn="ctr"/>
            <a:r>
              <a:rPr lang="fr-FR" sz="1600" dirty="0"/>
              <a:t>(</a:t>
            </a:r>
            <a:r>
              <a:rPr lang="fr-FR" sz="1600" dirty="0" err="1"/>
              <a:t>geojson</a:t>
            </a:r>
            <a:r>
              <a:rPr lang="fr-FR" sz="1600" dirty="0"/>
              <a:t>)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7EE325CA-6838-445A-9697-0CCBD1E9BBB1}"/>
              </a:ext>
            </a:extLst>
          </p:cNvPr>
          <p:cNvSpPr/>
          <p:nvPr/>
        </p:nvSpPr>
        <p:spPr>
          <a:xfrm>
            <a:off x="5976151" y="4915314"/>
            <a:ext cx="1777837" cy="52935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/>
              <a:t>Characteristic</a:t>
            </a:r>
            <a:endParaRPr lang="fr-FR" sz="1600" dirty="0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160E7D03-1698-4CC6-A549-337F0E1EA174}"/>
              </a:ext>
            </a:extLst>
          </p:cNvPr>
          <p:cNvSpPr/>
          <p:nvPr/>
        </p:nvSpPr>
        <p:spPr>
          <a:xfrm>
            <a:off x="4076392" y="3223099"/>
            <a:ext cx="1604693" cy="52935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NameValue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0F816EAB-D2F9-4741-A21E-E464625D1A38}"/>
              </a:ext>
            </a:extLst>
          </p:cNvPr>
          <p:cNvSpPr/>
          <p:nvPr/>
        </p:nvSpPr>
        <p:spPr>
          <a:xfrm>
            <a:off x="6310773" y="6036007"/>
            <a:ext cx="1222658" cy="5293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Object (dict)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428EE9A9-C193-41C7-B7F8-9B419BF4DFF3}"/>
              </a:ext>
            </a:extLst>
          </p:cNvPr>
          <p:cNvSpPr/>
          <p:nvPr/>
        </p:nvSpPr>
        <p:spPr>
          <a:xfrm>
            <a:off x="5228675" y="6036007"/>
            <a:ext cx="933751" cy="5293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Array</a:t>
            </a:r>
          </a:p>
          <a:p>
            <a:pPr algn="ctr"/>
            <a:r>
              <a:rPr lang="fr-FR" sz="1600" dirty="0"/>
              <a:t> (</a:t>
            </a:r>
            <a:r>
              <a:rPr lang="fr-FR" sz="1600" dirty="0" err="1"/>
              <a:t>list</a:t>
            </a:r>
            <a:r>
              <a:rPr lang="fr-FR" sz="1600" dirty="0"/>
              <a:t>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85F42AB-0116-4D97-AAF1-7A447CEC3EA2}"/>
              </a:ext>
            </a:extLst>
          </p:cNvPr>
          <p:cNvSpPr txBox="1"/>
          <p:nvPr/>
        </p:nvSpPr>
        <p:spPr>
          <a:xfrm>
            <a:off x="316097" y="4347650"/>
            <a:ext cx="1615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Value :</a:t>
            </a:r>
          </a:p>
          <a:p>
            <a:r>
              <a:rPr lang="fr-FR" dirty="0"/>
              <a:t>(</a:t>
            </a:r>
            <a:r>
              <a:rPr lang="en-US" dirty="0"/>
              <a:t>composed</a:t>
            </a:r>
            <a:r>
              <a:rPr lang="fr-FR" dirty="0"/>
              <a:t>)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4C89B76-CC74-432A-ABA3-C5E462490B92}"/>
              </a:ext>
            </a:extLst>
          </p:cNvPr>
          <p:cNvSpPr txBox="1"/>
          <p:nvPr/>
        </p:nvSpPr>
        <p:spPr>
          <a:xfrm>
            <a:off x="270348" y="5889059"/>
            <a:ext cx="1719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Value :</a:t>
            </a:r>
          </a:p>
          <a:p>
            <a:r>
              <a:rPr lang="fr-FR" dirty="0"/>
              <a:t>(JSON value)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0AB0AC3A-A9E1-4DF0-ADC6-9699B806B997}"/>
              </a:ext>
            </a:extLst>
          </p:cNvPr>
          <p:cNvSpPr/>
          <p:nvPr/>
        </p:nvSpPr>
        <p:spPr>
          <a:xfrm>
            <a:off x="1851756" y="3229953"/>
            <a:ext cx="1604693" cy="52935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Object</a:t>
            </a:r>
          </a:p>
          <a:p>
            <a:pPr algn="ctr"/>
            <a:r>
              <a:rPr lang="fr-FR" sz="1600" dirty="0"/>
              <a:t>(</a:t>
            </a:r>
            <a:r>
              <a:rPr lang="fr-FR" sz="1600" dirty="0" err="1"/>
              <a:t>any</a:t>
            </a:r>
            <a:r>
              <a:rPr lang="fr-FR" sz="1600" dirty="0"/>
              <a:t>)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158C2F8-1669-4A89-A6FB-D02BC846A6A5}"/>
              </a:ext>
            </a:extLst>
          </p:cNvPr>
          <p:cNvSpPr txBox="1"/>
          <p:nvPr/>
        </p:nvSpPr>
        <p:spPr>
          <a:xfrm>
            <a:off x="363232" y="3195541"/>
            <a:ext cx="1615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Value :</a:t>
            </a:r>
          </a:p>
          <a:p>
            <a:r>
              <a:rPr lang="fr-FR" dirty="0"/>
              <a:t>(</a:t>
            </a:r>
            <a:r>
              <a:rPr lang="en-US" dirty="0"/>
              <a:t>object</a:t>
            </a:r>
            <a:r>
              <a:rPr lang="fr-FR" dirty="0"/>
              <a:t>)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89640FB4-2C5E-4E14-82D5-059204DBFF50}"/>
              </a:ext>
            </a:extLst>
          </p:cNvPr>
          <p:cNvCxnSpPr>
            <a:cxnSpLocks/>
            <a:stCxn id="12" idx="0"/>
            <a:endCxn id="4" idx="2"/>
          </p:cNvCxnSpPr>
          <p:nvPr/>
        </p:nvCxnSpPr>
        <p:spPr>
          <a:xfrm flipV="1">
            <a:off x="4739323" y="4665368"/>
            <a:ext cx="6082" cy="249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10713520-B338-46D5-8BFE-55B669E4CFE4}"/>
              </a:ext>
            </a:extLst>
          </p:cNvPr>
          <p:cNvCxnSpPr>
            <a:cxnSpLocks/>
            <a:stCxn id="3" idx="0"/>
            <a:endCxn id="11" idx="2"/>
          </p:cNvCxnSpPr>
          <p:nvPr/>
        </p:nvCxnSpPr>
        <p:spPr>
          <a:xfrm flipV="1">
            <a:off x="2700148" y="4665368"/>
            <a:ext cx="0" cy="249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A5FBBEB7-A59D-4CBD-86EB-AC4980F65938}"/>
              </a:ext>
            </a:extLst>
          </p:cNvPr>
          <p:cNvCxnSpPr>
            <a:cxnSpLocks/>
            <a:stCxn id="13" idx="0"/>
            <a:endCxn id="5" idx="2"/>
          </p:cNvCxnSpPr>
          <p:nvPr/>
        </p:nvCxnSpPr>
        <p:spPr>
          <a:xfrm flipV="1">
            <a:off x="6865070" y="4665368"/>
            <a:ext cx="12274" cy="249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>
            <a:extLst>
              <a:ext uri="{FF2B5EF4-FFF2-40B4-BE49-F238E27FC236}">
                <a16:creationId xmlns:a16="http://schemas.microsoft.com/office/drawing/2014/main" id="{325BBF66-E756-4E94-904D-103AEB0E9FD1}"/>
              </a:ext>
            </a:extLst>
          </p:cNvPr>
          <p:cNvSpPr txBox="1"/>
          <p:nvPr/>
        </p:nvSpPr>
        <p:spPr>
          <a:xfrm>
            <a:off x="9593327" y="4970631"/>
            <a:ext cx="2520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[ [ [d1,d2] ], [ [d3,d4] ] ]</a:t>
            </a:r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BB0C2351-FF73-4721-8627-21012F4B9EDE}"/>
              </a:ext>
            </a:extLst>
          </p:cNvPr>
          <p:cNvCxnSpPr>
            <a:cxnSpLocks/>
          </p:cNvCxnSpPr>
          <p:nvPr/>
        </p:nvCxnSpPr>
        <p:spPr>
          <a:xfrm>
            <a:off x="8669108" y="5196474"/>
            <a:ext cx="77097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51ED344D-BA66-4B91-93E5-0CA8BD5599AC}"/>
              </a:ext>
            </a:extLst>
          </p:cNvPr>
          <p:cNvSpPr txBox="1"/>
          <p:nvPr/>
        </p:nvSpPr>
        <p:spPr>
          <a:xfrm>
            <a:off x="8576525" y="5210033"/>
            <a:ext cx="313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d1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6D0F2472-1B43-4EB0-8ED1-99DC8DDF80BB}"/>
              </a:ext>
            </a:extLst>
          </p:cNvPr>
          <p:cNvSpPr txBox="1"/>
          <p:nvPr/>
        </p:nvSpPr>
        <p:spPr>
          <a:xfrm>
            <a:off x="8819524" y="5210034"/>
            <a:ext cx="3194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d2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0F816D0-3972-4E0F-AC78-19A1941814AE}"/>
              </a:ext>
            </a:extLst>
          </p:cNvPr>
          <p:cNvSpPr/>
          <p:nvPr/>
        </p:nvSpPr>
        <p:spPr>
          <a:xfrm>
            <a:off x="8727801" y="5094977"/>
            <a:ext cx="289722" cy="126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6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0778028-E8FB-4342-8CB2-32BBB18F4EF3}"/>
              </a:ext>
            </a:extLst>
          </p:cNvPr>
          <p:cNvSpPr/>
          <p:nvPr/>
        </p:nvSpPr>
        <p:spPr>
          <a:xfrm>
            <a:off x="9146198" y="5092019"/>
            <a:ext cx="225051" cy="126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600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BAE72A10-0774-48D9-A676-9E3A325361B0}"/>
              </a:ext>
            </a:extLst>
          </p:cNvPr>
          <p:cNvSpPr txBox="1"/>
          <p:nvPr/>
        </p:nvSpPr>
        <p:spPr>
          <a:xfrm>
            <a:off x="9057679" y="5210033"/>
            <a:ext cx="313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d3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D3318709-F88B-4847-A424-3B4AD8FDDD2F}"/>
              </a:ext>
            </a:extLst>
          </p:cNvPr>
          <p:cNvSpPr txBox="1"/>
          <p:nvPr/>
        </p:nvSpPr>
        <p:spPr>
          <a:xfrm>
            <a:off x="9230074" y="5210624"/>
            <a:ext cx="3109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d4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BA2F7326-1D21-4060-A23C-68368AF83233}"/>
              </a:ext>
            </a:extLst>
          </p:cNvPr>
          <p:cNvSpPr txBox="1"/>
          <p:nvPr/>
        </p:nvSpPr>
        <p:spPr>
          <a:xfrm>
            <a:off x="8230187" y="4691482"/>
            <a:ext cx="171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</a:rPr>
              <a:t>TimeSlot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EF0886A6-D971-4084-B04E-0B4E236DA7D3}"/>
              </a:ext>
            </a:extLst>
          </p:cNvPr>
          <p:cNvSpPr txBox="1"/>
          <p:nvPr/>
        </p:nvSpPr>
        <p:spPr>
          <a:xfrm>
            <a:off x="8406841" y="5757786"/>
            <a:ext cx="35375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{‘char’:’PM10, ‘unit’: ‘kg/m3’, …}</a:t>
            </a:r>
          </a:p>
          <a:p>
            <a:r>
              <a:rPr lang="en-US" sz="1600" i="1" dirty="0"/>
              <a:t>(Char -&gt; </a:t>
            </a:r>
            <a:r>
              <a:rPr lang="en-US" sz="1600" i="1" dirty="0" err="1"/>
              <a:t>i</a:t>
            </a:r>
            <a:r>
              <a:rPr lang="en-US" sz="1600" i="1" dirty="0"/>
              <a:t>. e. BLE characteristic)</a:t>
            </a:r>
          </a:p>
          <a:p>
            <a:endParaRPr lang="fr-FR" sz="1600" dirty="0"/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FB9A23A9-6975-4D68-B3AF-62FA6936B954}"/>
              </a:ext>
            </a:extLst>
          </p:cNvPr>
          <p:cNvSpPr txBox="1"/>
          <p:nvPr/>
        </p:nvSpPr>
        <p:spPr>
          <a:xfrm>
            <a:off x="8230187" y="5478637"/>
            <a:ext cx="171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002060"/>
                </a:solidFill>
              </a:rPr>
              <a:t>Property</a:t>
            </a:r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F241A307-B511-48CE-9E74-D4CDE841F501}"/>
              </a:ext>
            </a:extLst>
          </p:cNvPr>
          <p:cNvSpPr txBox="1"/>
          <p:nvPr/>
        </p:nvSpPr>
        <p:spPr>
          <a:xfrm>
            <a:off x="8331427" y="4289650"/>
            <a:ext cx="4129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{‘object name’: object value }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1DAE1B2B-0779-492F-90E0-08B863823F1A}"/>
              </a:ext>
            </a:extLst>
          </p:cNvPr>
          <p:cNvSpPr txBox="1"/>
          <p:nvPr/>
        </p:nvSpPr>
        <p:spPr>
          <a:xfrm>
            <a:off x="8222328" y="3986720"/>
            <a:ext cx="171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</a:rPr>
              <a:t>Object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0CE8EE44-ABFE-4A27-8D16-33A1CF009625}"/>
              </a:ext>
            </a:extLst>
          </p:cNvPr>
          <p:cNvSpPr txBox="1"/>
          <p:nvPr/>
        </p:nvSpPr>
        <p:spPr>
          <a:xfrm>
            <a:off x="8341383" y="3621116"/>
            <a:ext cx="4129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{ ‘Paris’ : [2,4, 48,9] }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F98D009D-697B-4777-B085-29EF769D5D92}"/>
              </a:ext>
            </a:extLst>
          </p:cNvPr>
          <p:cNvSpPr txBox="1"/>
          <p:nvPr/>
        </p:nvSpPr>
        <p:spPr>
          <a:xfrm>
            <a:off x="8232284" y="3318186"/>
            <a:ext cx="171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</a:rPr>
              <a:t>NameValue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A68C1655-9946-43C0-8D1C-BCEC3378521A}"/>
              </a:ext>
            </a:extLst>
          </p:cNvPr>
          <p:cNvSpPr txBox="1"/>
          <p:nvPr/>
        </p:nvSpPr>
        <p:spPr>
          <a:xfrm>
            <a:off x="549431" y="834028"/>
            <a:ext cx="7204557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b="1" dirty="0">
                <a:solidFill>
                  <a:srgbClr val="0070C0"/>
                </a:solidFill>
              </a:rPr>
              <a:t>Large set of </a:t>
            </a:r>
            <a:r>
              <a:rPr lang="fr-FR" sz="2800" b="1" dirty="0" err="1">
                <a:solidFill>
                  <a:srgbClr val="0070C0"/>
                </a:solidFill>
              </a:rPr>
              <a:t>objects</a:t>
            </a:r>
            <a:endParaRPr lang="fr-FR" sz="2800" b="1" dirty="0">
              <a:solidFill>
                <a:srgbClr val="0070C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New format (timeslot, property)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b="1" dirty="0">
                <a:solidFill>
                  <a:srgbClr val="0070C0"/>
                </a:solidFill>
              </a:rPr>
              <a:t>JSON </a:t>
            </a:r>
            <a:r>
              <a:rPr lang="fr-FR" sz="2800" b="1" dirty="0" err="1">
                <a:solidFill>
                  <a:srgbClr val="0070C0"/>
                </a:solidFill>
              </a:rPr>
              <a:t>representation</a:t>
            </a:r>
            <a:endParaRPr lang="fr-FR" sz="2800" b="1" dirty="0">
              <a:solidFill>
                <a:srgbClr val="0070C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/>
              <a:t>Exchange format</a:t>
            </a:r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6CE6CBDF-EC6D-4531-81E6-7022ABEE731A}"/>
              </a:ext>
            </a:extLst>
          </p:cNvPr>
          <p:cNvSpPr/>
          <p:nvPr/>
        </p:nvSpPr>
        <p:spPr>
          <a:xfrm>
            <a:off x="8360721" y="562774"/>
            <a:ext cx="1715678" cy="123925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Multi-object</a:t>
            </a:r>
          </a:p>
          <a:p>
            <a:pPr algn="ctr"/>
            <a:r>
              <a:rPr lang="fr-FR" sz="1200" dirty="0" err="1"/>
              <a:t>Json</a:t>
            </a:r>
            <a:r>
              <a:rPr lang="fr-FR" sz="1200" dirty="0"/>
              <a:t> value</a:t>
            </a:r>
          </a:p>
          <a:p>
            <a:pPr algn="ctr"/>
            <a:r>
              <a:rPr lang="fr-FR" sz="1200" dirty="0" err="1"/>
              <a:t>Coordinate</a:t>
            </a:r>
            <a:endParaRPr lang="fr-FR" sz="1200" dirty="0"/>
          </a:p>
          <a:p>
            <a:pPr algn="ctr"/>
            <a:r>
              <a:rPr lang="fr-FR" sz="1200" dirty="0"/>
              <a:t>TimeSlot</a:t>
            </a:r>
          </a:p>
          <a:p>
            <a:pPr algn="ctr"/>
            <a:r>
              <a:rPr lang="fr-FR" sz="1200" dirty="0" err="1"/>
              <a:t>Property</a:t>
            </a:r>
            <a:endParaRPr lang="fr-FR" sz="1200" dirty="0"/>
          </a:p>
          <a:p>
            <a:pPr algn="ctr"/>
            <a:r>
              <a:rPr lang="fr-FR" sz="1200" dirty="0"/>
              <a:t>NameValue</a:t>
            </a:r>
          </a:p>
        </p:txBody>
      </p: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C20D501E-FBA7-45E9-8ED2-6782AE797651}"/>
              </a:ext>
            </a:extLst>
          </p:cNvPr>
          <p:cNvSpPr/>
          <p:nvPr/>
        </p:nvSpPr>
        <p:spPr>
          <a:xfrm>
            <a:off x="10200736" y="267143"/>
            <a:ext cx="1304918" cy="68552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ILIST </a:t>
            </a:r>
          </a:p>
          <a:p>
            <a:pPr algn="ctr"/>
            <a:r>
              <a:rPr lang="fr-FR" dirty="0"/>
              <a:t>structure</a:t>
            </a:r>
          </a:p>
        </p:txBody>
      </p: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44ECA7B2-0AEF-480E-8C79-11C5ED72C480}"/>
              </a:ext>
            </a:extLst>
          </p:cNvPr>
          <p:cNvSpPr/>
          <p:nvPr/>
        </p:nvSpPr>
        <p:spPr>
          <a:xfrm>
            <a:off x="10653928" y="1117828"/>
            <a:ext cx="1304918" cy="68552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JSON </a:t>
            </a:r>
            <a:r>
              <a:rPr lang="fr-FR" dirty="0" err="1"/>
              <a:t>grammar</a:t>
            </a:r>
            <a:endParaRPr lang="fr-FR" dirty="0"/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D2CB03AB-CDB2-4A37-BE46-922F8CB4FE1B}"/>
              </a:ext>
            </a:extLst>
          </p:cNvPr>
          <p:cNvSpPr/>
          <p:nvPr/>
        </p:nvSpPr>
        <p:spPr>
          <a:xfrm>
            <a:off x="9318926" y="1937549"/>
            <a:ext cx="1760012" cy="68552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JSON / CBOR format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9AC27F3D-DE66-4406-AFA2-705410AAEE78}"/>
              </a:ext>
            </a:extLst>
          </p:cNvPr>
          <p:cNvSpPr txBox="1"/>
          <p:nvPr/>
        </p:nvSpPr>
        <p:spPr>
          <a:xfrm>
            <a:off x="9318926" y="2699071"/>
            <a:ext cx="1891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i="1" dirty="0">
                <a:solidFill>
                  <a:srgbClr val="002060"/>
                </a:solidFill>
              </a:rPr>
              <a:t>Exchange format</a:t>
            </a:r>
          </a:p>
        </p:txBody>
      </p:sp>
    </p:spTree>
    <p:extLst>
      <p:ext uri="{BB962C8B-B14F-4D97-AF65-F5344CB8AC3E}">
        <p14:creationId xmlns:p14="http://schemas.microsoft.com/office/powerpoint/2010/main" val="3255069739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180613</TotalTime>
  <Words>4802</Words>
  <Application>Microsoft Office PowerPoint</Application>
  <PresentationFormat>Grand écran</PresentationFormat>
  <Paragraphs>1851</Paragraphs>
  <Slides>29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Century Gothic</vt:lpstr>
      <vt:lpstr>Wingdings 3</vt:lpstr>
      <vt:lpstr>Brin</vt:lpstr>
      <vt:lpstr>Environnemental Sensing</vt:lpstr>
      <vt:lpstr>0 – Main </vt:lpstr>
      <vt:lpstr>0 - Ilist (Indexed list)</vt:lpstr>
      <vt:lpstr>0 – Ilist structure</vt:lpstr>
      <vt:lpstr>1 – Structure understanding</vt:lpstr>
      <vt:lpstr>2 – Structure optimization</vt:lpstr>
      <vt:lpstr>3 – Size optimization</vt:lpstr>
      <vt:lpstr>Présentation PowerPoint</vt:lpstr>
      <vt:lpstr>5 – Data format</vt:lpstr>
      <vt:lpstr>6 – Ilist extension</vt:lpstr>
      <vt:lpstr>Appendix</vt:lpstr>
      <vt:lpstr>Présentation PowerPoint</vt:lpstr>
      <vt:lpstr>1 - Index categories</vt:lpstr>
      <vt:lpstr>1 - Relationship categories</vt:lpstr>
      <vt:lpstr>1 - relationship properties</vt:lpstr>
      <vt:lpstr>1 – Relationship adjustement</vt:lpstr>
      <vt:lpstr>1 – Relationship adjustement</vt:lpstr>
      <vt:lpstr>1 – Representation</vt:lpstr>
      <vt:lpstr>1 – JSON Representation</vt:lpstr>
      <vt:lpstr>2 – IndexSet (list of indexes with same length)</vt:lpstr>
      <vt:lpstr>2 – Structure</vt:lpstr>
      <vt:lpstr>2 - Example</vt:lpstr>
      <vt:lpstr>2 – Structuration process</vt:lpstr>
      <vt:lpstr>Example : Xarray – mapping</vt:lpstr>
      <vt:lpstr>Présentation PowerPoint</vt:lpstr>
      <vt:lpstr>3 - Building process</vt:lpstr>
      <vt:lpstr>3 - Example</vt:lpstr>
      <vt:lpstr>4 – format</vt:lpstr>
      <vt:lpstr>4 – Ilist size and indicators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xxx</dc:title>
  <dc:creator>THOMY Philippe</dc:creator>
  <cp:lastModifiedBy>Philippe Thomy</cp:lastModifiedBy>
  <cp:revision>5</cp:revision>
  <dcterms:created xsi:type="dcterms:W3CDTF">2021-08-07T19:49:12Z</dcterms:created>
  <dcterms:modified xsi:type="dcterms:W3CDTF">2022-06-30T19:51:10Z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d1c0902-ed92-4fed-896d-2e7725de02d4_Enabled">
    <vt:lpwstr>true</vt:lpwstr>
  </property>
  <property fmtid="{D5CDD505-2E9C-101B-9397-08002B2CF9AE}" pid="3" name="MSIP_Label_fd1c0902-ed92-4fed-896d-2e7725de02d4_SetDate">
    <vt:lpwstr>2021-08-07T19:55:09Z</vt:lpwstr>
  </property>
  <property fmtid="{D5CDD505-2E9C-101B-9397-08002B2CF9AE}" pid="4" name="MSIP_Label_fd1c0902-ed92-4fed-896d-2e7725de02d4_Method">
    <vt:lpwstr>Standard</vt:lpwstr>
  </property>
  <property fmtid="{D5CDD505-2E9C-101B-9397-08002B2CF9AE}" pid="5" name="MSIP_Label_fd1c0902-ed92-4fed-896d-2e7725de02d4_Name">
    <vt:lpwstr>Anyone (not protected)</vt:lpwstr>
  </property>
  <property fmtid="{D5CDD505-2E9C-101B-9397-08002B2CF9AE}" pid="6" name="MSIP_Label_fd1c0902-ed92-4fed-896d-2e7725de02d4_SiteId">
    <vt:lpwstr>d6b0bbee-7cd9-4d60-bce6-4a67b543e2ae</vt:lpwstr>
  </property>
  <property fmtid="{D5CDD505-2E9C-101B-9397-08002B2CF9AE}" pid="7" name="MSIP_Label_fd1c0902-ed92-4fed-896d-2e7725de02d4_ActionId">
    <vt:lpwstr>1b745551-cd49-4ae9-adc7-f29a7e25d671</vt:lpwstr>
  </property>
  <property fmtid="{D5CDD505-2E9C-101B-9397-08002B2CF9AE}" pid="8" name="MSIP_Label_fd1c0902-ed92-4fed-896d-2e7725de02d4_ContentBits">
    <vt:lpwstr>2</vt:lpwstr>
  </property>
</Properties>
</file>