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Locommun</a:t>
            </a:r>
            <a:r>
              <a:rPr lang="de-DE" dirty="0" smtClean="0"/>
              <a:t> Finanzplan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Umsatzplanung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Gewisser Prozentsatz des (erfolgreich abgeschlossenen) Sponsoring geht als Bezahlung an uns.</a:t>
            </a:r>
          </a:p>
          <a:p>
            <a:endParaRPr lang="de-DE" dirty="0" smtClean="0"/>
          </a:p>
          <a:p>
            <a:r>
              <a:rPr lang="de-DE" dirty="0" smtClean="0"/>
              <a:t>Es gibt sehr verschiedene Arten des Sponsoring</a:t>
            </a:r>
          </a:p>
          <a:p>
            <a:endParaRPr lang="de-DE" dirty="0" smtClean="0"/>
          </a:p>
          <a:p>
            <a:r>
              <a:rPr lang="de-DE" dirty="0" smtClean="0"/>
              <a:t>Machen wir eine Beispiel Rechnung mit Trikot Sponsoring: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Umsatzplanung</a:t>
            </a:r>
            <a:br>
              <a:rPr lang="de-DE" dirty="0" smtClean="0"/>
            </a:br>
            <a:r>
              <a:rPr lang="de-DE" dirty="0" smtClean="0"/>
              <a:t>erstes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b="1" u="sng" dirty="0" smtClean="0"/>
              <a:t>Bsp. Shirt </a:t>
            </a:r>
            <a:r>
              <a:rPr lang="de-DE" b="1" u="sng" dirty="0" err="1" smtClean="0"/>
              <a:t>sponsoring</a:t>
            </a:r>
            <a:r>
              <a:rPr lang="de-DE" b="1" dirty="0" smtClean="0"/>
              <a:t>:</a:t>
            </a:r>
          </a:p>
          <a:p>
            <a:pPr>
              <a:buNone/>
            </a:pPr>
            <a:r>
              <a:rPr lang="de-DE" dirty="0" smtClean="0"/>
              <a:t>15€ pro </a:t>
            </a:r>
            <a:r>
              <a:rPr lang="de-DE" dirty="0" smtClean="0"/>
              <a:t>Shirt und </a:t>
            </a:r>
            <a:r>
              <a:rPr lang="de-DE" dirty="0" smtClean="0"/>
              <a:t>25 Personen</a:t>
            </a:r>
          </a:p>
          <a:p>
            <a:pPr>
              <a:buNone/>
            </a:pPr>
            <a:r>
              <a:rPr lang="de-DE" dirty="0" smtClean="0"/>
              <a:t>15*25 = 375€ (die der Verein braucht)</a:t>
            </a:r>
          </a:p>
          <a:p>
            <a:pPr>
              <a:buNone/>
            </a:pPr>
            <a:r>
              <a:rPr lang="de-DE" dirty="0" smtClean="0"/>
              <a:t>+10% = 412,5€         </a:t>
            </a:r>
            <a:r>
              <a:rPr lang="de-DE" dirty="0" smtClean="0"/>
              <a:t>   </a:t>
            </a:r>
            <a:r>
              <a:rPr lang="de-DE" dirty="0" smtClean="0"/>
              <a:t>(10% sind also </a:t>
            </a:r>
            <a:r>
              <a:rPr lang="de-DE" u="sng" dirty="0" smtClean="0"/>
              <a:t>37,50€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dirty="0" smtClean="0"/>
              <a:t>+15% = 431,25€          (15% sind also </a:t>
            </a:r>
            <a:r>
              <a:rPr lang="de-DE" u="sng" dirty="0" smtClean="0"/>
              <a:t>56,25€</a:t>
            </a:r>
            <a:r>
              <a:rPr lang="de-DE" dirty="0" smtClean="0"/>
              <a:t>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1000 Sponsoring Abschlüsse dieser Art im Monat</a:t>
            </a:r>
          </a:p>
          <a:p>
            <a:pPr>
              <a:buNone/>
            </a:pPr>
            <a:r>
              <a:rPr lang="de-DE" dirty="0" smtClean="0"/>
              <a:t>mit 10% -&gt; 1000 * 37,50€ = </a:t>
            </a:r>
            <a:r>
              <a:rPr lang="de-DE" u="sng" dirty="0" smtClean="0"/>
              <a:t>37500 €</a:t>
            </a:r>
          </a:p>
          <a:p>
            <a:pPr>
              <a:buNone/>
            </a:pPr>
            <a:r>
              <a:rPr lang="de-DE" dirty="0" smtClean="0"/>
              <a:t>mit 15% -&gt; 1000 * 56,25€ = </a:t>
            </a:r>
            <a:r>
              <a:rPr lang="de-DE" u="sng" dirty="0" smtClean="0"/>
              <a:t>56250 €</a:t>
            </a:r>
            <a:endParaRPr lang="de-DE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Umsatzplanung</a:t>
            </a:r>
            <a:br>
              <a:rPr lang="de-DE" dirty="0" smtClean="0"/>
            </a:br>
            <a:r>
              <a:rPr lang="de-DE" dirty="0" smtClean="0"/>
              <a:t>zweites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b="1" u="sng" dirty="0" smtClean="0"/>
              <a:t>Bsp. 11 Personen Trikotsatz:</a:t>
            </a:r>
          </a:p>
          <a:p>
            <a:pPr>
              <a:buNone/>
            </a:pPr>
            <a:r>
              <a:rPr lang="de-DE" dirty="0" smtClean="0"/>
              <a:t>Für 11 Personen kostet es 365,42€ </a:t>
            </a:r>
          </a:p>
          <a:p>
            <a:pPr>
              <a:buNone/>
            </a:pPr>
            <a:r>
              <a:rPr lang="de-DE" dirty="0" smtClean="0"/>
              <a:t>+10% = 401,962€           (10% sind also </a:t>
            </a:r>
            <a:r>
              <a:rPr lang="de-DE" u="sng" dirty="0" smtClean="0"/>
              <a:t>36,542€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dirty="0" smtClean="0"/>
              <a:t>+15% = 420,233€          (15% sind also </a:t>
            </a:r>
            <a:r>
              <a:rPr lang="de-DE" u="sng" dirty="0" smtClean="0"/>
              <a:t>54,813€</a:t>
            </a:r>
            <a:r>
              <a:rPr lang="de-DE" dirty="0" smtClean="0"/>
              <a:t>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1000 Sponsoring Abschlüsse dieser Art im Monat</a:t>
            </a:r>
          </a:p>
          <a:p>
            <a:pPr>
              <a:buNone/>
            </a:pPr>
            <a:r>
              <a:rPr lang="de-DE" dirty="0" smtClean="0"/>
              <a:t>mit 10% -&gt; 1000 * 36,542€ = </a:t>
            </a:r>
            <a:r>
              <a:rPr lang="de-DE" u="sng" dirty="0" smtClean="0"/>
              <a:t>36542 €</a:t>
            </a:r>
          </a:p>
          <a:p>
            <a:pPr>
              <a:buNone/>
            </a:pPr>
            <a:r>
              <a:rPr lang="de-DE" dirty="0" smtClean="0"/>
              <a:t>mit 15% -&gt; 1000 * 54,813€ = </a:t>
            </a:r>
            <a:r>
              <a:rPr lang="de-DE" u="sng" dirty="0" smtClean="0"/>
              <a:t>54813 €</a:t>
            </a:r>
          </a:p>
          <a:p>
            <a:pPr>
              <a:buNone/>
            </a:pPr>
            <a:r>
              <a:rPr lang="de-DE" sz="1000" dirty="0" smtClean="0"/>
              <a:t> </a:t>
            </a:r>
          </a:p>
          <a:p>
            <a:pPr>
              <a:buNone/>
            </a:pPr>
            <a:r>
              <a:rPr lang="de-DE" sz="1000" dirty="0" smtClean="0"/>
              <a:t>(siehe)</a:t>
            </a:r>
            <a:endParaRPr lang="de-DE" sz="1000" dirty="0" smtClean="0"/>
          </a:p>
          <a:p>
            <a:pPr>
              <a:buNone/>
            </a:pPr>
            <a:r>
              <a:rPr lang="de-DE" sz="1000" dirty="0" smtClean="0"/>
              <a:t>http://trikots.meinverein.de/</a:t>
            </a:r>
          </a:p>
          <a:p>
            <a:pPr>
              <a:buNone/>
            </a:pPr>
            <a:r>
              <a:rPr lang="de-DE" sz="1000" dirty="0" smtClean="0"/>
              <a:t>http://trikots.meinverein.de/FUSSBALLTRIKOTS/Trikotsaetze-oxid/STANNO-Trikotsatz-ROMA-oxid-1.html?force_sid=78t3h72n4fb0rejo9iu1ui3oi1</a:t>
            </a:r>
            <a:endParaRPr lang="de-DE" sz="1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Umsatzplanung</a:t>
            </a:r>
            <a:br>
              <a:rPr lang="de-DE" dirty="0" smtClean="0"/>
            </a:br>
            <a:r>
              <a:rPr lang="de-DE" dirty="0" smtClean="0"/>
              <a:t>drittes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 smtClean="0"/>
              <a:t>Bsp. 13er Trikotsatz:</a:t>
            </a:r>
          </a:p>
          <a:p>
            <a:pPr>
              <a:buNone/>
            </a:pPr>
            <a:r>
              <a:rPr lang="de-DE" dirty="0" smtClean="0"/>
              <a:t>Kostet es 494€ </a:t>
            </a:r>
          </a:p>
          <a:p>
            <a:pPr>
              <a:buNone/>
            </a:pPr>
            <a:r>
              <a:rPr lang="de-DE" dirty="0" smtClean="0"/>
              <a:t>+10% = 543,4€           (10% sind also </a:t>
            </a:r>
            <a:r>
              <a:rPr lang="de-DE" u="sng" dirty="0" smtClean="0"/>
              <a:t>49,4€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dirty="0" smtClean="0"/>
              <a:t>+15% = 568,1€          (15% sind also </a:t>
            </a:r>
            <a:r>
              <a:rPr lang="de-DE" u="sng" dirty="0" smtClean="0"/>
              <a:t>74,1€</a:t>
            </a:r>
            <a:r>
              <a:rPr lang="de-DE" dirty="0" smtClean="0"/>
              <a:t>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1000 Sponsoring Abschlüsse dieser Art im Monat</a:t>
            </a:r>
          </a:p>
          <a:p>
            <a:pPr>
              <a:buNone/>
            </a:pPr>
            <a:r>
              <a:rPr lang="de-DE" dirty="0" smtClean="0"/>
              <a:t>mit 10% -&gt; 1000 * 49,4€ = </a:t>
            </a:r>
            <a:r>
              <a:rPr lang="de-DE" u="sng" dirty="0" smtClean="0"/>
              <a:t>49400 €</a:t>
            </a:r>
          </a:p>
          <a:p>
            <a:pPr>
              <a:buNone/>
            </a:pPr>
            <a:r>
              <a:rPr lang="de-DE" dirty="0" smtClean="0"/>
              <a:t>mit 15% -&gt; 1000 * 74,1€ = </a:t>
            </a:r>
            <a:r>
              <a:rPr lang="de-DE" u="sng" dirty="0" smtClean="0"/>
              <a:t>74100 </a:t>
            </a:r>
            <a:r>
              <a:rPr lang="de-DE" u="sng" dirty="0" smtClean="0"/>
              <a:t>€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sz="1100" dirty="0" smtClean="0"/>
              <a:t>(siehe)</a:t>
            </a:r>
          </a:p>
          <a:p>
            <a:pPr>
              <a:buNone/>
            </a:pPr>
            <a:r>
              <a:rPr lang="de-DE" sz="1100" dirty="0" smtClean="0"/>
              <a:t>http://www.trikots-fuer-alle.de/</a:t>
            </a:r>
            <a:endParaRPr lang="de-DE" sz="11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Umsatzplanung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Durchschnitt (arithmetische </a:t>
            </a:r>
            <a:r>
              <a:rPr lang="de-DE" dirty="0" smtClean="0"/>
              <a:t>Mittel)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Durchschnitt dieser drei Arten</a:t>
            </a:r>
            <a:r>
              <a:rPr lang="de-DE" b="1" dirty="0" smtClean="0"/>
              <a:t>:</a:t>
            </a:r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r>
              <a:rPr lang="de-DE" u="sng" dirty="0" smtClean="0"/>
              <a:t>Für 10%</a:t>
            </a:r>
          </a:p>
          <a:p>
            <a:pPr>
              <a:buNone/>
            </a:pPr>
            <a:r>
              <a:rPr lang="de-DE" dirty="0" smtClean="0"/>
              <a:t>37500€ + 36542€ + 49400€ = 123442 €</a:t>
            </a:r>
          </a:p>
          <a:p>
            <a:pPr>
              <a:buNone/>
            </a:pPr>
            <a:r>
              <a:rPr lang="de-DE" dirty="0" smtClean="0"/>
              <a:t>123442€/3 = </a:t>
            </a:r>
            <a:r>
              <a:rPr lang="de-DE" b="1" u="sng" dirty="0" smtClean="0"/>
              <a:t>41147.333333 €</a:t>
            </a:r>
            <a:endParaRPr lang="de-DE" b="1" u="sng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u="sng" dirty="0" smtClean="0"/>
              <a:t>Für 15%</a:t>
            </a:r>
          </a:p>
          <a:p>
            <a:pPr>
              <a:buNone/>
            </a:pPr>
            <a:r>
              <a:rPr lang="de-DE" dirty="0" smtClean="0"/>
              <a:t>56250€ + 54813€ + 74100€ = 185163€</a:t>
            </a:r>
          </a:p>
          <a:p>
            <a:pPr>
              <a:buNone/>
            </a:pPr>
            <a:r>
              <a:rPr lang="de-DE" dirty="0" smtClean="0"/>
              <a:t>185163€/3 = </a:t>
            </a:r>
            <a:r>
              <a:rPr lang="de-DE" b="1" u="sng" dirty="0" smtClean="0"/>
              <a:t>61721€</a:t>
            </a:r>
            <a:endParaRPr lang="de-DE" b="1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Kostenplanung</a:t>
            </a:r>
            <a:br>
              <a:rPr lang="de-DE" dirty="0" smtClean="0"/>
            </a:br>
            <a:r>
              <a:rPr lang="de-DE" dirty="0" smtClean="0"/>
              <a:t>Gehälter / Löhne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715272" y="5857892"/>
            <a:ext cx="971528" cy="451468"/>
          </a:xfrm>
        </p:spPr>
        <p:txBody>
          <a:bodyPr>
            <a:normAutofit fontScale="92500" lnSpcReduction="10000"/>
          </a:bodyPr>
          <a:lstStyle/>
          <a:p>
            <a:endParaRPr lang="de-DE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7715304" cy="489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Finanzplanung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144109" cy="381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320</Words>
  <PresentationFormat>Bildschirmpräsentation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Ananke</vt:lpstr>
      <vt:lpstr>Locommun Finanzplan</vt:lpstr>
      <vt:lpstr>Umsatzplanung</vt:lpstr>
      <vt:lpstr>Umsatzplanung erstes Beispiel</vt:lpstr>
      <vt:lpstr>Umsatzplanung zweites Beispiel</vt:lpstr>
      <vt:lpstr>Umsatzplanung drittes Beispiel</vt:lpstr>
      <vt:lpstr>Umsatzplanung Durchschnitt (arithmetische Mittel)</vt:lpstr>
      <vt:lpstr>Kostenplanung Gehälter / Löhne</vt:lpstr>
      <vt:lpstr>Finanzplanung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Locommun Finanzplan</dc:title>
  <cp:lastModifiedBy>Soenke-eee</cp:lastModifiedBy>
  <cp:revision>6</cp:revision>
  <dcterms:modified xsi:type="dcterms:W3CDTF">2013-05-05T23:58:53Z</dcterms:modified>
</cp:coreProperties>
</file>