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1871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9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3063635"/>
            <a:ext cx="21419979" cy="6517264"/>
          </a:xfrm>
        </p:spPr>
        <p:txBody>
          <a:bodyPr anchor="b"/>
          <a:lstStyle>
            <a:lvl1pPr algn="ctr">
              <a:defRPr sz="163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832230"/>
            <a:ext cx="18899981" cy="4519617"/>
          </a:xfrm>
        </p:spPr>
        <p:txBody>
          <a:bodyPr/>
          <a:lstStyle>
            <a:lvl1pPr marL="0" indent="0" algn="ctr">
              <a:buNone/>
              <a:defRPr sz="6551"/>
            </a:lvl1pPr>
            <a:lvl2pPr marL="1247973" indent="0" algn="ctr">
              <a:buNone/>
              <a:defRPr sz="5459"/>
            </a:lvl2pPr>
            <a:lvl3pPr marL="2495946" indent="0" algn="ctr">
              <a:buNone/>
              <a:defRPr sz="4913"/>
            </a:lvl3pPr>
            <a:lvl4pPr marL="3743919" indent="0" algn="ctr">
              <a:buNone/>
              <a:defRPr sz="4367"/>
            </a:lvl4pPr>
            <a:lvl5pPr marL="4991892" indent="0" algn="ctr">
              <a:buNone/>
              <a:defRPr sz="4367"/>
            </a:lvl5pPr>
            <a:lvl6pPr marL="6239866" indent="0" algn="ctr">
              <a:buNone/>
              <a:defRPr sz="4367"/>
            </a:lvl6pPr>
            <a:lvl7pPr marL="7487839" indent="0" algn="ctr">
              <a:buNone/>
              <a:defRPr sz="4367"/>
            </a:lvl7pPr>
            <a:lvl8pPr marL="8735812" indent="0" algn="ctr">
              <a:buNone/>
              <a:defRPr sz="4367"/>
            </a:lvl8pPr>
            <a:lvl9pPr marL="9983785" indent="0" algn="ctr">
              <a:buNone/>
              <a:defRPr sz="43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8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96656"/>
            <a:ext cx="5433745" cy="1586416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96656"/>
            <a:ext cx="15986234" cy="158641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5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0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666956"/>
            <a:ext cx="21734978" cy="7786915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527538"/>
            <a:ext cx="21734978" cy="4094955"/>
          </a:xfrm>
        </p:spPr>
        <p:txBody>
          <a:bodyPr/>
          <a:lstStyle>
            <a:lvl1pPr marL="0" indent="0">
              <a:buNone/>
              <a:defRPr sz="6551">
                <a:solidFill>
                  <a:schemeClr val="tx1">
                    <a:tint val="82000"/>
                  </a:schemeClr>
                </a:solidFill>
              </a:defRPr>
            </a:lvl1pPr>
            <a:lvl2pPr marL="1247973" indent="0">
              <a:buNone/>
              <a:defRPr sz="5459">
                <a:solidFill>
                  <a:schemeClr val="tx1">
                    <a:tint val="82000"/>
                  </a:schemeClr>
                </a:solidFill>
              </a:defRPr>
            </a:lvl2pPr>
            <a:lvl3pPr marL="2495946" indent="0">
              <a:buNone/>
              <a:defRPr sz="4913">
                <a:solidFill>
                  <a:schemeClr val="tx1">
                    <a:tint val="82000"/>
                  </a:schemeClr>
                </a:solidFill>
              </a:defRPr>
            </a:lvl3pPr>
            <a:lvl4pPr marL="3743919" indent="0">
              <a:buNone/>
              <a:defRPr sz="4367">
                <a:solidFill>
                  <a:schemeClr val="tx1">
                    <a:tint val="82000"/>
                  </a:schemeClr>
                </a:solidFill>
              </a:defRPr>
            </a:lvl4pPr>
            <a:lvl5pPr marL="4991892" indent="0">
              <a:buNone/>
              <a:defRPr sz="4367">
                <a:solidFill>
                  <a:schemeClr val="tx1">
                    <a:tint val="82000"/>
                  </a:schemeClr>
                </a:solidFill>
              </a:defRPr>
            </a:lvl5pPr>
            <a:lvl6pPr marL="6239866" indent="0">
              <a:buNone/>
              <a:defRPr sz="4367">
                <a:solidFill>
                  <a:schemeClr val="tx1">
                    <a:tint val="82000"/>
                  </a:schemeClr>
                </a:solidFill>
              </a:defRPr>
            </a:lvl6pPr>
            <a:lvl7pPr marL="7487839" indent="0">
              <a:buNone/>
              <a:defRPr sz="4367">
                <a:solidFill>
                  <a:schemeClr val="tx1">
                    <a:tint val="82000"/>
                  </a:schemeClr>
                </a:solidFill>
              </a:defRPr>
            </a:lvl7pPr>
            <a:lvl8pPr marL="8735812" indent="0">
              <a:buNone/>
              <a:defRPr sz="4367">
                <a:solidFill>
                  <a:schemeClr val="tx1">
                    <a:tint val="82000"/>
                  </a:schemeClr>
                </a:solidFill>
              </a:defRPr>
            </a:lvl8pPr>
            <a:lvl9pPr marL="9983785" indent="0">
              <a:buNone/>
              <a:defRPr sz="43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983280"/>
            <a:ext cx="10709989" cy="118775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983280"/>
            <a:ext cx="10709989" cy="118775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96660"/>
            <a:ext cx="21734978" cy="3618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588952"/>
            <a:ext cx="10660769" cy="2248975"/>
          </a:xfrm>
        </p:spPr>
        <p:txBody>
          <a:bodyPr anchor="b"/>
          <a:lstStyle>
            <a:lvl1pPr marL="0" indent="0">
              <a:buNone/>
              <a:defRPr sz="6551" b="1"/>
            </a:lvl1pPr>
            <a:lvl2pPr marL="1247973" indent="0">
              <a:buNone/>
              <a:defRPr sz="5459" b="1"/>
            </a:lvl2pPr>
            <a:lvl3pPr marL="2495946" indent="0">
              <a:buNone/>
              <a:defRPr sz="4913" b="1"/>
            </a:lvl3pPr>
            <a:lvl4pPr marL="3743919" indent="0">
              <a:buNone/>
              <a:defRPr sz="4367" b="1"/>
            </a:lvl4pPr>
            <a:lvl5pPr marL="4991892" indent="0">
              <a:buNone/>
              <a:defRPr sz="4367" b="1"/>
            </a:lvl5pPr>
            <a:lvl6pPr marL="6239866" indent="0">
              <a:buNone/>
              <a:defRPr sz="4367" b="1"/>
            </a:lvl6pPr>
            <a:lvl7pPr marL="7487839" indent="0">
              <a:buNone/>
              <a:defRPr sz="4367" b="1"/>
            </a:lvl7pPr>
            <a:lvl8pPr marL="8735812" indent="0">
              <a:buNone/>
              <a:defRPr sz="4367" b="1"/>
            </a:lvl8pPr>
            <a:lvl9pPr marL="9983785" indent="0">
              <a:buNone/>
              <a:defRPr sz="43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837927"/>
            <a:ext cx="10660769" cy="100575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588952"/>
            <a:ext cx="10713272" cy="2248975"/>
          </a:xfrm>
        </p:spPr>
        <p:txBody>
          <a:bodyPr anchor="b"/>
          <a:lstStyle>
            <a:lvl1pPr marL="0" indent="0">
              <a:buNone/>
              <a:defRPr sz="6551" b="1"/>
            </a:lvl1pPr>
            <a:lvl2pPr marL="1247973" indent="0">
              <a:buNone/>
              <a:defRPr sz="5459" b="1"/>
            </a:lvl2pPr>
            <a:lvl3pPr marL="2495946" indent="0">
              <a:buNone/>
              <a:defRPr sz="4913" b="1"/>
            </a:lvl3pPr>
            <a:lvl4pPr marL="3743919" indent="0">
              <a:buNone/>
              <a:defRPr sz="4367" b="1"/>
            </a:lvl4pPr>
            <a:lvl5pPr marL="4991892" indent="0">
              <a:buNone/>
              <a:defRPr sz="4367" b="1"/>
            </a:lvl5pPr>
            <a:lvl6pPr marL="6239866" indent="0">
              <a:buNone/>
              <a:defRPr sz="4367" b="1"/>
            </a:lvl6pPr>
            <a:lvl7pPr marL="7487839" indent="0">
              <a:buNone/>
              <a:defRPr sz="4367" b="1"/>
            </a:lvl7pPr>
            <a:lvl8pPr marL="8735812" indent="0">
              <a:buNone/>
              <a:defRPr sz="4367" b="1"/>
            </a:lvl8pPr>
            <a:lvl9pPr marL="9983785" indent="0">
              <a:buNone/>
              <a:defRPr sz="43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837927"/>
            <a:ext cx="10713272" cy="100575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0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0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1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47987"/>
            <a:ext cx="8127648" cy="4367953"/>
          </a:xfrm>
        </p:spPr>
        <p:txBody>
          <a:bodyPr anchor="b"/>
          <a:lstStyle>
            <a:lvl1pPr>
              <a:defRPr sz="87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695309"/>
            <a:ext cx="12757487" cy="13303191"/>
          </a:xfrm>
        </p:spPr>
        <p:txBody>
          <a:bodyPr/>
          <a:lstStyle>
            <a:lvl1pPr>
              <a:defRPr sz="8735"/>
            </a:lvl1pPr>
            <a:lvl2pPr>
              <a:defRPr sz="7643"/>
            </a:lvl2pPr>
            <a:lvl3pPr>
              <a:defRPr sz="6551"/>
            </a:lvl3pPr>
            <a:lvl4pPr>
              <a:defRPr sz="5459"/>
            </a:lvl4pPr>
            <a:lvl5pPr>
              <a:defRPr sz="5459"/>
            </a:lvl5pPr>
            <a:lvl6pPr>
              <a:defRPr sz="5459"/>
            </a:lvl6pPr>
            <a:lvl7pPr>
              <a:defRPr sz="5459"/>
            </a:lvl7pPr>
            <a:lvl8pPr>
              <a:defRPr sz="5459"/>
            </a:lvl8pPr>
            <a:lvl9pPr>
              <a:defRPr sz="54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615940"/>
            <a:ext cx="8127648" cy="10404224"/>
          </a:xfrm>
        </p:spPr>
        <p:txBody>
          <a:bodyPr/>
          <a:lstStyle>
            <a:lvl1pPr marL="0" indent="0">
              <a:buNone/>
              <a:defRPr sz="4367"/>
            </a:lvl1pPr>
            <a:lvl2pPr marL="1247973" indent="0">
              <a:buNone/>
              <a:defRPr sz="3821"/>
            </a:lvl2pPr>
            <a:lvl3pPr marL="2495946" indent="0">
              <a:buNone/>
              <a:defRPr sz="3276"/>
            </a:lvl3pPr>
            <a:lvl4pPr marL="3743919" indent="0">
              <a:buNone/>
              <a:defRPr sz="2730"/>
            </a:lvl4pPr>
            <a:lvl5pPr marL="4991892" indent="0">
              <a:buNone/>
              <a:defRPr sz="2730"/>
            </a:lvl5pPr>
            <a:lvl6pPr marL="6239866" indent="0">
              <a:buNone/>
              <a:defRPr sz="2730"/>
            </a:lvl6pPr>
            <a:lvl7pPr marL="7487839" indent="0">
              <a:buNone/>
              <a:defRPr sz="2730"/>
            </a:lvl7pPr>
            <a:lvl8pPr marL="8735812" indent="0">
              <a:buNone/>
              <a:defRPr sz="2730"/>
            </a:lvl8pPr>
            <a:lvl9pPr marL="9983785" indent="0">
              <a:buNone/>
              <a:defRPr sz="27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7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47987"/>
            <a:ext cx="8127648" cy="4367953"/>
          </a:xfrm>
        </p:spPr>
        <p:txBody>
          <a:bodyPr anchor="b"/>
          <a:lstStyle>
            <a:lvl1pPr>
              <a:defRPr sz="87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695309"/>
            <a:ext cx="12757487" cy="13303191"/>
          </a:xfrm>
        </p:spPr>
        <p:txBody>
          <a:bodyPr anchor="t"/>
          <a:lstStyle>
            <a:lvl1pPr marL="0" indent="0">
              <a:buNone/>
              <a:defRPr sz="8735"/>
            </a:lvl1pPr>
            <a:lvl2pPr marL="1247973" indent="0">
              <a:buNone/>
              <a:defRPr sz="7643"/>
            </a:lvl2pPr>
            <a:lvl3pPr marL="2495946" indent="0">
              <a:buNone/>
              <a:defRPr sz="6551"/>
            </a:lvl3pPr>
            <a:lvl4pPr marL="3743919" indent="0">
              <a:buNone/>
              <a:defRPr sz="5459"/>
            </a:lvl4pPr>
            <a:lvl5pPr marL="4991892" indent="0">
              <a:buNone/>
              <a:defRPr sz="5459"/>
            </a:lvl5pPr>
            <a:lvl6pPr marL="6239866" indent="0">
              <a:buNone/>
              <a:defRPr sz="5459"/>
            </a:lvl6pPr>
            <a:lvl7pPr marL="7487839" indent="0">
              <a:buNone/>
              <a:defRPr sz="5459"/>
            </a:lvl7pPr>
            <a:lvl8pPr marL="8735812" indent="0">
              <a:buNone/>
              <a:defRPr sz="5459"/>
            </a:lvl8pPr>
            <a:lvl9pPr marL="9983785" indent="0">
              <a:buNone/>
              <a:defRPr sz="545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615940"/>
            <a:ext cx="8127648" cy="10404224"/>
          </a:xfrm>
        </p:spPr>
        <p:txBody>
          <a:bodyPr/>
          <a:lstStyle>
            <a:lvl1pPr marL="0" indent="0">
              <a:buNone/>
              <a:defRPr sz="4367"/>
            </a:lvl1pPr>
            <a:lvl2pPr marL="1247973" indent="0">
              <a:buNone/>
              <a:defRPr sz="3821"/>
            </a:lvl2pPr>
            <a:lvl3pPr marL="2495946" indent="0">
              <a:buNone/>
              <a:defRPr sz="3276"/>
            </a:lvl3pPr>
            <a:lvl4pPr marL="3743919" indent="0">
              <a:buNone/>
              <a:defRPr sz="2730"/>
            </a:lvl4pPr>
            <a:lvl5pPr marL="4991892" indent="0">
              <a:buNone/>
              <a:defRPr sz="2730"/>
            </a:lvl5pPr>
            <a:lvl6pPr marL="6239866" indent="0">
              <a:buNone/>
              <a:defRPr sz="2730"/>
            </a:lvl6pPr>
            <a:lvl7pPr marL="7487839" indent="0">
              <a:buNone/>
              <a:defRPr sz="2730"/>
            </a:lvl7pPr>
            <a:lvl8pPr marL="8735812" indent="0">
              <a:buNone/>
              <a:defRPr sz="2730"/>
            </a:lvl8pPr>
            <a:lvl9pPr marL="9983785" indent="0">
              <a:buNone/>
              <a:defRPr sz="27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96660"/>
            <a:ext cx="21734978" cy="3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983280"/>
            <a:ext cx="21734978" cy="1187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7350485"/>
            <a:ext cx="5669994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CC650-F2BE-4254-8754-37F913B428A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7350485"/>
            <a:ext cx="8504992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7350485"/>
            <a:ext cx="5669994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27AAA-ACE8-4A46-8CEA-B139182D6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4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95946" rtl="0" eaLnBrk="1" latinLnBrk="1" hangingPunct="1">
        <a:lnSpc>
          <a:spcPct val="90000"/>
        </a:lnSpc>
        <a:spcBef>
          <a:spcPct val="0"/>
        </a:spcBef>
        <a:buNone/>
        <a:defRPr sz="120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3987" indent="-623987" algn="l" defTabSz="2495946" rtl="0" eaLnBrk="1" latinLnBrk="1" hangingPunct="1">
        <a:lnSpc>
          <a:spcPct val="90000"/>
        </a:lnSpc>
        <a:spcBef>
          <a:spcPts val="2730"/>
        </a:spcBef>
        <a:buFont typeface="Arial" panose="020B0604020202020204" pitchFamily="34" charset="0"/>
        <a:buChar char="•"/>
        <a:defRPr sz="7643" kern="1200">
          <a:solidFill>
            <a:schemeClr val="tx1"/>
          </a:solidFill>
          <a:latin typeface="+mn-lt"/>
          <a:ea typeface="+mn-ea"/>
          <a:cs typeface="+mn-cs"/>
        </a:defRPr>
      </a:lvl1pPr>
      <a:lvl2pPr marL="1871960" indent="-623987" algn="l" defTabSz="2495946" rtl="0" eaLnBrk="1" latinLnBrk="1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6551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3" indent="-623987" algn="l" defTabSz="2495946" rtl="0" eaLnBrk="1" latinLnBrk="1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5459" kern="1200">
          <a:solidFill>
            <a:schemeClr val="tx1"/>
          </a:solidFill>
          <a:latin typeface="+mn-lt"/>
          <a:ea typeface="+mn-ea"/>
          <a:cs typeface="+mn-cs"/>
        </a:defRPr>
      </a:lvl3pPr>
      <a:lvl4pPr marL="4367906" indent="-623987" algn="l" defTabSz="2495946" rtl="0" eaLnBrk="1" latinLnBrk="1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4pPr>
      <a:lvl5pPr marL="5615879" indent="-623987" algn="l" defTabSz="2495946" rtl="0" eaLnBrk="1" latinLnBrk="1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5pPr>
      <a:lvl6pPr marL="6863852" indent="-623987" algn="l" defTabSz="2495946" rtl="0" eaLnBrk="1" latinLnBrk="1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6pPr>
      <a:lvl7pPr marL="8111825" indent="-623987" algn="l" defTabSz="2495946" rtl="0" eaLnBrk="1" latinLnBrk="1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7pPr>
      <a:lvl8pPr marL="9359798" indent="-623987" algn="l" defTabSz="2495946" rtl="0" eaLnBrk="1" latinLnBrk="1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8pPr>
      <a:lvl9pPr marL="10607772" indent="-623987" algn="l" defTabSz="2495946" rtl="0" eaLnBrk="1" latinLnBrk="1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1pPr>
      <a:lvl2pPr marL="1247973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2pPr>
      <a:lvl3pPr marL="2495946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3pPr>
      <a:lvl4pPr marL="3743919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4pPr>
      <a:lvl5pPr marL="4991892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5pPr>
      <a:lvl6pPr marL="6239866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6pPr>
      <a:lvl7pPr marL="7487839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7pPr>
      <a:lvl8pPr marL="8735812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8pPr>
      <a:lvl9pPr marL="9983785" algn="l" defTabSz="2495946" rtl="0" eaLnBrk="1" latinLnBrk="1" hangingPunct="1">
        <a:defRPr sz="4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204D6EA1-F6B8-4908-59F9-097C5DFE6550}"/>
              </a:ext>
            </a:extLst>
          </p:cNvPr>
          <p:cNvSpPr/>
          <p:nvPr/>
        </p:nvSpPr>
        <p:spPr>
          <a:xfrm>
            <a:off x="11371897" y="350468"/>
            <a:ext cx="13150846" cy="7759692"/>
          </a:xfrm>
          <a:prstGeom prst="flowChartProcess">
            <a:avLst/>
          </a:prstGeom>
          <a:solidFill>
            <a:srgbClr val="E7F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CABB4E36-CAE3-E7F1-4A91-19A2E8503C93}"/>
              </a:ext>
            </a:extLst>
          </p:cNvPr>
          <p:cNvSpPr/>
          <p:nvPr/>
        </p:nvSpPr>
        <p:spPr>
          <a:xfrm>
            <a:off x="1097280" y="1031240"/>
            <a:ext cx="2072640" cy="89154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최소 볼륨 측정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547EC-315F-98D3-9024-7A5DCB9A49A2}"/>
              </a:ext>
            </a:extLst>
          </p:cNvPr>
          <p:cNvSpPr txBox="1"/>
          <p:nvPr/>
        </p:nvSpPr>
        <p:spPr>
          <a:xfrm>
            <a:off x="1148394" y="198374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base := 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설정 볼륨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52856C-ABEF-E958-EDE1-3080C892561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69920" y="1477010"/>
            <a:ext cx="940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8FE406A7-6EF2-8222-306F-D279EA2A1561}"/>
              </a:ext>
            </a:extLst>
          </p:cNvPr>
          <p:cNvSpPr/>
          <p:nvPr/>
        </p:nvSpPr>
        <p:spPr>
          <a:xfrm>
            <a:off x="11638772" y="2360641"/>
            <a:ext cx="2072640" cy="89154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${F}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출력</a:t>
            </a: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560623AB-9CE4-3A1C-A19D-6AF0E13BADA7}"/>
              </a:ext>
            </a:extLst>
          </p:cNvPr>
          <p:cNvSpPr/>
          <p:nvPr/>
        </p:nvSpPr>
        <p:spPr>
          <a:xfrm>
            <a:off x="14983544" y="2070383"/>
            <a:ext cx="2197100" cy="1472057"/>
          </a:xfrm>
          <a:prstGeom prst="flowChartDecisi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Pass ? 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18D60E3-760F-6120-4075-B35E61857C25}"/>
              </a:ext>
            </a:extLst>
          </p:cNvPr>
          <p:cNvCxnSpPr>
            <a:cxnSpLocks/>
          </p:cNvCxnSpPr>
          <p:nvPr/>
        </p:nvCxnSpPr>
        <p:spPr>
          <a:xfrm>
            <a:off x="17180644" y="2806412"/>
            <a:ext cx="1275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FC7251-4CE2-FF09-655E-06BD39B711E2}"/>
              </a:ext>
            </a:extLst>
          </p:cNvPr>
          <p:cNvSpPr txBox="1"/>
          <p:nvPr/>
        </p:nvSpPr>
        <p:spPr>
          <a:xfrm>
            <a:off x="17405955" y="237691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Yes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120C07-BEB5-1328-917E-BDFA7426586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6082094" y="3542440"/>
            <a:ext cx="0" cy="810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5A89E5-BFAD-A01A-DF47-D2FAA3B755D6}"/>
              </a:ext>
            </a:extLst>
          </p:cNvPr>
          <p:cNvSpPr txBox="1"/>
          <p:nvPr/>
        </p:nvSpPr>
        <p:spPr>
          <a:xfrm>
            <a:off x="16108587" y="362856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231B891E-7C25-3BC9-D889-F687C24C5BBE}"/>
              </a:ext>
            </a:extLst>
          </p:cNvPr>
          <p:cNvSpPr/>
          <p:nvPr/>
        </p:nvSpPr>
        <p:spPr>
          <a:xfrm>
            <a:off x="21971401" y="2300474"/>
            <a:ext cx="2072640" cy="89154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volume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${G}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ED561194-10F5-135C-D9A5-12AE7F99FBE3}"/>
              </a:ext>
            </a:extLst>
          </p:cNvPr>
          <p:cNvSpPr/>
          <p:nvPr/>
        </p:nvSpPr>
        <p:spPr>
          <a:xfrm>
            <a:off x="15063729" y="6611425"/>
            <a:ext cx="2072640" cy="89154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volume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${G}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dB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</p:txBody>
      </p:sp>
      <p:cxnSp>
        <p:nvCxnSpPr>
          <p:cNvPr id="52" name="직선 화살표 연결선 34">
            <a:extLst>
              <a:ext uri="{FF2B5EF4-FFF2-40B4-BE49-F238E27FC236}">
                <a16:creationId xmlns:a16="http://schemas.microsoft.com/office/drawing/2014/main" id="{5F235D2B-BC4E-CCCC-31E2-93B44B9EBFFD}"/>
              </a:ext>
            </a:extLst>
          </p:cNvPr>
          <p:cNvCxnSpPr>
            <a:cxnSpLocks/>
            <a:stCxn id="47" idx="0"/>
            <a:endCxn id="32" idx="0"/>
          </p:cNvCxnSpPr>
          <p:nvPr/>
        </p:nvCxnSpPr>
        <p:spPr>
          <a:xfrm rot="16200000" flipH="1" flipV="1">
            <a:off x="17811323" y="-2835758"/>
            <a:ext cx="60167" cy="10332629"/>
          </a:xfrm>
          <a:prstGeom prst="bentConnector3">
            <a:avLst>
              <a:gd name="adj1" fmla="val -27018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8F238C2-4315-3741-D73C-09357CB8F503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13711412" y="2806411"/>
            <a:ext cx="12721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F5EE96-05BD-A9FF-DFAA-3D116E184F26}"/>
              </a:ext>
            </a:extLst>
          </p:cNvPr>
          <p:cNvSpPr txBox="1"/>
          <p:nvPr/>
        </p:nvSpPr>
        <p:spPr>
          <a:xfrm>
            <a:off x="18666579" y="13424876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EQ::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SaveJson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(${path})</a:t>
            </a: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C6B78C77-CB96-637B-6A7A-47562FA31D2B}"/>
              </a:ext>
            </a:extLst>
          </p:cNvPr>
          <p:cNvSpPr/>
          <p:nvPr/>
        </p:nvSpPr>
        <p:spPr>
          <a:xfrm>
            <a:off x="18456473" y="2075566"/>
            <a:ext cx="2197100" cy="1472057"/>
          </a:xfrm>
          <a:prstGeom prst="flowChartDecisi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측정에서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Pass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74CB2CBB-5A06-C4D5-9C0D-DB2DD4413590}"/>
              </a:ext>
            </a:extLst>
          </p:cNvPr>
          <p:cNvSpPr/>
          <p:nvPr/>
        </p:nvSpPr>
        <p:spPr>
          <a:xfrm>
            <a:off x="14983544" y="4340904"/>
            <a:ext cx="2197100" cy="1472057"/>
          </a:xfrm>
          <a:prstGeom prst="flowChartDecisi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측정에서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Pass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144D953-F29D-0DCB-EDF4-3D8532B6769E}"/>
              </a:ext>
            </a:extLst>
          </p:cNvPr>
          <p:cNvCxnSpPr>
            <a:cxnSpLocks/>
          </p:cNvCxnSpPr>
          <p:nvPr/>
        </p:nvCxnSpPr>
        <p:spPr>
          <a:xfrm>
            <a:off x="20653573" y="2806411"/>
            <a:ext cx="1275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831D5A-2981-3925-E460-3C1E3C2FEA6F}"/>
              </a:ext>
            </a:extLst>
          </p:cNvPr>
          <p:cNvSpPr txBox="1"/>
          <p:nvPr/>
        </p:nvSpPr>
        <p:spPr>
          <a:xfrm>
            <a:off x="20878884" y="237691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Yes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826F9A1-F517-9D0C-EEBB-7393C0697E46}"/>
              </a:ext>
            </a:extLst>
          </p:cNvPr>
          <p:cNvCxnSpPr>
            <a:cxnSpLocks/>
          </p:cNvCxnSpPr>
          <p:nvPr/>
        </p:nvCxnSpPr>
        <p:spPr>
          <a:xfrm>
            <a:off x="19549194" y="3537940"/>
            <a:ext cx="0" cy="810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29AE896-9B89-61C8-22F7-99EEC0C99A5E}"/>
              </a:ext>
            </a:extLst>
          </p:cNvPr>
          <p:cNvSpPr txBox="1"/>
          <p:nvPr/>
        </p:nvSpPr>
        <p:spPr>
          <a:xfrm>
            <a:off x="19575687" y="362406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432EA71B-7C33-A1E2-F88E-43A5852EB437}"/>
              </a:ext>
            </a:extLst>
          </p:cNvPr>
          <p:cNvSpPr/>
          <p:nvPr/>
        </p:nvSpPr>
        <p:spPr>
          <a:xfrm>
            <a:off x="18203316" y="4348310"/>
            <a:ext cx="2691755" cy="1177277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</a:t>
            </a:r>
            <a:r>
              <a:rPr lang="en-US" altLang="ko-KR" sz="24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${G}</a:t>
            </a:r>
            <a:r>
              <a:rPr lang="en-US" altLang="ko-KR" sz="2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현재 </a:t>
            </a:r>
            <a:r>
              <a:rPr lang="en-US" altLang="ko-KR" sz="24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${G}</a:t>
            </a:r>
            <a:r>
              <a:rPr lang="en-US" altLang="ko-KR" sz="2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사이를 측정값으로 설정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CA9736F-0A42-E1E7-978F-BAA8494DD406}"/>
              </a:ext>
            </a:extLst>
          </p:cNvPr>
          <p:cNvCxnSpPr>
            <a:cxnSpLocks/>
          </p:cNvCxnSpPr>
          <p:nvPr/>
        </p:nvCxnSpPr>
        <p:spPr>
          <a:xfrm>
            <a:off x="16100049" y="5778173"/>
            <a:ext cx="0" cy="810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885C340-D592-C332-6ED9-58460076E63C}"/>
              </a:ext>
            </a:extLst>
          </p:cNvPr>
          <p:cNvSpPr txBox="1"/>
          <p:nvPr/>
        </p:nvSpPr>
        <p:spPr>
          <a:xfrm>
            <a:off x="16126542" y="586429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ACB54E2-25B5-15BD-98DB-7DD8E5785A8A}"/>
              </a:ext>
            </a:extLst>
          </p:cNvPr>
          <p:cNvCxnSpPr>
            <a:cxnSpLocks/>
          </p:cNvCxnSpPr>
          <p:nvPr/>
        </p:nvCxnSpPr>
        <p:spPr>
          <a:xfrm>
            <a:off x="17216063" y="5066218"/>
            <a:ext cx="987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9742C71-D0CF-5B55-2E0E-9BB7F5BCC98F}"/>
              </a:ext>
            </a:extLst>
          </p:cNvPr>
          <p:cNvSpPr txBox="1"/>
          <p:nvPr/>
        </p:nvSpPr>
        <p:spPr>
          <a:xfrm>
            <a:off x="17441374" y="463671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Yes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84" name="직선 화살표 연결선 34">
            <a:extLst>
              <a:ext uri="{FF2B5EF4-FFF2-40B4-BE49-F238E27FC236}">
                <a16:creationId xmlns:a16="http://schemas.microsoft.com/office/drawing/2014/main" id="{0242506D-5FD6-972C-2A4B-007DB00B3F17}"/>
              </a:ext>
            </a:extLst>
          </p:cNvPr>
          <p:cNvCxnSpPr>
            <a:cxnSpLocks/>
            <a:stCxn id="48" idx="1"/>
            <a:endCxn id="32" idx="2"/>
          </p:cNvCxnSpPr>
          <p:nvPr/>
        </p:nvCxnSpPr>
        <p:spPr>
          <a:xfrm rot="10800000">
            <a:off x="12675093" y="3252181"/>
            <a:ext cx="2388637" cy="38050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49F97B2-37B2-7CF8-6336-B400583105B8}"/>
              </a:ext>
            </a:extLst>
          </p:cNvPr>
          <p:cNvSpPr txBox="1"/>
          <p:nvPr/>
        </p:nvSpPr>
        <p:spPr>
          <a:xfrm>
            <a:off x="14845519" y="1280695"/>
            <a:ext cx="2370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50%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초과로 들었을 경우에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Pass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509639E-8A3C-A4AC-3F02-E93A300C6D20}"/>
              </a:ext>
            </a:extLst>
          </p:cNvPr>
          <p:cNvCxnSpPr/>
          <p:nvPr/>
        </p:nvCxnSpPr>
        <p:spPr>
          <a:xfrm>
            <a:off x="19549194" y="5535290"/>
            <a:ext cx="0" cy="302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CF05A96E-38BF-74FF-3AAB-728B251FB409}"/>
              </a:ext>
            </a:extLst>
          </p:cNvPr>
          <p:cNvSpPr/>
          <p:nvPr/>
        </p:nvSpPr>
        <p:spPr>
          <a:xfrm>
            <a:off x="18456473" y="8555931"/>
            <a:ext cx="2197100" cy="1472057"/>
          </a:xfrm>
          <a:prstGeom prst="flowChartDecisi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검사 완료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DAEACB-0FB6-9C63-534E-55C08337EA99}"/>
              </a:ext>
            </a:extLst>
          </p:cNvPr>
          <p:cNvSpPr/>
          <p:nvPr/>
        </p:nvSpPr>
        <p:spPr>
          <a:xfrm>
            <a:off x="7662472" y="804547"/>
            <a:ext cx="1813632" cy="14523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 = 1000</a:t>
            </a:r>
          </a:p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 = 3000</a:t>
            </a:r>
          </a:p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 = 500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B577FF14-A2A5-59F0-B700-A95817CD54D7}"/>
              </a:ext>
            </a:extLst>
          </p:cNvPr>
          <p:cNvSpPr/>
          <p:nvPr/>
        </p:nvSpPr>
        <p:spPr>
          <a:xfrm>
            <a:off x="4099120" y="1084960"/>
            <a:ext cx="2072640" cy="89154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귀 선택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0E5C11E-C182-B778-FE6F-6C2B538670E5}"/>
              </a:ext>
            </a:extLst>
          </p:cNvPr>
          <p:cNvCxnSpPr>
            <a:cxnSpLocks/>
          </p:cNvCxnSpPr>
          <p:nvPr/>
        </p:nvCxnSpPr>
        <p:spPr>
          <a:xfrm>
            <a:off x="6171760" y="1477010"/>
            <a:ext cx="1491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3924E22-1FE5-F099-A9EB-875A710002BD}"/>
              </a:ext>
            </a:extLst>
          </p:cNvPr>
          <p:cNvCxnSpPr>
            <a:cxnSpLocks/>
          </p:cNvCxnSpPr>
          <p:nvPr/>
        </p:nvCxnSpPr>
        <p:spPr>
          <a:xfrm>
            <a:off x="9476104" y="1530729"/>
            <a:ext cx="1895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B16455A-8C98-304D-CF84-C78EAB819391}"/>
              </a:ext>
            </a:extLst>
          </p:cNvPr>
          <p:cNvCxnSpPr>
            <a:cxnSpLocks/>
            <a:stCxn id="93" idx="1"/>
            <a:endCxn id="94" idx="2"/>
          </p:cNvCxnSpPr>
          <p:nvPr/>
        </p:nvCxnSpPr>
        <p:spPr>
          <a:xfrm rot="10800000">
            <a:off x="8569289" y="2256912"/>
            <a:ext cx="9887185" cy="7035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8C2E93B-0146-2555-CB36-C29D4F7029A4}"/>
              </a:ext>
            </a:extLst>
          </p:cNvPr>
          <p:cNvSpPr txBox="1"/>
          <p:nvPr/>
        </p:nvSpPr>
        <p:spPr>
          <a:xfrm>
            <a:off x="17841406" y="882997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D9D16D0-8775-59EE-889D-70FA51DDF160}"/>
              </a:ext>
            </a:extLst>
          </p:cNvPr>
          <p:cNvCxnSpPr>
            <a:cxnSpLocks/>
          </p:cNvCxnSpPr>
          <p:nvPr/>
        </p:nvCxnSpPr>
        <p:spPr>
          <a:xfrm>
            <a:off x="19549193" y="10027988"/>
            <a:ext cx="0" cy="959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A57E4A66-B047-4C32-E468-786D7D32784F}"/>
              </a:ext>
            </a:extLst>
          </p:cNvPr>
          <p:cNvSpPr/>
          <p:nvPr/>
        </p:nvSpPr>
        <p:spPr>
          <a:xfrm>
            <a:off x="18477137" y="10987314"/>
            <a:ext cx="2197100" cy="1472057"/>
          </a:xfrm>
          <a:prstGeom prst="flowChartDecisi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반대쪽귀</a:t>
            </a:r>
          </a:p>
        </p:txBody>
      </p:sp>
      <p:cxnSp>
        <p:nvCxnSpPr>
          <p:cNvPr id="110" name="직선 화살표 연결선 101">
            <a:extLst>
              <a:ext uri="{FF2B5EF4-FFF2-40B4-BE49-F238E27FC236}">
                <a16:creationId xmlns:a16="http://schemas.microsoft.com/office/drawing/2014/main" id="{F464A92A-E48B-63BF-A480-17C6A064DAC0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>
            <a:off x="8563463" y="2255373"/>
            <a:ext cx="9913675" cy="9467970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D77EB24-6C1C-611E-FE9B-94C44E0E7A0C}"/>
              </a:ext>
            </a:extLst>
          </p:cNvPr>
          <p:cNvCxnSpPr>
            <a:cxnSpLocks/>
          </p:cNvCxnSpPr>
          <p:nvPr/>
        </p:nvCxnSpPr>
        <p:spPr>
          <a:xfrm>
            <a:off x="19575687" y="12459371"/>
            <a:ext cx="0" cy="959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D9EFEB-3899-A577-554A-9DA191192A25}"/>
              </a:ext>
            </a:extLst>
          </p:cNvPr>
          <p:cNvSpPr txBox="1"/>
          <p:nvPr/>
        </p:nvSpPr>
        <p:spPr>
          <a:xfrm>
            <a:off x="17456971" y="1121567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따로 검사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EB2CF4-5358-5E6C-0634-C2988912FD1D}"/>
              </a:ext>
            </a:extLst>
          </p:cNvPr>
          <p:cNvSpPr txBox="1"/>
          <p:nvPr/>
        </p:nvSpPr>
        <p:spPr>
          <a:xfrm>
            <a:off x="17581988" y="1268266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같게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할래요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완료함</a:t>
            </a:r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BD8DDFBB-63D5-ABE6-B88C-2A605109B9DC}"/>
              </a:ext>
            </a:extLst>
          </p:cNvPr>
          <p:cNvSpPr/>
          <p:nvPr/>
        </p:nvSpPr>
        <p:spPr>
          <a:xfrm>
            <a:off x="15035901" y="11277572"/>
            <a:ext cx="2072640" cy="89154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반대쪽 귀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656347-11AB-9375-23B8-69CC5C84541B}"/>
              </a:ext>
            </a:extLst>
          </p:cNvPr>
          <p:cNvSpPr txBox="1"/>
          <p:nvPr/>
        </p:nvSpPr>
        <p:spPr>
          <a:xfrm>
            <a:off x="20992054" y="434831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${V | F}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:=</a:t>
            </a:r>
            <a:r>
              <a:rPr lang="en-US" altLang="ko-KR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${base </a:t>
            </a:r>
            <a:r>
              <a:rPr lang="ko-KR" altLang="en-US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볼륨 대비 값의 크기</a:t>
            </a:r>
            <a:r>
              <a:rPr lang="en-US" altLang="ko-KR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</a:t>
            </a:r>
            <a:endParaRPr lang="ko-KR" altLang="en-US" dirty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CE46204-8DE4-4208-C017-5329A3AAA76F}"/>
              </a:ext>
            </a:extLst>
          </p:cNvPr>
          <p:cNvSpPr txBox="1"/>
          <p:nvPr/>
        </p:nvSpPr>
        <p:spPr>
          <a:xfrm>
            <a:off x="851402" y="2806411"/>
            <a:ext cx="4110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Note :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일반적인 방식은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고정된 출력장치를 사용하기 때문에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평소에 듣는데 어려움이 있습니까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?”</a:t>
            </a: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질문으로 시작 볼륨을 추정한다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상황에서는 사용자가 인지할 수 있는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한계 지점을 직접 설정하는 것으로 대체된다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2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130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본혁 구</dc:creator>
  <cp:lastModifiedBy>본혁 구</cp:lastModifiedBy>
  <cp:revision>28</cp:revision>
  <dcterms:created xsi:type="dcterms:W3CDTF">2024-09-18T07:55:17Z</dcterms:created>
  <dcterms:modified xsi:type="dcterms:W3CDTF">2024-09-18T08:33:13Z</dcterms:modified>
</cp:coreProperties>
</file>