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6" r:id="rId7"/>
    <p:sldId id="267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E0E24-C5E8-825C-5ED8-FFF2967A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B0AA8-009C-D1A6-94AB-4FE170D33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638A-B8C4-9032-9606-9F4BA5CE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B2304-4B93-B586-F403-5CFEAB0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BECBE-04DD-E976-9919-2922394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2BEA-BA08-0610-CD63-98A275B1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B934C-78C1-6809-BA0C-32F8797F4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23E3-529C-C8C0-46CA-6C7DF518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4D652-5C11-9C7E-8FFB-B18F584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FC8F-5762-841E-B87B-308AE537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2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1C0F8-4662-BBAB-6729-441F9A9EC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210B8-0C39-9748-AE36-903558AC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7C397-9CEB-4C2E-78D8-FC920BA7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9B307-A217-C275-0AAF-297D385F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BA238-666D-2C6C-0E51-0CBD675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3AF9-6FEC-6F93-525F-34430E0F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11363-B1F5-F151-43D0-63CC4D74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1516B-5E2B-4EB6-291B-BD077BCC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7FD9-68E0-99CB-A5FB-D65DF4D6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EBD95-9C8B-7F5D-5D85-06E15104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8A64-7C5A-0BC8-16E0-C68FFF79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5EC9F-2CA3-A5ED-E267-D3220DE8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62F52-474D-045E-A6D0-88005557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9D7D5-0DBE-F097-F43F-E89C99FA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44D34-E744-B1E9-D7A4-FE24856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8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8B0C6-5881-F5DC-C44E-4D31F717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275B4-1060-F1D9-AD08-64821F507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388E3-72C3-991C-CC2F-3C18980D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91E72-E694-05A9-05DC-32809EE3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323E8-E5A8-B699-D36C-EE52B099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32949-7CE3-4578-F402-B6C97692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4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01A2-93E3-63BF-6C1C-98A10142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606A3-8728-C8E6-1F1B-4BF4200B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BC5C-4C7E-FEE0-B5BE-484F9D30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1C1A-18A6-87BA-7A4C-0834D3FFC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46F1D-60E2-BDD6-919D-450EBF9AC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0E433F-67BC-7694-4653-E5029D9B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D0DCF5-4610-E9BA-98F7-50165C16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5A7C1-04F2-E868-ACB8-F4852AE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5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EE51-28B9-D969-24A1-FB45EEA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7041C3-940A-F5EF-F14B-83806DFE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A69C3-3ADC-D8B3-F5FD-C956310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15CEF-4A02-4145-7426-10BCC03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09031D-B562-FE94-AC88-7EC57DC2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DD05C-4DFE-373F-B99F-54F4000D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33AD3-B623-BE76-1B93-72703951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5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4478C-6942-CCCA-988E-B1CC047C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81D8C-5059-04C1-276B-99DE18E09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968E1-D7D9-EA0D-D42B-17652BC5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3B391-FCA4-D45D-9F65-A0BE3C8F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1C514-5A9F-DA21-AE9E-5765AD64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8B1E7-1A7E-7E96-9549-08F9E438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0D258-434B-5FE8-A6DB-5BB228F8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27AB2E-9E61-6A64-7219-E2CB88D60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26534-06CE-F825-7B84-203E5A7D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E216D-1B80-DE0A-CED0-F85A4B9B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005B0-E35D-9503-DB30-DB71A5A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6CA72-221F-B506-13D8-0033E67E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C29C4B-FB41-6187-8C32-DD42E6BF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5842A-2C80-0DC4-ADCF-6E5DDA54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7431-D571-6FB1-4D39-7D746742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A5F9C-60F3-4224-BB45-6C461FC39385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5AC9E-7D23-AD8C-0E30-C85F2B65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0FCEF-4CC3-04B6-D344-329F5B291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5805E-D353-4962-B252-12E8F2D3C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2524123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3581398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3581397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463867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463867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5695946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5695945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6753219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6753218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781049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781049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8867764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8867763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546938"/>
            <a:ext cx="88408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각 블록은 최소 처리 단위를 나타낸다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일반적으로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16kHz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에서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128 samples == 8ms</a:t>
            </a:r>
          </a:p>
          <a:p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입력이 한 단위가 들어와야 처리를 수행하고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처리가 완료 되어야 출력이 가능하다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</a:p>
          <a:p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단위 시간 별로 동작한다고 가정했을 때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T=2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시점에서 입력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 처리되어서 출력된다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일반적인 상황</a:t>
            </a:r>
          </a:p>
        </p:txBody>
      </p:sp>
    </p:spTree>
    <p:extLst>
      <p:ext uri="{BB962C8B-B14F-4D97-AF65-F5344CB8AC3E}">
        <p14:creationId xmlns:p14="http://schemas.microsoft.com/office/powerpoint/2010/main" val="378477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D1DE-D8EC-0BE2-CCDA-420B5A02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DC9EF-1B32-04AA-0DAA-CE784A46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출력 스트림이 끊기지 않고 이어지는 것이 필수목표이다</a:t>
            </a:r>
            <a:endParaRPr lang="en-US" altLang="ko-KR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입력</a:t>
            </a:r>
            <a:r>
              <a:rPr lang="en-US" altLang="ko-KR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</a:t>
            </a:r>
            <a:r>
              <a:rPr lang="en-US" altLang="ko-KR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출력의 단위가 맞는지 확인해야 한다</a:t>
            </a:r>
            <a:endParaRPr lang="en-US" altLang="ko-KR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API </a:t>
            </a:r>
            <a:r>
              <a:rPr lang="ko-KR" altLang="en-US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별로 최소 버퍼 크기가 상이하다</a:t>
            </a:r>
            <a:endParaRPr lang="en-US" altLang="ko-KR" sz="2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처리속도가 여유가 있어야 버퍼링을 사용할 수 있다</a:t>
            </a:r>
            <a:endParaRPr lang="en-US" altLang="ko-KR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sz="32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입출력 자체에 문제가 없는지 확인해야 한다</a:t>
            </a:r>
            <a:endParaRPr lang="en-US" altLang="ko-KR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2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2524123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3581398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3581397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463867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463867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6115038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5695945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7172311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6753218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8443900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781049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9501172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8867763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546938"/>
            <a:ext cx="9046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일반적으로 처리하는데 단위시간보다 작은 시간이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8ms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단위에서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3ms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처리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걸리지만 </a:t>
            </a:r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간혈적으로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연산속도가 튈 수 있다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– ex) 14ms –</a:t>
            </a:r>
          </a:p>
          <a:p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해당 시점에서 출력이 이어지지 않기 때문에 사용자는 </a:t>
            </a:r>
            <a:r>
              <a:rPr lang="ko-KR" altLang="en-US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지직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거리는 잡음을 듣게 된다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처리 지연 시나리오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문제</a:t>
            </a: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8857C53C-5482-083C-A107-E4BEE67B770A}"/>
              </a:ext>
            </a:extLst>
          </p:cNvPr>
          <p:cNvSpPr/>
          <p:nvPr/>
        </p:nvSpPr>
        <p:spPr>
          <a:xfrm>
            <a:off x="5486396" y="2852737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84E8D314-4579-4287-0E3C-E67315D383D4}"/>
              </a:ext>
            </a:extLst>
          </p:cNvPr>
          <p:cNvSpPr/>
          <p:nvPr/>
        </p:nvSpPr>
        <p:spPr>
          <a:xfrm>
            <a:off x="7941479" y="2771062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4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546938"/>
            <a:ext cx="802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임의의 딜레이를 주면  출력 스트림이 끊기지 않게 표현 될 수 있다</a:t>
            </a:r>
            <a:r>
              <a:rPr lang="en-US" altLang="ko-KR" sz="24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처리 지연 시나리오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해결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EDF45E-5A21-811A-6CF4-33FEEEC0F236}"/>
              </a:ext>
            </a:extLst>
          </p:cNvPr>
          <p:cNvSpPr/>
          <p:nvPr/>
        </p:nvSpPr>
        <p:spPr>
          <a:xfrm>
            <a:off x="2524123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506E15-EF2B-D9E1-5BF9-C4484684B758}"/>
              </a:ext>
            </a:extLst>
          </p:cNvPr>
          <p:cNvSpPr/>
          <p:nvPr/>
        </p:nvSpPr>
        <p:spPr>
          <a:xfrm>
            <a:off x="3581398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0DF8BE-800D-C65B-00BF-F11F64207A73}"/>
              </a:ext>
            </a:extLst>
          </p:cNvPr>
          <p:cNvSpPr/>
          <p:nvPr/>
        </p:nvSpPr>
        <p:spPr>
          <a:xfrm>
            <a:off x="4638668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6EE465D-E257-8351-A64B-D0DC34A358E3}"/>
              </a:ext>
            </a:extLst>
          </p:cNvPr>
          <p:cNvSpPr/>
          <p:nvPr/>
        </p:nvSpPr>
        <p:spPr>
          <a:xfrm>
            <a:off x="463867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D2F13E-CD7E-9FCA-E9E3-9F4495A7E347}"/>
              </a:ext>
            </a:extLst>
          </p:cNvPr>
          <p:cNvSpPr/>
          <p:nvPr/>
        </p:nvSpPr>
        <p:spPr>
          <a:xfrm>
            <a:off x="5695942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9A33B5-0B1A-F822-034B-C5B26CE078F9}"/>
              </a:ext>
            </a:extLst>
          </p:cNvPr>
          <p:cNvSpPr/>
          <p:nvPr/>
        </p:nvSpPr>
        <p:spPr>
          <a:xfrm>
            <a:off x="6115038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1B6EDF-9024-0F2B-6A31-6458DCEB8EC4}"/>
              </a:ext>
            </a:extLst>
          </p:cNvPr>
          <p:cNvSpPr/>
          <p:nvPr/>
        </p:nvSpPr>
        <p:spPr>
          <a:xfrm>
            <a:off x="6753216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FB1B84-7EFA-F666-2AD3-000343503DA0}"/>
              </a:ext>
            </a:extLst>
          </p:cNvPr>
          <p:cNvSpPr/>
          <p:nvPr/>
        </p:nvSpPr>
        <p:spPr>
          <a:xfrm>
            <a:off x="7172311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E61374-98BD-DB5C-C277-9F371662B1B8}"/>
              </a:ext>
            </a:extLst>
          </p:cNvPr>
          <p:cNvSpPr/>
          <p:nvPr/>
        </p:nvSpPr>
        <p:spPr>
          <a:xfrm>
            <a:off x="7810489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8CF453-F19B-669F-FBB8-9B648B28E841}"/>
              </a:ext>
            </a:extLst>
          </p:cNvPr>
          <p:cNvSpPr/>
          <p:nvPr/>
        </p:nvSpPr>
        <p:spPr>
          <a:xfrm>
            <a:off x="8443900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7E00C6-0B4B-8F58-BF2E-A8446439444E}"/>
              </a:ext>
            </a:extLst>
          </p:cNvPr>
          <p:cNvSpPr/>
          <p:nvPr/>
        </p:nvSpPr>
        <p:spPr>
          <a:xfrm>
            <a:off x="8867762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E8A892-9CC7-0121-C9C0-3A4D244D270E}"/>
              </a:ext>
            </a:extLst>
          </p:cNvPr>
          <p:cNvSpPr/>
          <p:nvPr/>
        </p:nvSpPr>
        <p:spPr>
          <a:xfrm>
            <a:off x="9501172" y="2649707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051698-4916-7857-C252-01977198E880}"/>
              </a:ext>
            </a:extLst>
          </p:cNvPr>
          <p:cNvSpPr/>
          <p:nvPr/>
        </p:nvSpPr>
        <p:spPr>
          <a:xfrm>
            <a:off x="9925034" y="3296527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DB52B69-DE54-EC34-9882-28533A16AAB3}"/>
              </a:ext>
            </a:extLst>
          </p:cNvPr>
          <p:cNvCxnSpPr/>
          <p:nvPr/>
        </p:nvCxnSpPr>
        <p:spPr>
          <a:xfrm>
            <a:off x="5486393" y="3105150"/>
            <a:ext cx="1343032" cy="191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87F7A15-55CB-A5E3-0E0B-35C2308AF7A8}"/>
              </a:ext>
            </a:extLst>
          </p:cNvPr>
          <p:cNvCxnSpPr/>
          <p:nvPr/>
        </p:nvCxnSpPr>
        <p:spPr>
          <a:xfrm>
            <a:off x="7962878" y="3117749"/>
            <a:ext cx="1343032" cy="191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B420579-77E9-6662-F11F-24D26F91846C}"/>
              </a:ext>
            </a:extLst>
          </p:cNvPr>
          <p:cNvSpPr/>
          <p:nvPr/>
        </p:nvSpPr>
        <p:spPr>
          <a:xfrm>
            <a:off x="3609974" y="330348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Ø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4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1904999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0+1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2524123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1904997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2+3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3581398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3581397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463867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463867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1904996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4+5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5695946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5695945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6753219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6753218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190499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6+7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7810492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7810491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8867764" y="2600325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8867763" y="3305175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546938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입력의 최소 단위가 처리 </a:t>
            </a:r>
            <a:r>
              <a:rPr lang="ko-KR" altLang="en-US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단위랑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맞지 않을 수 있다</a:t>
            </a:r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최소 단위 불일치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문제</a:t>
            </a: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637A6D64-44CC-3A12-5BB5-6201024C8DBE}"/>
              </a:ext>
            </a:extLst>
          </p:cNvPr>
          <p:cNvSpPr/>
          <p:nvPr/>
        </p:nvSpPr>
        <p:spPr>
          <a:xfrm>
            <a:off x="2069325" y="2105561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i="1" dirty="0">
                <a:solidFill>
                  <a:schemeClr val="tx1"/>
                </a:solidFill>
              </a:rPr>
              <a:t>처리 불가</a:t>
            </a:r>
          </a:p>
        </p:txBody>
      </p:sp>
    </p:spTree>
    <p:extLst>
      <p:ext uri="{BB962C8B-B14F-4D97-AF65-F5344CB8AC3E}">
        <p14:creationId xmlns:p14="http://schemas.microsoft.com/office/powerpoint/2010/main" val="9910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1904999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0+1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3562336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1904997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2+3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4619611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4619610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5676885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5676884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1904996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4+5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6734159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6734158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7791432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7791431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190499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6+7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8848705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8848704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9905977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9905976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986188"/>
            <a:ext cx="9350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입력의 최소단위를 받은 후 이를 처리의 최소단위로 잘라서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딱 떨어지지 않는 경우 </a:t>
            </a:r>
            <a:r>
              <a:rPr lang="ko-KR" altLang="en-US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버퍼링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</a:t>
            </a: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처리를 수행한다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출력 단위의 불일치 또한 동일한 방법으로 해결 가능하다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최소 단위 불일치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해결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7F4EB-2F00-B813-0879-88A537543E23}"/>
              </a:ext>
            </a:extLst>
          </p:cNvPr>
          <p:cNvSpPr/>
          <p:nvPr/>
        </p:nvSpPr>
        <p:spPr>
          <a:xfrm>
            <a:off x="1466848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0E80D3-4BFB-B0B6-8693-A6CB7FCF7CC4}"/>
              </a:ext>
            </a:extLst>
          </p:cNvPr>
          <p:cNvSpPr/>
          <p:nvPr/>
        </p:nvSpPr>
        <p:spPr>
          <a:xfrm>
            <a:off x="2524123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194AC1-ADC2-67D6-74CC-B63FB9B589AA}"/>
              </a:ext>
            </a:extLst>
          </p:cNvPr>
          <p:cNvSpPr/>
          <p:nvPr/>
        </p:nvSpPr>
        <p:spPr>
          <a:xfrm>
            <a:off x="3581398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079C20-A94A-ABBB-7B04-A7022AE3CC46}"/>
              </a:ext>
            </a:extLst>
          </p:cNvPr>
          <p:cNvSpPr/>
          <p:nvPr/>
        </p:nvSpPr>
        <p:spPr>
          <a:xfrm>
            <a:off x="4638672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D7136C-DB51-1771-259F-9ED79B00F82E}"/>
              </a:ext>
            </a:extLst>
          </p:cNvPr>
          <p:cNvSpPr/>
          <p:nvPr/>
        </p:nvSpPr>
        <p:spPr>
          <a:xfrm>
            <a:off x="5695946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450078-37A9-CF8A-A397-6376F92A7FC8}"/>
              </a:ext>
            </a:extLst>
          </p:cNvPr>
          <p:cNvSpPr/>
          <p:nvPr/>
        </p:nvSpPr>
        <p:spPr>
          <a:xfrm>
            <a:off x="6753219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63A788-5D74-410D-A678-8EC1A7C3EA7B}"/>
              </a:ext>
            </a:extLst>
          </p:cNvPr>
          <p:cNvSpPr/>
          <p:nvPr/>
        </p:nvSpPr>
        <p:spPr>
          <a:xfrm>
            <a:off x="7810492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A2744A-B34B-6EDD-6916-76CD524BB1A1}"/>
              </a:ext>
            </a:extLst>
          </p:cNvPr>
          <p:cNvSpPr/>
          <p:nvPr/>
        </p:nvSpPr>
        <p:spPr>
          <a:xfrm>
            <a:off x="8867764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83CE44-6BAA-7A89-8EDF-89B62B8D8B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33591" y="3187542"/>
            <a:ext cx="1428745" cy="4938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F8BC5A-4434-6D29-2496-8A9BA81023ED}"/>
              </a:ext>
            </a:extLst>
          </p:cNvPr>
          <p:cNvSpPr/>
          <p:nvPr/>
        </p:nvSpPr>
        <p:spPr>
          <a:xfrm>
            <a:off x="3581397" y="4157663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Ø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40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2709863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3767138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3767137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4824412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4824411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5881686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5881685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6938959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6938958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7996232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7996231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9053504" y="4086344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9053503" y="4791194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461244" y="5506492"/>
            <a:ext cx="591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여러 채널에서 입력을 받을 경우 싱크가 맞지 않을 수 있다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다중 입력 시 지연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문제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6720A-14EF-2B5C-42BE-C967D3F98854}"/>
              </a:ext>
            </a:extLst>
          </p:cNvPr>
          <p:cNvSpPr/>
          <p:nvPr/>
        </p:nvSpPr>
        <p:spPr>
          <a:xfrm>
            <a:off x="1019177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33EC9-57A9-22E8-4E96-C6C027ADA0F1}"/>
              </a:ext>
            </a:extLst>
          </p:cNvPr>
          <p:cNvSpPr/>
          <p:nvPr/>
        </p:nvSpPr>
        <p:spPr>
          <a:xfrm>
            <a:off x="2076452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8D4AC-CC1C-1C38-6CE6-1040B8359A1A}"/>
              </a:ext>
            </a:extLst>
          </p:cNvPr>
          <p:cNvSpPr/>
          <p:nvPr/>
        </p:nvSpPr>
        <p:spPr>
          <a:xfrm>
            <a:off x="3133727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695B3-8436-11E2-9D07-0B6DC05560AC}"/>
              </a:ext>
            </a:extLst>
          </p:cNvPr>
          <p:cNvSpPr/>
          <p:nvPr/>
        </p:nvSpPr>
        <p:spPr>
          <a:xfrm>
            <a:off x="4191001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AFB0C-7807-066A-C376-B267511B9CB9}"/>
              </a:ext>
            </a:extLst>
          </p:cNvPr>
          <p:cNvSpPr/>
          <p:nvPr/>
        </p:nvSpPr>
        <p:spPr>
          <a:xfrm>
            <a:off x="5248275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F89BE9-2602-5927-0835-C5895B83E546}"/>
              </a:ext>
            </a:extLst>
          </p:cNvPr>
          <p:cNvSpPr/>
          <p:nvPr/>
        </p:nvSpPr>
        <p:spPr>
          <a:xfrm>
            <a:off x="6305548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B0A5D1-B1D7-57DA-2DD5-89C28AD93735}"/>
              </a:ext>
            </a:extLst>
          </p:cNvPr>
          <p:cNvSpPr/>
          <p:nvPr/>
        </p:nvSpPr>
        <p:spPr>
          <a:xfrm>
            <a:off x="7362821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33A0B-760C-5C3B-13ED-14C548CFA9F7}"/>
              </a:ext>
            </a:extLst>
          </p:cNvPr>
          <p:cNvSpPr/>
          <p:nvPr/>
        </p:nvSpPr>
        <p:spPr>
          <a:xfrm>
            <a:off x="8420093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B40389-3559-7A68-14C9-55AC3F9A125D}"/>
              </a:ext>
            </a:extLst>
          </p:cNvPr>
          <p:cNvSpPr/>
          <p:nvPr/>
        </p:nvSpPr>
        <p:spPr>
          <a:xfrm>
            <a:off x="1781177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F37209-2AD4-5E3B-4782-B2887D9AE80A}"/>
              </a:ext>
            </a:extLst>
          </p:cNvPr>
          <p:cNvSpPr/>
          <p:nvPr/>
        </p:nvSpPr>
        <p:spPr>
          <a:xfrm>
            <a:off x="2838452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91D0886-387B-D703-54C1-4C178B7B19A7}"/>
              </a:ext>
            </a:extLst>
          </p:cNvPr>
          <p:cNvSpPr/>
          <p:nvPr/>
        </p:nvSpPr>
        <p:spPr>
          <a:xfrm>
            <a:off x="3895727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0806F-B299-5A0C-4A2F-1ACE5269C085}"/>
              </a:ext>
            </a:extLst>
          </p:cNvPr>
          <p:cNvSpPr/>
          <p:nvPr/>
        </p:nvSpPr>
        <p:spPr>
          <a:xfrm>
            <a:off x="4953001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C1B082-81F7-5D75-793A-45EE88C67FBA}"/>
              </a:ext>
            </a:extLst>
          </p:cNvPr>
          <p:cNvSpPr/>
          <p:nvPr/>
        </p:nvSpPr>
        <p:spPr>
          <a:xfrm>
            <a:off x="6010275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C348A1-EEB1-9440-DFE0-8BB782115A53}"/>
              </a:ext>
            </a:extLst>
          </p:cNvPr>
          <p:cNvSpPr/>
          <p:nvPr/>
        </p:nvSpPr>
        <p:spPr>
          <a:xfrm>
            <a:off x="7067548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E2AC1D-FB99-515D-A57C-310E87763558}"/>
              </a:ext>
            </a:extLst>
          </p:cNvPr>
          <p:cNvSpPr/>
          <p:nvPr/>
        </p:nvSpPr>
        <p:spPr>
          <a:xfrm>
            <a:off x="8124821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BD021A-6F21-673E-6086-750DEB882112}"/>
              </a:ext>
            </a:extLst>
          </p:cNvPr>
          <p:cNvSpPr/>
          <p:nvPr/>
        </p:nvSpPr>
        <p:spPr>
          <a:xfrm>
            <a:off x="9182093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0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3581398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4638673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4638672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5695947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5695946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6753221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6753220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7810494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7810493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4D20B7-84A8-6DFE-15F6-A54F557EEDBE}"/>
              </a:ext>
            </a:extLst>
          </p:cNvPr>
          <p:cNvSpPr/>
          <p:nvPr/>
        </p:nvSpPr>
        <p:spPr>
          <a:xfrm>
            <a:off x="8867767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8867766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9925039" y="41504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624B57-2BAD-B155-235C-97DB6FAB30B5}"/>
              </a:ext>
            </a:extLst>
          </p:cNvPr>
          <p:cNvSpPr/>
          <p:nvPr/>
        </p:nvSpPr>
        <p:spPr>
          <a:xfrm>
            <a:off x="9925038" y="48552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466848" y="5633947"/>
            <a:ext cx="788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가장 지연이 큰 입력을 기준으로 정렬해서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– padding –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처리를 수행할 수 있다</a:t>
            </a:r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다중 입력 시 지연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해결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6720A-14EF-2B5C-42BE-C967D3F98854}"/>
              </a:ext>
            </a:extLst>
          </p:cNvPr>
          <p:cNvSpPr/>
          <p:nvPr/>
        </p:nvSpPr>
        <p:spPr>
          <a:xfrm>
            <a:off x="1019177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33EC9-57A9-22E8-4E96-C6C027ADA0F1}"/>
              </a:ext>
            </a:extLst>
          </p:cNvPr>
          <p:cNvSpPr/>
          <p:nvPr/>
        </p:nvSpPr>
        <p:spPr>
          <a:xfrm>
            <a:off x="2076452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8D4AC-CC1C-1C38-6CE6-1040B8359A1A}"/>
              </a:ext>
            </a:extLst>
          </p:cNvPr>
          <p:cNvSpPr/>
          <p:nvPr/>
        </p:nvSpPr>
        <p:spPr>
          <a:xfrm>
            <a:off x="3133727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695B3-8436-11E2-9D07-0B6DC05560AC}"/>
              </a:ext>
            </a:extLst>
          </p:cNvPr>
          <p:cNvSpPr/>
          <p:nvPr/>
        </p:nvSpPr>
        <p:spPr>
          <a:xfrm>
            <a:off x="4191001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AFB0C-7807-066A-C376-B267511B9CB9}"/>
              </a:ext>
            </a:extLst>
          </p:cNvPr>
          <p:cNvSpPr/>
          <p:nvPr/>
        </p:nvSpPr>
        <p:spPr>
          <a:xfrm>
            <a:off x="5248275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F89BE9-2602-5927-0835-C5895B83E546}"/>
              </a:ext>
            </a:extLst>
          </p:cNvPr>
          <p:cNvSpPr/>
          <p:nvPr/>
        </p:nvSpPr>
        <p:spPr>
          <a:xfrm>
            <a:off x="6305548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B0A5D1-B1D7-57DA-2DD5-89C28AD93735}"/>
              </a:ext>
            </a:extLst>
          </p:cNvPr>
          <p:cNvSpPr/>
          <p:nvPr/>
        </p:nvSpPr>
        <p:spPr>
          <a:xfrm>
            <a:off x="7362821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833A0B-760C-5C3B-13ED-14C548CFA9F7}"/>
              </a:ext>
            </a:extLst>
          </p:cNvPr>
          <p:cNvSpPr/>
          <p:nvPr/>
        </p:nvSpPr>
        <p:spPr>
          <a:xfrm>
            <a:off x="8420093" y="2565678"/>
            <a:ext cx="847725" cy="5048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6B40389-3559-7A68-14C9-55AC3F9A125D}"/>
              </a:ext>
            </a:extLst>
          </p:cNvPr>
          <p:cNvSpPr/>
          <p:nvPr/>
        </p:nvSpPr>
        <p:spPr>
          <a:xfrm>
            <a:off x="1781177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DF37209-2AD4-5E3B-4782-B2887D9AE80A}"/>
              </a:ext>
            </a:extLst>
          </p:cNvPr>
          <p:cNvSpPr/>
          <p:nvPr/>
        </p:nvSpPr>
        <p:spPr>
          <a:xfrm>
            <a:off x="2838452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91D0886-387B-D703-54C1-4C178B7B19A7}"/>
              </a:ext>
            </a:extLst>
          </p:cNvPr>
          <p:cNvSpPr/>
          <p:nvPr/>
        </p:nvSpPr>
        <p:spPr>
          <a:xfrm>
            <a:off x="3895727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0806F-B299-5A0C-4A2F-1ACE5269C085}"/>
              </a:ext>
            </a:extLst>
          </p:cNvPr>
          <p:cNvSpPr/>
          <p:nvPr/>
        </p:nvSpPr>
        <p:spPr>
          <a:xfrm>
            <a:off x="4953001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C1B082-81F7-5D75-793A-45EE88C67FBA}"/>
              </a:ext>
            </a:extLst>
          </p:cNvPr>
          <p:cNvSpPr/>
          <p:nvPr/>
        </p:nvSpPr>
        <p:spPr>
          <a:xfrm>
            <a:off x="6010275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C348A1-EEB1-9440-DFE0-8BB782115A53}"/>
              </a:ext>
            </a:extLst>
          </p:cNvPr>
          <p:cNvSpPr/>
          <p:nvPr/>
        </p:nvSpPr>
        <p:spPr>
          <a:xfrm>
            <a:off x="7067548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E2AC1D-FB99-515D-A57C-310E87763558}"/>
              </a:ext>
            </a:extLst>
          </p:cNvPr>
          <p:cNvSpPr/>
          <p:nvPr/>
        </p:nvSpPr>
        <p:spPr>
          <a:xfrm>
            <a:off x="8124821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BD021A-6F21-673E-6086-750DEB882112}"/>
              </a:ext>
            </a:extLst>
          </p:cNvPr>
          <p:cNvSpPr/>
          <p:nvPr/>
        </p:nvSpPr>
        <p:spPr>
          <a:xfrm>
            <a:off x="9182093" y="3294400"/>
            <a:ext cx="847725" cy="50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B6121E-465D-D9AA-ACE0-A1BFD27ACC45}"/>
              </a:ext>
            </a:extLst>
          </p:cNvPr>
          <p:cNvCxnSpPr>
            <a:cxnSpLocks/>
          </p:cNvCxnSpPr>
          <p:nvPr/>
        </p:nvCxnSpPr>
        <p:spPr>
          <a:xfrm flipH="1" flipV="1">
            <a:off x="2709863" y="1933575"/>
            <a:ext cx="42861" cy="248602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F5C409-4FE3-4EA3-BA3E-1EA6D7369CD0}"/>
              </a:ext>
            </a:extLst>
          </p:cNvPr>
          <p:cNvSpPr/>
          <p:nvPr/>
        </p:nvSpPr>
        <p:spPr>
          <a:xfrm>
            <a:off x="3686172" y="4874389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Ø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B33170-0C24-F2F4-7B2E-E90A00A6DB08}"/>
              </a:ext>
            </a:extLst>
          </p:cNvPr>
          <p:cNvSpPr/>
          <p:nvPr/>
        </p:nvSpPr>
        <p:spPr>
          <a:xfrm>
            <a:off x="2628243" y="4874389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Ø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8BD482-4A56-06C2-EA7F-C0488853B734}"/>
              </a:ext>
            </a:extLst>
          </p:cNvPr>
          <p:cNvCxnSpPr>
            <a:cxnSpLocks/>
          </p:cNvCxnSpPr>
          <p:nvPr/>
        </p:nvCxnSpPr>
        <p:spPr>
          <a:xfrm>
            <a:off x="2214557" y="2452293"/>
            <a:ext cx="1366841" cy="1753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7451AF-B053-E9EF-FEE2-CDD7FBF6B56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866902" y="2818091"/>
            <a:ext cx="1733547" cy="14011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9EE333-50E4-BAE5-A86D-7DF1D8077705}"/>
              </a:ext>
            </a:extLst>
          </p:cNvPr>
          <p:cNvCxnSpPr>
            <a:cxnSpLocks/>
          </p:cNvCxnSpPr>
          <p:nvPr/>
        </p:nvCxnSpPr>
        <p:spPr>
          <a:xfrm>
            <a:off x="2352678" y="3748181"/>
            <a:ext cx="1400171" cy="623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3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4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74154-6B9C-2729-E4D8-0F0CDF5E5244}"/>
              </a:ext>
            </a:extLst>
          </p:cNvPr>
          <p:cNvSpPr/>
          <p:nvPr/>
        </p:nvSpPr>
        <p:spPr>
          <a:xfrm>
            <a:off x="2524124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2524123" y="2600325"/>
            <a:ext cx="1223976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CEC22-96CB-9379-3E50-9C1000C2FCF1}"/>
              </a:ext>
            </a:extLst>
          </p:cNvPr>
          <p:cNvSpPr/>
          <p:nvPr/>
        </p:nvSpPr>
        <p:spPr>
          <a:xfrm>
            <a:off x="3957647" y="2600325"/>
            <a:ext cx="1223976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3957647" y="3340268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BA71E-3079-A8AB-9071-C78FA1C95905}"/>
              </a:ext>
            </a:extLst>
          </p:cNvPr>
          <p:cNvSpPr/>
          <p:nvPr/>
        </p:nvSpPr>
        <p:spPr>
          <a:xfrm>
            <a:off x="463867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5486397" y="2600324"/>
            <a:ext cx="1523982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5EDEDC-0829-2DF5-200B-ADD8BF971F2E}"/>
              </a:ext>
            </a:extLst>
          </p:cNvPr>
          <p:cNvSpPr/>
          <p:nvPr/>
        </p:nvSpPr>
        <p:spPr>
          <a:xfrm>
            <a:off x="5672137" y="3340268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A8E194-3A95-DB86-7D53-7C38AB12A409}"/>
              </a:ext>
            </a:extLst>
          </p:cNvPr>
          <p:cNvSpPr/>
          <p:nvPr/>
        </p:nvSpPr>
        <p:spPr>
          <a:xfrm>
            <a:off x="7353288" y="2600324"/>
            <a:ext cx="2038362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8C55BD-9E8A-7EF1-6F6B-01A65D1CFB1B}"/>
              </a:ext>
            </a:extLst>
          </p:cNvPr>
          <p:cNvSpPr/>
          <p:nvPr/>
        </p:nvSpPr>
        <p:spPr>
          <a:xfrm>
            <a:off x="6753220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09E73D-B7FB-9E34-5F81-94BDD2A97E90}"/>
              </a:ext>
            </a:extLst>
          </p:cNvPr>
          <p:cNvSpPr/>
          <p:nvPr/>
        </p:nvSpPr>
        <p:spPr>
          <a:xfrm>
            <a:off x="7600944" y="3340268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9A721B-B1CA-D018-5B89-BDF21879FD92}"/>
              </a:ext>
            </a:extLst>
          </p:cNvPr>
          <p:cNvSpPr/>
          <p:nvPr/>
        </p:nvSpPr>
        <p:spPr>
          <a:xfrm>
            <a:off x="8867765" y="1933575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546938"/>
            <a:ext cx="8097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연산 자체가 입력보다 오래 걸리는 경우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(RTF &gt; 1.0)</a:t>
            </a: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예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 8ms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 처리에 평균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12ms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소요 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= RTF 1.5</a:t>
            </a:r>
          </a:p>
          <a:p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는 버퍼링으로 해결 할 수 없다</a:t>
            </a:r>
            <a:r>
              <a:rPr lang="en-US" altLang="ko-KR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  </a:t>
            </a:r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알고리즘을 경량화 하여 처리 시간을 </a:t>
            </a:r>
            <a:r>
              <a:rPr lang="ko-KR" altLang="en-US" sz="2000" dirty="0" err="1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줄여야한다</a:t>
            </a:r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928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버퍼 조절로 해결이 안되는 상황 </a:t>
            </a:r>
            <a:r>
              <a:rPr lang="en-US" altLang="ko-KR" sz="3600" b="1" dirty="0"/>
              <a:t>– RTF</a:t>
            </a:r>
            <a:r>
              <a:rPr lang="ko-KR" altLang="en-US" sz="3600" b="1" dirty="0"/>
              <a:t> 부족</a:t>
            </a: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BD7E5709-8D00-C761-A6FA-0C872E73A791}"/>
              </a:ext>
            </a:extLst>
          </p:cNvPr>
          <p:cNvSpPr/>
          <p:nvPr/>
        </p:nvSpPr>
        <p:spPr>
          <a:xfrm>
            <a:off x="4310073" y="2872576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C964F496-1990-1445-A252-1C0D26D6294B}"/>
              </a:ext>
            </a:extLst>
          </p:cNvPr>
          <p:cNvSpPr/>
          <p:nvPr/>
        </p:nvSpPr>
        <p:spPr>
          <a:xfrm>
            <a:off x="6119808" y="2837199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0F225FEA-9FCA-19F3-BA1B-722C88332801}"/>
              </a:ext>
            </a:extLst>
          </p:cNvPr>
          <p:cNvSpPr/>
          <p:nvPr/>
        </p:nvSpPr>
        <p:spPr>
          <a:xfrm>
            <a:off x="8372469" y="2882099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8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975F5F-4EA4-95A5-4563-70178D7A1E4F}"/>
              </a:ext>
            </a:extLst>
          </p:cNvPr>
          <p:cNvSpPr/>
          <p:nvPr/>
        </p:nvSpPr>
        <p:spPr>
          <a:xfrm>
            <a:off x="1466850" y="1933575"/>
            <a:ext cx="1904998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D236-5D12-7671-6FC4-AAE9612418CD}"/>
              </a:ext>
            </a:extLst>
          </p:cNvPr>
          <p:cNvSpPr/>
          <p:nvPr/>
        </p:nvSpPr>
        <p:spPr>
          <a:xfrm>
            <a:off x="146684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57F98E-F81D-4A38-D4E3-21EED536EF56}"/>
              </a:ext>
            </a:extLst>
          </p:cNvPr>
          <p:cNvSpPr/>
          <p:nvPr/>
        </p:nvSpPr>
        <p:spPr>
          <a:xfrm>
            <a:off x="2524123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T=1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6FADF-B965-9440-F348-5435C12F192E}"/>
              </a:ext>
            </a:extLst>
          </p:cNvPr>
          <p:cNvSpPr/>
          <p:nvPr/>
        </p:nvSpPr>
        <p:spPr>
          <a:xfrm>
            <a:off x="3562336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EE07-D9DE-4BC7-8275-3040C8E7BEDC}"/>
              </a:ext>
            </a:extLst>
          </p:cNvPr>
          <p:cNvSpPr/>
          <p:nvPr/>
        </p:nvSpPr>
        <p:spPr>
          <a:xfrm>
            <a:off x="3581399" y="1933575"/>
            <a:ext cx="1904997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7EDE75-49F3-3E18-B294-AA27681A5596}"/>
              </a:ext>
            </a:extLst>
          </p:cNvPr>
          <p:cNvSpPr/>
          <p:nvPr/>
        </p:nvSpPr>
        <p:spPr>
          <a:xfrm>
            <a:off x="3581398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E1BF21-C5A3-41EA-E766-C53549680B30}"/>
              </a:ext>
            </a:extLst>
          </p:cNvPr>
          <p:cNvSpPr/>
          <p:nvPr/>
        </p:nvSpPr>
        <p:spPr>
          <a:xfrm>
            <a:off x="4619610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8A38BC-281C-6A7D-DE17-DED7B65C06FA}"/>
              </a:ext>
            </a:extLst>
          </p:cNvPr>
          <p:cNvSpPr/>
          <p:nvPr/>
        </p:nvSpPr>
        <p:spPr>
          <a:xfrm>
            <a:off x="463867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T=3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470B5A-7984-E1CC-364C-B91ACED1E69C}"/>
              </a:ext>
            </a:extLst>
          </p:cNvPr>
          <p:cNvSpPr/>
          <p:nvPr/>
        </p:nvSpPr>
        <p:spPr>
          <a:xfrm>
            <a:off x="5676885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9A426-AD90-B6DF-12AD-0D9B069723DE}"/>
              </a:ext>
            </a:extLst>
          </p:cNvPr>
          <p:cNvSpPr/>
          <p:nvPr/>
        </p:nvSpPr>
        <p:spPr>
          <a:xfrm>
            <a:off x="5695947" y="1933575"/>
            <a:ext cx="1904996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FF995B-97CB-DE7D-3629-52B58A45F9BC}"/>
              </a:ext>
            </a:extLst>
          </p:cNvPr>
          <p:cNvSpPr/>
          <p:nvPr/>
        </p:nvSpPr>
        <p:spPr>
          <a:xfrm>
            <a:off x="5695946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FF1D24-BCCE-24A0-F40A-BCC3885D8721}"/>
              </a:ext>
            </a:extLst>
          </p:cNvPr>
          <p:cNvSpPr/>
          <p:nvPr/>
        </p:nvSpPr>
        <p:spPr>
          <a:xfrm>
            <a:off x="6734158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4BAF91-AE0C-E371-487D-92D9470231B2}"/>
              </a:ext>
            </a:extLst>
          </p:cNvPr>
          <p:cNvSpPr/>
          <p:nvPr/>
        </p:nvSpPr>
        <p:spPr>
          <a:xfrm>
            <a:off x="6753219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T=5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3B51D3-6752-03BA-498C-8836D07A5AE3}"/>
              </a:ext>
            </a:extLst>
          </p:cNvPr>
          <p:cNvSpPr/>
          <p:nvPr/>
        </p:nvSpPr>
        <p:spPr>
          <a:xfrm>
            <a:off x="7791432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60C748-93B4-AC1A-5F05-3F37A490C8AC}"/>
              </a:ext>
            </a:extLst>
          </p:cNvPr>
          <p:cNvSpPr/>
          <p:nvPr/>
        </p:nvSpPr>
        <p:spPr>
          <a:xfrm>
            <a:off x="7810493" y="1933575"/>
            <a:ext cx="190499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8F0DB-235A-1B3E-8791-456BE9FFD687}"/>
              </a:ext>
            </a:extLst>
          </p:cNvPr>
          <p:cNvSpPr/>
          <p:nvPr/>
        </p:nvSpPr>
        <p:spPr>
          <a:xfrm>
            <a:off x="7810492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8895C3-66BF-D0AD-7156-A82BFD4C5D2E}"/>
              </a:ext>
            </a:extLst>
          </p:cNvPr>
          <p:cNvSpPr/>
          <p:nvPr/>
        </p:nvSpPr>
        <p:spPr>
          <a:xfrm>
            <a:off x="8848704" y="4133850"/>
            <a:ext cx="847725" cy="5048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출력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262784-172A-F200-B4F9-5C4FA9BEC803}"/>
              </a:ext>
            </a:extLst>
          </p:cNvPr>
          <p:cNvSpPr/>
          <p:nvPr/>
        </p:nvSpPr>
        <p:spPr>
          <a:xfrm>
            <a:off x="8867764" y="1266825"/>
            <a:ext cx="847725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T=7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64442-D07F-C620-9F13-604AB0529E8F}"/>
              </a:ext>
            </a:extLst>
          </p:cNvPr>
          <p:cNvSpPr/>
          <p:nvPr/>
        </p:nvSpPr>
        <p:spPr>
          <a:xfrm>
            <a:off x="9905977" y="3429000"/>
            <a:ext cx="847725" cy="5048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처리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A4681A-3766-7B54-E6CC-9EBAE1895ED7}"/>
              </a:ext>
            </a:extLst>
          </p:cNvPr>
          <p:cNvSpPr txBox="1"/>
          <p:nvPr/>
        </p:nvSpPr>
        <p:spPr>
          <a:xfrm>
            <a:off x="1323975" y="4986188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입력 자체가 제대로 안 들어온다면 방법이 없다</a:t>
            </a:r>
            <a:endParaRPr lang="en-US" altLang="ko-KR" sz="200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C8F331-3905-CC2D-7836-13418D8437A6}"/>
              </a:ext>
            </a:extLst>
          </p:cNvPr>
          <p:cNvSpPr txBox="1"/>
          <p:nvPr/>
        </p:nvSpPr>
        <p:spPr>
          <a:xfrm>
            <a:off x="428625" y="333375"/>
            <a:ext cx="940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버퍼 조절로 해결이 안되는 상황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입력 손실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7F4EB-2F00-B813-0879-88A537543E23}"/>
              </a:ext>
            </a:extLst>
          </p:cNvPr>
          <p:cNvSpPr/>
          <p:nvPr/>
        </p:nvSpPr>
        <p:spPr>
          <a:xfrm>
            <a:off x="1466848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194AC1-ADC2-67D6-74CC-B63FB9B589AA}"/>
              </a:ext>
            </a:extLst>
          </p:cNvPr>
          <p:cNvSpPr/>
          <p:nvPr/>
        </p:nvSpPr>
        <p:spPr>
          <a:xfrm>
            <a:off x="3581398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D7136C-DB51-1771-259F-9ED79B00F82E}"/>
              </a:ext>
            </a:extLst>
          </p:cNvPr>
          <p:cNvSpPr/>
          <p:nvPr/>
        </p:nvSpPr>
        <p:spPr>
          <a:xfrm>
            <a:off x="5695946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63A788-5D74-410D-A678-8EC1A7C3EA7B}"/>
              </a:ext>
            </a:extLst>
          </p:cNvPr>
          <p:cNvSpPr/>
          <p:nvPr/>
        </p:nvSpPr>
        <p:spPr>
          <a:xfrm>
            <a:off x="7810492" y="2700337"/>
            <a:ext cx="847725" cy="5048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입력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9E1B0103-7734-4894-9C98-5EFCA25ED4E3}"/>
              </a:ext>
            </a:extLst>
          </p:cNvPr>
          <p:cNvSpPr/>
          <p:nvPr/>
        </p:nvSpPr>
        <p:spPr>
          <a:xfrm>
            <a:off x="5148257" y="3652839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D16E772B-999E-9155-FF28-03B63366A298}"/>
              </a:ext>
            </a:extLst>
          </p:cNvPr>
          <p:cNvSpPr/>
          <p:nvPr/>
        </p:nvSpPr>
        <p:spPr>
          <a:xfrm>
            <a:off x="7393757" y="3681412"/>
            <a:ext cx="1643047" cy="1323439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err="1">
                <a:solidFill>
                  <a:schemeClr val="tx1"/>
                </a:solidFill>
              </a:rPr>
              <a:t>지직</a:t>
            </a:r>
            <a:endParaRPr lang="ko-KR" alt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927</Words>
  <Application>Microsoft Office PowerPoint</Application>
  <PresentationFormat>와이드스크린</PresentationFormat>
  <Paragraphs>329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 Medium</vt:lpstr>
      <vt:lpstr>Pretendard SemiBold</vt:lpstr>
      <vt:lpstr>Pretendard 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본혁 구</dc:creator>
  <cp:lastModifiedBy>본혁 구</cp:lastModifiedBy>
  <cp:revision>33</cp:revision>
  <dcterms:created xsi:type="dcterms:W3CDTF">2024-07-25T07:43:58Z</dcterms:created>
  <dcterms:modified xsi:type="dcterms:W3CDTF">2024-07-25T08:10:07Z</dcterms:modified>
</cp:coreProperties>
</file>