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9" r:id="rId2"/>
    <p:sldId id="272" r:id="rId3"/>
    <p:sldId id="257" r:id="rId4"/>
    <p:sldId id="278" r:id="rId5"/>
    <p:sldId id="261" r:id="rId6"/>
    <p:sldId id="274" r:id="rId7"/>
    <p:sldId id="279" r:id="rId8"/>
    <p:sldId id="264" r:id="rId9"/>
    <p:sldId id="275" r:id="rId10"/>
    <p:sldId id="280" r:id="rId11"/>
    <p:sldId id="265" r:id="rId12"/>
    <p:sldId id="276" r:id="rId13"/>
    <p:sldId id="281" r:id="rId14"/>
    <p:sldId id="267" r:id="rId15"/>
    <p:sldId id="277" r:id="rId16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C8"/>
    <a:srgbClr val="EAB5B6"/>
    <a:srgbClr val="E6B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4721" autoAdjust="0"/>
  </p:normalViewPr>
  <p:slideViewPr>
    <p:cSldViewPr snapToGrid="0" snapToObjects="1">
      <p:cViewPr>
        <p:scale>
          <a:sx n="50" d="100"/>
          <a:sy n="50" d="100"/>
        </p:scale>
        <p:origin x="1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A581C-F002-4E47-A9AD-162F21DC5D6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633DE-C377-D146-90A0-204AC6734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9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0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0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7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7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6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C9EB-C482-984F-ABF1-A6560E7D91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" r="6401"/>
          <a:stretch/>
        </p:blipFill>
        <p:spPr>
          <a:xfrm>
            <a:off x="0" y="1512054"/>
            <a:ext cx="9093260" cy="12028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28" y="3767857"/>
            <a:ext cx="14861604" cy="8344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79" y="1834289"/>
            <a:ext cx="5303214" cy="142065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83647" y="7741796"/>
            <a:ext cx="14818647" cy="347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9354" b="1" spc="702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ABS </a:t>
            </a:r>
            <a:r>
              <a:rPr lang="en-US" altLang="zh-CN" sz="9354" b="1" spc="702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Architechture</a:t>
            </a:r>
            <a:endParaRPr lang="en-US" altLang="zh-CN" sz="9354" b="1" spc="702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  <a:p>
            <a:pPr algn="r">
              <a:defRPr/>
            </a:pPr>
            <a:endParaRPr lang="en-US" altLang="zh-CN" sz="12628" b="1" spc="702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6167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915">
        <p:fade/>
      </p:transition>
    </mc:Choice>
    <mc:Fallback>
      <p:transition spd="med" advTm="19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5691199" y="6808860"/>
            <a:ext cx="986172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Redeem Token (ABS system)</a:t>
            </a:r>
            <a:endParaRPr lang="en-US" altLang="zh-CN" sz="4800" b="1" dirty="0">
              <a:solidFill>
                <a:srgbClr val="3B3B3B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" name="矩形 15"/>
          <p:cNvSpPr/>
          <p:nvPr/>
        </p:nvSpPr>
        <p:spPr>
          <a:xfrm>
            <a:off x="10140735" y="5732362"/>
            <a:ext cx="1069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 smtClean="0">
                <a:solidFill>
                  <a:srgbClr val="E94E09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04</a:t>
            </a:r>
            <a:endParaRPr lang="zh-CN" altLang="en-US" sz="5400" b="1" spc="300" dirty="0">
              <a:solidFill>
                <a:srgbClr val="E94E09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95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7312024" y="5008000"/>
            <a:ext cx="28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49" y="982205"/>
            <a:ext cx="6146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Redeem Token (ABS system)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6A768A-5A17-F749-81AD-627C2A740EEC}"/>
              </a:ext>
            </a:extLst>
          </p:cNvPr>
          <p:cNvSpPr/>
          <p:nvPr/>
        </p:nvSpPr>
        <p:spPr>
          <a:xfrm>
            <a:off x="5469725" y="6636393"/>
            <a:ext cx="1803370" cy="74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Agents</a:t>
            </a:r>
            <a:endParaRPr lang="en-US" sz="2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AD4AC92-0744-C046-838D-597455820029}"/>
              </a:ext>
            </a:extLst>
          </p:cNvPr>
          <p:cNvSpPr/>
          <p:nvPr/>
        </p:nvSpPr>
        <p:spPr>
          <a:xfrm>
            <a:off x="7625353" y="8927594"/>
            <a:ext cx="7878447" cy="242755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3130802" y="8961686"/>
            <a:ext cx="23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Intermediary Payment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3761845" y="9405267"/>
            <a:ext cx="1385761" cy="1739297"/>
            <a:chOff x="13172366" y="11601449"/>
            <a:chExt cx="1135128" cy="1739297"/>
          </a:xfrm>
        </p:grpSpPr>
        <p:grpSp>
          <p:nvGrpSpPr>
            <p:cNvPr id="88" name="Group 87"/>
            <p:cNvGrpSpPr/>
            <p:nvPr/>
          </p:nvGrpSpPr>
          <p:grpSpPr>
            <a:xfrm>
              <a:off x="13172366" y="11601449"/>
              <a:ext cx="1135128" cy="1739297"/>
              <a:chOff x="13890358" y="2303848"/>
              <a:chExt cx="1218674" cy="168645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890358" y="2303848"/>
                <a:ext cx="1214924" cy="1686453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3894103" y="3542389"/>
                <a:ext cx="1214929" cy="4479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Banks</a:t>
                </a:r>
              </a:p>
            </p:txBody>
          </p:sp>
        </p:grp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51" y="11952060"/>
              <a:ext cx="623522" cy="623522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11906250" y="9405269"/>
            <a:ext cx="1303519" cy="1731504"/>
            <a:chOff x="1202625" y="9472417"/>
            <a:chExt cx="1055534" cy="1381815"/>
          </a:xfrm>
        </p:grpSpPr>
        <p:grpSp>
          <p:nvGrpSpPr>
            <p:cNvPr id="84" name="Group 83"/>
            <p:cNvGrpSpPr/>
            <p:nvPr/>
          </p:nvGrpSpPr>
          <p:grpSpPr>
            <a:xfrm>
              <a:off x="1202625" y="9472417"/>
              <a:ext cx="1055534" cy="1381815"/>
              <a:chOff x="11947465" y="3004586"/>
              <a:chExt cx="1133226" cy="138181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1947465" y="3004586"/>
                <a:ext cx="1133226" cy="1370558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47465" y="3904339"/>
                <a:ext cx="1133225" cy="48206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Wallets</a:t>
                </a:r>
              </a:p>
            </p:txBody>
          </p:sp>
        </p:grp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96616" y="9693864"/>
              <a:ext cx="538243" cy="538243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9927642" y="9419632"/>
            <a:ext cx="1409698" cy="1727756"/>
            <a:chOff x="1202617" y="11081584"/>
            <a:chExt cx="1409700" cy="1911152"/>
          </a:xfrm>
        </p:grpSpPr>
        <p:grpSp>
          <p:nvGrpSpPr>
            <p:cNvPr id="80" name="Group 79"/>
            <p:cNvGrpSpPr/>
            <p:nvPr/>
          </p:nvGrpSpPr>
          <p:grpSpPr>
            <a:xfrm>
              <a:off x="1202617" y="11081584"/>
              <a:ext cx="1409700" cy="1911152"/>
              <a:chOff x="12515710" y="2623368"/>
              <a:chExt cx="904309" cy="176303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2515711" y="2623368"/>
                <a:ext cx="904308" cy="175177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2515710" y="3757117"/>
                <a:ext cx="904308" cy="62928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Crypto Currencies</a:t>
                </a:r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246" y="11366440"/>
              <a:ext cx="739773" cy="739773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8065057" y="9405268"/>
            <a:ext cx="1319793" cy="1732579"/>
            <a:chOff x="1272774" y="12664953"/>
            <a:chExt cx="1319793" cy="1732579"/>
          </a:xfrm>
        </p:grpSpPr>
        <p:sp>
          <p:nvSpPr>
            <p:cNvPr id="77" name="Rectangle 76"/>
            <p:cNvSpPr/>
            <p:nvPr/>
          </p:nvSpPr>
          <p:spPr>
            <a:xfrm>
              <a:off x="1272774" y="12664953"/>
              <a:ext cx="1301259" cy="1721321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272774" y="13915470"/>
              <a:ext cx="1319793" cy="4820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VPS</a:t>
              </a: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336" y="13033693"/>
              <a:ext cx="995830" cy="522008"/>
            </a:xfrm>
            <a:prstGeom prst="rect">
              <a:avLst/>
            </a:prstGeom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11554924" y="7892575"/>
            <a:ext cx="0" cy="1017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306051" y="4038600"/>
            <a:ext cx="2585702" cy="3794271"/>
            <a:chOff x="6000751" y="4038600"/>
            <a:chExt cx="2467892" cy="3794271"/>
          </a:xfrm>
        </p:grpSpPr>
        <p:grpSp>
          <p:nvGrpSpPr>
            <p:cNvPr id="95" name="Group 94"/>
            <p:cNvGrpSpPr/>
            <p:nvPr/>
          </p:nvGrpSpPr>
          <p:grpSpPr>
            <a:xfrm>
              <a:off x="6000751" y="4038600"/>
              <a:ext cx="2467892" cy="3794271"/>
              <a:chOff x="11947464" y="2731437"/>
              <a:chExt cx="1044261" cy="165496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1947464" y="2731437"/>
                <a:ext cx="1044261" cy="1643707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47464" y="4155529"/>
                <a:ext cx="1044261" cy="23087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ABS System</a:t>
                </a:r>
                <a:endParaRPr lang="en-US" sz="1600" dirty="0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6360953" y="5775834"/>
              <a:ext cx="169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 Redeem Token</a:t>
              </a:r>
              <a:endParaRPr lang="en-US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6491" y="7084799"/>
              <a:ext cx="1276350" cy="1905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7350124" y="6989200"/>
            <a:ext cx="28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360664" y="4521707"/>
            <a:ext cx="334010" cy="334010"/>
            <a:chOff x="9008364" y="2273807"/>
            <a:chExt cx="334010" cy="334010"/>
          </a:xfrm>
        </p:grpSpPr>
        <p:sp>
          <p:nvSpPr>
            <p:cNvPr id="57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60664" y="6502907"/>
            <a:ext cx="334010" cy="334010"/>
            <a:chOff x="9008364" y="2273807"/>
            <a:chExt cx="334010" cy="334010"/>
          </a:xfrm>
        </p:grpSpPr>
        <p:sp>
          <p:nvSpPr>
            <p:cNvPr id="63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732514" y="8255507"/>
            <a:ext cx="334010" cy="334010"/>
            <a:chOff x="9008364" y="2273807"/>
            <a:chExt cx="334010" cy="334010"/>
          </a:xfrm>
        </p:grpSpPr>
        <p:sp>
          <p:nvSpPr>
            <p:cNvPr id="66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3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39422" y="4308320"/>
            <a:ext cx="1246829" cy="1406611"/>
            <a:chOff x="8863622" y="12957020"/>
            <a:chExt cx="1246829" cy="140661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622" y="12957020"/>
              <a:ext cx="1170629" cy="117062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8953500" y="13994299"/>
              <a:ext cx="115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Investors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97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50" y="982205"/>
            <a:ext cx="659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Redeem Token (ABS system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"/>
          <p:cNvSpPr txBox="1"/>
          <p:nvPr/>
        </p:nvSpPr>
        <p:spPr>
          <a:xfrm>
            <a:off x="2417426" y="3009900"/>
            <a:ext cx="18042273" cy="39812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cam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Redeem Token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5691199" y="6808860"/>
            <a:ext cx="986172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Redeem Token (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4800" b="1" dirty="0">
              <a:solidFill>
                <a:srgbClr val="3B3B3B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" name="矩形 15"/>
          <p:cNvSpPr/>
          <p:nvPr/>
        </p:nvSpPr>
        <p:spPr>
          <a:xfrm>
            <a:off x="10140735" y="5732362"/>
            <a:ext cx="1069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 smtClean="0">
                <a:solidFill>
                  <a:srgbClr val="E94E09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05</a:t>
            </a:r>
            <a:endParaRPr lang="zh-CN" altLang="en-US" sz="5400" b="1" spc="300" dirty="0">
              <a:solidFill>
                <a:srgbClr val="E94E09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1134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5654674" y="6455800"/>
            <a:ext cx="28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49" y="982205"/>
            <a:ext cx="8584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Redeem Token (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6A768A-5A17-F749-81AD-627C2A740EEC}"/>
              </a:ext>
            </a:extLst>
          </p:cNvPr>
          <p:cNvSpPr/>
          <p:nvPr/>
        </p:nvSpPr>
        <p:spPr>
          <a:xfrm>
            <a:off x="3736175" y="7893693"/>
            <a:ext cx="1803370" cy="74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Agents</a:t>
            </a:r>
            <a:endParaRPr lang="en-US" sz="24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5CD964-313E-0243-A79F-BA89CEDA2827}"/>
              </a:ext>
            </a:extLst>
          </p:cNvPr>
          <p:cNvCxnSpPr>
            <a:cxnSpLocks/>
          </p:cNvCxnSpPr>
          <p:nvPr/>
        </p:nvCxnSpPr>
        <p:spPr>
          <a:xfrm>
            <a:off x="11917242" y="7329619"/>
            <a:ext cx="16313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672098" y="5410198"/>
            <a:ext cx="3173398" cy="3936740"/>
            <a:chOff x="8999795" y="-401426"/>
            <a:chExt cx="2917202" cy="3936740"/>
          </a:xfrm>
        </p:grpSpPr>
        <p:grpSp>
          <p:nvGrpSpPr>
            <p:cNvPr id="50" name="Group 49"/>
            <p:cNvGrpSpPr/>
            <p:nvPr/>
          </p:nvGrpSpPr>
          <p:grpSpPr>
            <a:xfrm>
              <a:off x="8999795" y="-401426"/>
              <a:ext cx="2917202" cy="3936740"/>
              <a:chOff x="8790245" y="10628524"/>
              <a:chExt cx="2917202" cy="393674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8790245" y="10628524"/>
                <a:ext cx="2917202" cy="3936740"/>
                <a:chOff x="5914095" y="449661"/>
                <a:chExt cx="3131917" cy="393674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914095" y="449661"/>
                  <a:ext cx="3131917" cy="3925483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5934542" y="3904339"/>
                  <a:ext cx="3111470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Exchange System</a:t>
                  </a:r>
                </a:p>
              </p:txBody>
            </p:sp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18460" y="12796916"/>
                <a:ext cx="1061404" cy="1061404"/>
              </a:xfrm>
              <a:prstGeom prst="rect">
                <a:avLst/>
              </a:prstGeom>
            </p:spPr>
          </p:pic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721" y="2835275"/>
              <a:ext cx="1276350" cy="1905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3639802" y="5410198"/>
            <a:ext cx="2681169" cy="3965723"/>
            <a:chOff x="6000751" y="3867148"/>
            <a:chExt cx="2559009" cy="3965723"/>
          </a:xfrm>
        </p:grpSpPr>
        <p:grpSp>
          <p:nvGrpSpPr>
            <p:cNvPr id="95" name="Group 94"/>
            <p:cNvGrpSpPr/>
            <p:nvPr/>
          </p:nvGrpSpPr>
          <p:grpSpPr>
            <a:xfrm>
              <a:off x="6000751" y="3867148"/>
              <a:ext cx="2467892" cy="3965723"/>
              <a:chOff x="11947464" y="2656654"/>
              <a:chExt cx="1044261" cy="172974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1947464" y="2656654"/>
                <a:ext cx="1044261" cy="1718490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47464" y="4155529"/>
                <a:ext cx="1044261" cy="23087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ABS System</a:t>
                </a:r>
                <a:endParaRPr lang="en-US" sz="1600" dirty="0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6270042" y="5090034"/>
              <a:ext cx="2289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 smtClean="0"/>
                <a:t>Redeem Token</a:t>
              </a:r>
              <a:r>
                <a:rPr lang="en-US" b="1" dirty="0"/>
                <a:t> </a:t>
              </a:r>
              <a:r>
                <a:rPr lang="en-US" b="1" dirty="0" smtClean="0"/>
                <a:t>(Exchange Wallet Address)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6491" y="7084799"/>
              <a:ext cx="1276350" cy="1905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8683199" y="6576976"/>
            <a:ext cx="188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Redeem Token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5654674" y="8246500"/>
            <a:ext cx="28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8683198" y="6977026"/>
            <a:ext cx="316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Distribute Redeem Amount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779514" y="7762240"/>
            <a:ext cx="334010" cy="334010"/>
            <a:chOff x="9008364" y="2273807"/>
            <a:chExt cx="334010" cy="334010"/>
          </a:xfrm>
        </p:grpSpPr>
        <p:sp>
          <p:nvSpPr>
            <p:cNvPr id="59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41414" y="5969507"/>
            <a:ext cx="334010" cy="334010"/>
            <a:chOff x="9008364" y="2273807"/>
            <a:chExt cx="334010" cy="334010"/>
          </a:xfrm>
        </p:grpSpPr>
        <p:sp>
          <p:nvSpPr>
            <p:cNvPr id="65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513564" y="6845807"/>
            <a:ext cx="334010" cy="334010"/>
            <a:chOff x="9008364" y="2273807"/>
            <a:chExt cx="334010" cy="334010"/>
          </a:xfrm>
        </p:grpSpPr>
        <p:sp>
          <p:nvSpPr>
            <p:cNvPr id="68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3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24922" y="5756120"/>
            <a:ext cx="1246829" cy="1406611"/>
            <a:chOff x="8863622" y="12957020"/>
            <a:chExt cx="1246829" cy="1406611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622" y="12957020"/>
              <a:ext cx="1170629" cy="117062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8953500" y="13994299"/>
              <a:ext cx="115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Investors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6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50" y="982205"/>
            <a:ext cx="659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Redeem Token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"/>
          <p:cNvSpPr txBox="1"/>
          <p:nvPr/>
        </p:nvSpPr>
        <p:spPr>
          <a:xfrm>
            <a:off x="2417426" y="3009900"/>
            <a:ext cx="18042273" cy="30809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5691199" y="6808860"/>
            <a:ext cx="9861722" cy="75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Kiến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</a:t>
            </a: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trúc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</a:t>
            </a: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Hệ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</a:t>
            </a: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thống</a:t>
            </a:r>
            <a:endParaRPr lang="en-US" altLang="zh-CN" sz="4911" b="1" dirty="0">
              <a:solidFill>
                <a:srgbClr val="3B3B3B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" name="矩形 15"/>
          <p:cNvSpPr/>
          <p:nvPr/>
        </p:nvSpPr>
        <p:spPr>
          <a:xfrm>
            <a:off x="10140735" y="5732362"/>
            <a:ext cx="1069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 smtClean="0">
                <a:solidFill>
                  <a:srgbClr val="E94E09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01</a:t>
            </a:r>
            <a:endParaRPr lang="zh-CN" altLang="en-US" sz="5400" b="1" spc="300" dirty="0">
              <a:solidFill>
                <a:srgbClr val="E94E09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691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CAD4AC92-0744-C046-838D-597455820029}"/>
              </a:ext>
            </a:extLst>
          </p:cNvPr>
          <p:cNvSpPr/>
          <p:nvPr/>
        </p:nvSpPr>
        <p:spPr>
          <a:xfrm>
            <a:off x="6902216" y="1313026"/>
            <a:ext cx="7017434" cy="242755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37750C1-6E52-1145-B604-006922C83F3C}"/>
              </a:ext>
            </a:extLst>
          </p:cNvPr>
          <p:cNvSpPr/>
          <p:nvPr/>
        </p:nvSpPr>
        <p:spPr>
          <a:xfrm>
            <a:off x="3739915" y="4569287"/>
            <a:ext cx="13986431" cy="5045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9310553" y="3732512"/>
            <a:ext cx="1257054" cy="821733"/>
            <a:chOff x="6605453" y="3732512"/>
            <a:chExt cx="1257054" cy="82173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A78A1A-965A-3E43-8833-DF2C01E2E3DB}"/>
                </a:ext>
              </a:extLst>
            </p:cNvPr>
            <p:cNvSpPr txBox="1"/>
            <p:nvPr/>
          </p:nvSpPr>
          <p:spPr>
            <a:xfrm>
              <a:off x="6605453" y="3827092"/>
              <a:ext cx="1257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Quorum API</a:t>
              </a:r>
              <a:endParaRPr lang="en-US" sz="1600" dirty="0"/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7777162" y="3732512"/>
              <a:ext cx="231" cy="821733"/>
              <a:chOff x="7777162" y="3732512"/>
              <a:chExt cx="231" cy="821733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E4E8262-EFBA-B842-943C-4AC250C717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162" y="3732512"/>
                <a:ext cx="231" cy="397145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169491A4-A06C-0840-A6AE-B5AF9089AD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7393" y="4183701"/>
                <a:ext cx="0" cy="370544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028700" y="639305"/>
            <a:ext cx="4846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6716697" y="4611395"/>
            <a:ext cx="10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BackEnd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3141954" y="1328069"/>
            <a:ext cx="79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070664" y="1733550"/>
            <a:ext cx="1472555" cy="1776551"/>
            <a:chOff x="11947464" y="2609850"/>
            <a:chExt cx="1472555" cy="1776551"/>
          </a:xfrm>
        </p:grpSpPr>
        <p:sp>
          <p:nvSpPr>
            <p:cNvPr id="10" name="Rectangle 9"/>
            <p:cNvSpPr/>
            <p:nvPr/>
          </p:nvSpPr>
          <p:spPr>
            <a:xfrm>
              <a:off x="11947464" y="2609850"/>
              <a:ext cx="1472555" cy="176529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4837" y="3197225"/>
              <a:ext cx="1276350" cy="190500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1960529" y="3904339"/>
              <a:ext cx="1459490" cy="4820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Node</a:t>
              </a:r>
              <a:endParaRPr lang="en-US" sz="16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718614" y="1733550"/>
            <a:ext cx="1472555" cy="1776551"/>
            <a:chOff x="11947464" y="2609850"/>
            <a:chExt cx="1472555" cy="1776551"/>
          </a:xfrm>
        </p:grpSpPr>
        <p:sp>
          <p:nvSpPr>
            <p:cNvPr id="75" name="Rectangle 74"/>
            <p:cNvSpPr/>
            <p:nvPr/>
          </p:nvSpPr>
          <p:spPr>
            <a:xfrm>
              <a:off x="11947464" y="2609850"/>
              <a:ext cx="1472555" cy="176529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4837" y="3197225"/>
              <a:ext cx="1276350" cy="190500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1960529" y="3904339"/>
              <a:ext cx="1459490" cy="4820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Node</a:t>
              </a:r>
              <a:endParaRPr lang="en-US" sz="16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2290364" y="1733550"/>
            <a:ext cx="1472555" cy="1776551"/>
            <a:chOff x="11947464" y="2609850"/>
            <a:chExt cx="1472555" cy="1776551"/>
          </a:xfrm>
        </p:grpSpPr>
        <p:sp>
          <p:nvSpPr>
            <p:cNvPr id="79" name="Rectangle 78"/>
            <p:cNvSpPr/>
            <p:nvPr/>
          </p:nvSpPr>
          <p:spPr>
            <a:xfrm>
              <a:off x="11947464" y="2609850"/>
              <a:ext cx="1472555" cy="176529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4837" y="3197225"/>
              <a:ext cx="1276350" cy="1905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1960529" y="3904339"/>
              <a:ext cx="1459490" cy="4820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Node</a:t>
              </a:r>
              <a:endParaRPr lang="en-US" sz="1600" dirty="0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67A85B57-1F81-344B-A8C5-CAD8FB1CF1F2}"/>
              </a:ext>
            </a:extLst>
          </p:cNvPr>
          <p:cNvSpPr/>
          <p:nvPr/>
        </p:nvSpPr>
        <p:spPr>
          <a:xfrm>
            <a:off x="10398540" y="7427795"/>
            <a:ext cx="2285429" cy="1014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Agent Management</a:t>
            </a:r>
            <a:endParaRPr lang="en-US" sz="16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7A85B57-1F81-344B-A8C5-CAD8FB1CF1F2}"/>
              </a:ext>
            </a:extLst>
          </p:cNvPr>
          <p:cNvSpPr/>
          <p:nvPr/>
        </p:nvSpPr>
        <p:spPr>
          <a:xfrm>
            <a:off x="4529137" y="6377217"/>
            <a:ext cx="12186260" cy="6733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Transaction Management</a:t>
            </a:r>
            <a:endParaRPr lang="en-US" sz="16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7A85B57-1F81-344B-A8C5-CAD8FB1CF1F2}"/>
              </a:ext>
            </a:extLst>
          </p:cNvPr>
          <p:cNvSpPr/>
          <p:nvPr/>
        </p:nvSpPr>
        <p:spPr>
          <a:xfrm>
            <a:off x="4526293" y="8780347"/>
            <a:ext cx="5141854" cy="5801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KYC Management</a:t>
            </a:r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13286670" y="7427795"/>
            <a:ext cx="3425647" cy="1014134"/>
            <a:chOff x="13286670" y="7427795"/>
            <a:chExt cx="3425647" cy="101413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3286670" y="7427795"/>
              <a:ext cx="3423533" cy="10141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Exchange Management</a:t>
              </a:r>
              <a:endParaRPr lang="en-US" sz="160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3292480" y="8010797"/>
              <a:ext cx="1310856" cy="41517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Info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5401461" y="8058612"/>
              <a:ext cx="1310856" cy="3673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Listing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529137" y="4925223"/>
            <a:ext cx="12186260" cy="1172430"/>
            <a:chOff x="4092879" y="9915149"/>
            <a:chExt cx="5344494" cy="140126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4092879" y="9915149"/>
              <a:ext cx="5344494" cy="1401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Token Management</a:t>
              </a:r>
              <a:endParaRPr lang="en-US" sz="16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4122423" y="10800764"/>
              <a:ext cx="1930035" cy="5020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Issuer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5875023" y="10800764"/>
              <a:ext cx="1930035" cy="5020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Info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8034337" y="10800764"/>
              <a:ext cx="1370921" cy="5020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Events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7A85B57-1F81-344B-A8C5-CAD8FB1CF1F2}"/>
              </a:ext>
            </a:extLst>
          </p:cNvPr>
          <p:cNvSpPr/>
          <p:nvPr/>
        </p:nvSpPr>
        <p:spPr>
          <a:xfrm>
            <a:off x="10398540" y="8780347"/>
            <a:ext cx="6311663" cy="5801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Payment Adapter</a:t>
            </a:r>
            <a:endParaRPr lang="en-US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032314" y="12344400"/>
            <a:ext cx="1472555" cy="1776551"/>
            <a:chOff x="1469964" y="12287250"/>
            <a:chExt cx="1472555" cy="17765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065" y="12559160"/>
              <a:ext cx="641586" cy="641586"/>
            </a:xfrm>
            <a:prstGeom prst="rect">
              <a:avLst/>
            </a:prstGeom>
          </p:spPr>
        </p:pic>
        <p:grpSp>
          <p:nvGrpSpPr>
            <p:cNvPr id="119" name="Group 118"/>
            <p:cNvGrpSpPr/>
            <p:nvPr/>
          </p:nvGrpSpPr>
          <p:grpSpPr>
            <a:xfrm>
              <a:off x="1469964" y="12287250"/>
              <a:ext cx="1472555" cy="1776551"/>
              <a:chOff x="11947464" y="2609850"/>
              <a:chExt cx="1472555" cy="177655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1947464" y="2609850"/>
                <a:ext cx="1472555" cy="1765294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60529" y="3904339"/>
                <a:ext cx="1459490" cy="48206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KYC System (Token A)</a:t>
                </a:r>
                <a:endParaRPr lang="en-US" sz="1600" dirty="0"/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7070664" y="12363450"/>
            <a:ext cx="1472555" cy="1776551"/>
            <a:chOff x="1469964" y="12287250"/>
            <a:chExt cx="1472555" cy="1776551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065" y="12559160"/>
              <a:ext cx="641586" cy="641586"/>
            </a:xfrm>
            <a:prstGeom prst="rect">
              <a:avLst/>
            </a:prstGeom>
          </p:spPr>
        </p:pic>
        <p:grpSp>
          <p:nvGrpSpPr>
            <p:cNvPr id="125" name="Group 124"/>
            <p:cNvGrpSpPr/>
            <p:nvPr/>
          </p:nvGrpSpPr>
          <p:grpSpPr>
            <a:xfrm>
              <a:off x="1469964" y="12287250"/>
              <a:ext cx="1472555" cy="1776551"/>
              <a:chOff x="11947464" y="2609850"/>
              <a:chExt cx="1472555" cy="1776551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11947464" y="2609850"/>
                <a:ext cx="1472555" cy="1765294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60529" y="3904339"/>
                <a:ext cx="1459490" cy="48206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KYC System</a:t>
                </a:r>
              </a:p>
              <a:p>
                <a:pPr algn="ctr"/>
                <a:r>
                  <a:rPr lang="en-US" sz="1600" dirty="0" smtClean="0"/>
                  <a:t>(Token B)</a:t>
                </a:r>
                <a:endParaRPr lang="en-US" sz="1600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4478002" y="11885776"/>
            <a:ext cx="5905498" cy="2427554"/>
            <a:chOff x="14478002" y="11885776"/>
            <a:chExt cx="5905498" cy="2427554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AD4AC92-0744-C046-838D-597455820029}"/>
                </a:ext>
              </a:extLst>
            </p:cNvPr>
            <p:cNvSpPr/>
            <p:nvPr/>
          </p:nvSpPr>
          <p:spPr>
            <a:xfrm>
              <a:off x="14478002" y="11885776"/>
              <a:ext cx="5905498" cy="242755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17964150" y="11900818"/>
              <a:ext cx="237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Intermediary Payment</a:t>
              </a:r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19058815" y="12363449"/>
              <a:ext cx="1131635" cy="1739297"/>
              <a:chOff x="11362615" y="11601449"/>
              <a:chExt cx="1131635" cy="1739297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1362615" y="11601449"/>
                <a:ext cx="1131635" cy="1739297"/>
                <a:chOff x="11947464" y="2303848"/>
                <a:chExt cx="1214929" cy="1686453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11947464" y="2303848"/>
                  <a:ext cx="1214929" cy="1686453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1947464" y="3542389"/>
                  <a:ext cx="1214929" cy="4479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Banks</a:t>
                  </a:r>
                </a:p>
              </p:txBody>
            </p: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33251" y="11952060"/>
                <a:ext cx="623522" cy="623522"/>
              </a:xfrm>
              <a:prstGeom prst="rect">
                <a:avLst/>
              </a:prstGeom>
            </p:spPr>
          </p:pic>
        </p:grpSp>
        <p:grpSp>
          <p:nvGrpSpPr>
            <p:cNvPr id="231" name="Group 230"/>
            <p:cNvGrpSpPr/>
            <p:nvPr/>
          </p:nvGrpSpPr>
          <p:grpSpPr>
            <a:xfrm>
              <a:off x="17825783" y="12363451"/>
              <a:ext cx="1055534" cy="1731504"/>
              <a:chOff x="1202625" y="9472417"/>
              <a:chExt cx="1055534" cy="1381815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1202625" y="9472417"/>
                <a:ext cx="1055534" cy="1381815"/>
                <a:chOff x="11947465" y="3004586"/>
                <a:chExt cx="1133226" cy="1381815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11947465" y="3004586"/>
                  <a:ext cx="1133226" cy="1370558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1947465" y="3904339"/>
                  <a:ext cx="1133225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Wallets</a:t>
                  </a:r>
                </a:p>
              </p:txBody>
            </p:sp>
          </p:grp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496616" y="9693864"/>
                <a:ext cx="538243" cy="538243"/>
              </a:xfrm>
              <a:prstGeom prst="rect">
                <a:avLst/>
              </a:prstGeom>
            </p:spPr>
          </p:pic>
        </p:grpSp>
        <p:grpSp>
          <p:nvGrpSpPr>
            <p:cNvPr id="230" name="Group 229"/>
            <p:cNvGrpSpPr/>
            <p:nvPr/>
          </p:nvGrpSpPr>
          <p:grpSpPr>
            <a:xfrm>
              <a:off x="16227840" y="12377814"/>
              <a:ext cx="1409700" cy="1727756"/>
              <a:chOff x="1202617" y="11081584"/>
              <a:chExt cx="1409700" cy="1911152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202617" y="11081584"/>
                <a:ext cx="1409700" cy="1911152"/>
                <a:chOff x="12515710" y="2623368"/>
                <a:chExt cx="904309" cy="1763033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12515711" y="2623368"/>
                  <a:ext cx="904308" cy="1751776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2515710" y="3757117"/>
                  <a:ext cx="904308" cy="62928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Crypto Currencies</a:t>
                  </a:r>
                </a:p>
              </p:txBody>
            </p:sp>
          </p:grp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4246" y="11366440"/>
                <a:ext cx="739773" cy="739773"/>
              </a:xfrm>
              <a:prstGeom prst="rect">
                <a:avLst/>
              </a:prstGeom>
            </p:spPr>
          </p:pic>
        </p:grpSp>
        <p:grpSp>
          <p:nvGrpSpPr>
            <p:cNvPr id="229" name="Group 228"/>
            <p:cNvGrpSpPr/>
            <p:nvPr/>
          </p:nvGrpSpPr>
          <p:grpSpPr>
            <a:xfrm>
              <a:off x="14746255" y="12363450"/>
              <a:ext cx="1319793" cy="1732579"/>
              <a:chOff x="1272774" y="12664953"/>
              <a:chExt cx="1319793" cy="1732579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72774" y="12664953"/>
                <a:ext cx="1301259" cy="1721321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272774" y="13915470"/>
                <a:ext cx="1319793" cy="48206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VPS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4336" y="13033693"/>
                <a:ext cx="995830" cy="522008"/>
              </a:xfrm>
              <a:prstGeom prst="rect">
                <a:avLst/>
              </a:prstGeom>
            </p:spPr>
          </p:pic>
        </p:grpSp>
      </p:grpSp>
      <p:grpSp>
        <p:nvGrpSpPr>
          <p:cNvPr id="226" name="Group 225"/>
          <p:cNvGrpSpPr/>
          <p:nvPr/>
        </p:nvGrpSpPr>
        <p:grpSpPr>
          <a:xfrm>
            <a:off x="4526292" y="7427794"/>
            <a:ext cx="5141855" cy="1014134"/>
            <a:chOff x="9397391" y="6534409"/>
            <a:chExt cx="4570421" cy="167392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9397391" y="6534409"/>
              <a:ext cx="4570421" cy="167392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Customer Management</a:t>
              </a:r>
              <a:endParaRPr lang="en-US" sz="16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9445928" y="7638139"/>
              <a:ext cx="1305895" cy="5020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Info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0722278" y="7657189"/>
              <a:ext cx="1469722" cy="4639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Portfolio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2093877" y="7619089"/>
              <a:ext cx="1775719" cy="5020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Transactions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AD4AC92-0744-C046-838D-597455820029}"/>
              </a:ext>
            </a:extLst>
          </p:cNvPr>
          <p:cNvSpPr/>
          <p:nvPr/>
        </p:nvSpPr>
        <p:spPr>
          <a:xfrm>
            <a:off x="4838701" y="11885776"/>
            <a:ext cx="3998309" cy="242755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8188954" y="11900818"/>
            <a:ext cx="65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KYC</a:t>
            </a:r>
            <a:endParaRPr lang="en-US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AD4AC92-0744-C046-838D-597455820029}"/>
              </a:ext>
            </a:extLst>
          </p:cNvPr>
          <p:cNvSpPr/>
          <p:nvPr/>
        </p:nvSpPr>
        <p:spPr>
          <a:xfrm>
            <a:off x="14363700" y="1313026"/>
            <a:ext cx="4629150" cy="243440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6935450" y="1328068"/>
            <a:ext cx="206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Exchange Platforms</a:t>
            </a:r>
            <a:endParaRPr lang="en-US" b="1" dirty="0"/>
          </a:p>
        </p:txBody>
      </p:sp>
      <p:grpSp>
        <p:nvGrpSpPr>
          <p:cNvPr id="234" name="Group 233"/>
          <p:cNvGrpSpPr/>
          <p:nvPr/>
        </p:nvGrpSpPr>
        <p:grpSpPr>
          <a:xfrm>
            <a:off x="10025672" y="10023320"/>
            <a:ext cx="1246829" cy="1406611"/>
            <a:chOff x="8863622" y="12957020"/>
            <a:chExt cx="1246829" cy="140661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622" y="12957020"/>
              <a:ext cx="1170629" cy="1170629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8953500" y="13994299"/>
              <a:ext cx="115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Investors</a:t>
              </a:r>
              <a:endParaRPr lang="en-US" b="1" dirty="0"/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85CD964-313E-0243-A79F-BA89CEDA2827}"/>
              </a:ext>
            </a:extLst>
          </p:cNvPr>
          <p:cNvCxnSpPr>
            <a:cxnSpLocks/>
          </p:cNvCxnSpPr>
          <p:nvPr/>
        </p:nvCxnSpPr>
        <p:spPr>
          <a:xfrm>
            <a:off x="8997276" y="13118441"/>
            <a:ext cx="53385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Freeform 208">
            <a:extLst>
              <a:ext uri="{FF2B5EF4-FFF2-40B4-BE49-F238E27FC236}">
                <a16:creationId xmlns:a16="http://schemas.microsoft.com/office/drawing/2014/main" id="{ED097B15-BC3D-5747-A3A8-42B894BD9DC7}"/>
              </a:ext>
            </a:extLst>
          </p:cNvPr>
          <p:cNvSpPr/>
          <p:nvPr/>
        </p:nvSpPr>
        <p:spPr>
          <a:xfrm>
            <a:off x="6902216" y="10861543"/>
            <a:ext cx="2765931" cy="1018646"/>
          </a:xfrm>
          <a:custGeom>
            <a:avLst/>
            <a:gdLst>
              <a:gd name="connsiteX0" fmla="*/ 0 w 569626"/>
              <a:gd name="connsiteY0" fmla="*/ 419724 h 419724"/>
              <a:gd name="connsiteX1" fmla="*/ 0 w 569626"/>
              <a:gd name="connsiteY1" fmla="*/ 0 h 419724"/>
              <a:gd name="connsiteX2" fmla="*/ 569626 w 569626"/>
              <a:gd name="connsiteY2" fmla="*/ 0 h 41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626" h="419724">
                <a:moveTo>
                  <a:pt x="0" y="419724"/>
                </a:moveTo>
                <a:lnTo>
                  <a:pt x="0" y="0"/>
                </a:lnTo>
                <a:lnTo>
                  <a:pt x="569626" y="0"/>
                </a:lnTo>
              </a:path>
            </a:pathLst>
          </a:custGeom>
          <a:noFill/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ED097B15-BC3D-5747-A3A8-42B894BD9DC7}"/>
              </a:ext>
            </a:extLst>
          </p:cNvPr>
          <p:cNvSpPr/>
          <p:nvPr/>
        </p:nvSpPr>
        <p:spPr>
          <a:xfrm flipH="1">
            <a:off x="11563350" y="11003449"/>
            <a:ext cx="4324350" cy="869964"/>
          </a:xfrm>
          <a:custGeom>
            <a:avLst/>
            <a:gdLst>
              <a:gd name="connsiteX0" fmla="*/ 0 w 569626"/>
              <a:gd name="connsiteY0" fmla="*/ 419724 h 419724"/>
              <a:gd name="connsiteX1" fmla="*/ 0 w 569626"/>
              <a:gd name="connsiteY1" fmla="*/ 0 h 419724"/>
              <a:gd name="connsiteX2" fmla="*/ 569626 w 569626"/>
              <a:gd name="connsiteY2" fmla="*/ 0 h 41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626" h="419724">
                <a:moveTo>
                  <a:pt x="0" y="419724"/>
                </a:moveTo>
                <a:lnTo>
                  <a:pt x="0" y="0"/>
                </a:lnTo>
                <a:lnTo>
                  <a:pt x="569626" y="0"/>
                </a:lnTo>
              </a:path>
            </a:pathLst>
          </a:custGeom>
          <a:noFill/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6595710" y="9680179"/>
            <a:ext cx="0" cy="2220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16120710" y="9623029"/>
            <a:ext cx="0" cy="2220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4557360" y="3793729"/>
            <a:ext cx="0" cy="74017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85CD964-313E-0243-A79F-BA89CEDA2827}"/>
              </a:ext>
            </a:extLst>
          </p:cNvPr>
          <p:cNvCxnSpPr>
            <a:cxnSpLocks/>
          </p:cNvCxnSpPr>
          <p:nvPr/>
        </p:nvCxnSpPr>
        <p:spPr>
          <a:xfrm>
            <a:off x="6455190" y="2526803"/>
            <a:ext cx="389876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4619515" y="1758763"/>
            <a:ext cx="1687283" cy="1776551"/>
            <a:chOff x="14619515" y="1758763"/>
            <a:chExt cx="1687283" cy="1776551"/>
          </a:xfrm>
        </p:grpSpPr>
        <p:grpSp>
          <p:nvGrpSpPr>
            <p:cNvPr id="163" name="Group 162"/>
            <p:cNvGrpSpPr/>
            <p:nvPr/>
          </p:nvGrpSpPr>
          <p:grpSpPr>
            <a:xfrm>
              <a:off x="14619515" y="1758763"/>
              <a:ext cx="1687283" cy="1776551"/>
              <a:chOff x="14409965" y="12788713"/>
              <a:chExt cx="1687283" cy="1776551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4409965" y="12788713"/>
                <a:ext cx="1687283" cy="1776551"/>
                <a:chOff x="11947464" y="2609850"/>
                <a:chExt cx="1811475" cy="1776551"/>
              </a:xfrm>
            </p:grpSpPr>
            <p:sp>
              <p:nvSpPr>
                <p:cNvPr id="166" name="Rectangle 165"/>
                <p:cNvSpPr/>
                <p:nvPr/>
              </p:nvSpPr>
              <p:spPr>
                <a:xfrm>
                  <a:off x="11947464" y="2609850"/>
                  <a:ext cx="1811475" cy="1765294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1947464" y="3904339"/>
                  <a:ext cx="1811475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Exchange System</a:t>
                  </a:r>
                </a:p>
              </p:txBody>
            </p:sp>
          </p:grpSp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60313" y="12796916"/>
                <a:ext cx="1061404" cy="1061404"/>
              </a:xfrm>
              <a:prstGeom prst="rect">
                <a:avLst/>
              </a:prstGeom>
            </p:spPr>
          </p:pic>
        </p:grpSp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7087" y="2835275"/>
              <a:ext cx="1276350" cy="190500"/>
            </a:xfrm>
            <a:prstGeom prst="rect">
              <a:avLst/>
            </a:prstGeom>
          </p:spPr>
        </p:pic>
      </p:grpSp>
      <p:grpSp>
        <p:nvGrpSpPr>
          <p:cNvPr id="257" name="Group 256"/>
          <p:cNvGrpSpPr/>
          <p:nvPr/>
        </p:nvGrpSpPr>
        <p:grpSpPr>
          <a:xfrm>
            <a:off x="17019815" y="1777813"/>
            <a:ext cx="1687283" cy="1776551"/>
            <a:chOff x="14619515" y="1758763"/>
            <a:chExt cx="1687283" cy="1776551"/>
          </a:xfrm>
        </p:grpSpPr>
        <p:grpSp>
          <p:nvGrpSpPr>
            <p:cNvPr id="258" name="Group 257"/>
            <p:cNvGrpSpPr/>
            <p:nvPr/>
          </p:nvGrpSpPr>
          <p:grpSpPr>
            <a:xfrm>
              <a:off x="14619515" y="1758763"/>
              <a:ext cx="1687283" cy="1776551"/>
              <a:chOff x="14409965" y="12788713"/>
              <a:chExt cx="1687283" cy="1776551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14409965" y="12788713"/>
                <a:ext cx="1687283" cy="1776551"/>
                <a:chOff x="11947464" y="2609850"/>
                <a:chExt cx="1811475" cy="1776551"/>
              </a:xfrm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11947464" y="2609850"/>
                  <a:ext cx="1811475" cy="1765294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1947464" y="3904339"/>
                  <a:ext cx="1811475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Exchange System</a:t>
                  </a:r>
                </a:p>
              </p:txBody>
            </p:sp>
          </p:grpSp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60313" y="12796916"/>
                <a:ext cx="1061404" cy="1061404"/>
              </a:xfrm>
              <a:prstGeom prst="rect">
                <a:avLst/>
              </a:prstGeom>
            </p:spPr>
          </p:pic>
        </p:grpSp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7087" y="2835275"/>
              <a:ext cx="1276350" cy="190500"/>
            </a:xfrm>
            <a:prstGeom prst="rect">
              <a:avLst/>
            </a:prstGeom>
          </p:spPr>
        </p:pic>
      </p:grp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16692210" y="3812779"/>
            <a:ext cx="0" cy="74017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/>
          <p:cNvGrpSpPr/>
          <p:nvPr/>
        </p:nvGrpSpPr>
        <p:grpSpPr>
          <a:xfrm>
            <a:off x="11563350" y="3827839"/>
            <a:ext cx="6378708" cy="6936079"/>
            <a:chOff x="11563350" y="3808789"/>
            <a:chExt cx="6378708" cy="6936079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E38ECD5B-3ACC-2547-907F-8982E741DB57}"/>
                </a:ext>
              </a:extLst>
            </p:cNvPr>
            <p:cNvGrpSpPr/>
            <p:nvPr/>
          </p:nvGrpSpPr>
          <p:grpSpPr>
            <a:xfrm rot="5400000">
              <a:off x="15997168" y="10460258"/>
              <a:ext cx="250321" cy="318900"/>
              <a:chOff x="6108991" y="1565634"/>
              <a:chExt cx="78260" cy="78322"/>
            </a:xfrm>
          </p:grpSpPr>
          <p:sp>
            <p:nvSpPr>
              <p:cNvPr id="270" name="Arc 269">
                <a:extLst>
                  <a:ext uri="{FF2B5EF4-FFF2-40B4-BE49-F238E27FC236}">
                    <a16:creationId xmlns:a16="http://schemas.microsoft.com/office/drawing/2014/main" id="{2F09DC22-9993-F94B-BCE5-59776D69C7DB}"/>
                  </a:ext>
                </a:extLst>
              </p:cNvPr>
              <p:cNvSpPr/>
              <p:nvPr/>
            </p:nvSpPr>
            <p:spPr>
              <a:xfrm>
                <a:off x="6108991" y="1567453"/>
                <a:ext cx="78087" cy="76503"/>
              </a:xfrm>
              <a:prstGeom prst="arc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1" name="Arc 270">
                <a:extLst>
                  <a:ext uri="{FF2B5EF4-FFF2-40B4-BE49-F238E27FC236}">
                    <a16:creationId xmlns:a16="http://schemas.microsoft.com/office/drawing/2014/main" id="{F95B7D69-505D-2A47-A805-10E65C3D7806}"/>
                  </a:ext>
                </a:extLst>
              </p:cNvPr>
              <p:cNvSpPr/>
              <p:nvPr/>
            </p:nvSpPr>
            <p:spPr>
              <a:xfrm rot="5400000">
                <a:off x="6109956" y="1566426"/>
                <a:ext cx="78087" cy="76503"/>
              </a:xfrm>
              <a:prstGeom prst="arc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0BCC367D-22E5-AF40-8788-F0D72FD0C4DA}"/>
                </a:ext>
              </a:extLst>
            </p:cNvPr>
            <p:cNvSpPr/>
            <p:nvPr/>
          </p:nvSpPr>
          <p:spPr>
            <a:xfrm flipV="1">
              <a:off x="16275192" y="3808789"/>
              <a:ext cx="1666866" cy="6820309"/>
            </a:xfrm>
            <a:custGeom>
              <a:avLst/>
              <a:gdLst>
                <a:gd name="connsiteX0" fmla="*/ 3006671 w 3006671"/>
                <a:gd name="connsiteY0" fmla="*/ 3146156 h 3146156"/>
                <a:gd name="connsiteX1" fmla="*/ 3006671 w 3006671"/>
                <a:gd name="connsiteY1" fmla="*/ 0 h 3146156"/>
                <a:gd name="connsiteX2" fmla="*/ 0 w 3006671"/>
                <a:gd name="connsiteY2" fmla="*/ 0 h 314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6671" h="3146156">
                  <a:moveTo>
                    <a:pt x="3006671" y="3146156"/>
                  </a:moveTo>
                  <a:lnTo>
                    <a:pt x="3006671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585CD964-313E-0243-A79F-BA89CEDA2827}"/>
                </a:ext>
              </a:extLst>
            </p:cNvPr>
            <p:cNvCxnSpPr>
              <a:cxnSpLocks/>
            </p:cNvCxnSpPr>
            <p:nvPr/>
          </p:nvCxnSpPr>
          <p:spPr>
            <a:xfrm>
              <a:off x="11563350" y="10622895"/>
              <a:ext cx="4410783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18331567" y="3827092"/>
            <a:ext cx="0" cy="800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390651" y="1313026"/>
            <a:ext cx="5050034" cy="2427554"/>
            <a:chOff x="1390651" y="1313026"/>
            <a:chExt cx="5050034" cy="242755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D4AC92-0744-C046-838D-597455820029}"/>
                </a:ext>
              </a:extLst>
            </p:cNvPr>
            <p:cNvSpPr/>
            <p:nvPr/>
          </p:nvSpPr>
          <p:spPr>
            <a:xfrm>
              <a:off x="1390651" y="1313026"/>
              <a:ext cx="5050034" cy="242755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2416804" y="1328069"/>
              <a:ext cx="4012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Blockchain</a:t>
              </a:r>
              <a:r>
                <a:rPr lang="en-US" b="1" dirty="0" smtClean="0"/>
                <a:t> Admin &amp; Operation services</a:t>
              </a:r>
              <a:endParaRPr lang="en-US" b="1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84264" y="1752600"/>
              <a:ext cx="1472555" cy="1776551"/>
              <a:chOff x="1584264" y="1752600"/>
              <a:chExt cx="1472555" cy="1776551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1584264" y="1752600"/>
                <a:ext cx="1472555" cy="1776551"/>
                <a:chOff x="11604564" y="1771650"/>
                <a:chExt cx="1472555" cy="1776551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11604564" y="1771650"/>
                  <a:ext cx="1472555" cy="1765294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1617629" y="3066139"/>
                  <a:ext cx="1459490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Monitoring</a:t>
                  </a:r>
                  <a:endParaRPr lang="en-US" sz="1600" dirty="0"/>
                </a:p>
              </p:txBody>
            </p:sp>
          </p:grp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6641" y="1993777"/>
                <a:ext cx="1072838" cy="983435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4784664" y="1790700"/>
              <a:ext cx="1472555" cy="1776551"/>
              <a:chOff x="4784664" y="1790700"/>
              <a:chExt cx="1472555" cy="1776551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4784664" y="1790700"/>
                <a:ext cx="1472555" cy="1776551"/>
                <a:chOff x="15566964" y="1809750"/>
                <a:chExt cx="1472555" cy="1776551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15566964" y="1809750"/>
                  <a:ext cx="1472555" cy="1765294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5580029" y="3104239"/>
                  <a:ext cx="1459490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Logs</a:t>
                  </a:r>
                  <a:endParaRPr lang="en-US" sz="1600" dirty="0"/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E448A48-1FD7-DB45-827E-831DDAE6A581}"/>
                  </a:ext>
                </a:extLst>
              </p:cNvPr>
              <p:cNvSpPr txBox="1"/>
              <p:nvPr/>
            </p:nvSpPr>
            <p:spPr>
              <a:xfrm>
                <a:off x="5048250" y="2107099"/>
                <a:ext cx="11942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/>
                  <a:t>Splunk</a:t>
                </a:r>
                <a:endParaRPr lang="en-US" b="1" dirty="0" smtClean="0"/>
              </a:p>
              <a:p>
                <a:r>
                  <a:rPr lang="en-US" b="1" dirty="0" smtClean="0"/>
                  <a:t>ELK...</a:t>
                </a:r>
                <a:endParaRPr lang="en-US" b="1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203514" y="1771650"/>
              <a:ext cx="1472555" cy="1776551"/>
              <a:chOff x="3203514" y="1771650"/>
              <a:chExt cx="1472555" cy="1776551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3203514" y="1771650"/>
                <a:ext cx="1472555" cy="1776551"/>
                <a:chOff x="13681014" y="1790700"/>
                <a:chExt cx="1472555" cy="1776551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13681014" y="1790700"/>
                  <a:ext cx="1472555" cy="1765294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3694079" y="3085189"/>
                  <a:ext cx="1459490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Certificates</a:t>
                  </a:r>
                  <a:endParaRPr lang="en-US" sz="1600" dirty="0"/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2330" y="2020871"/>
                <a:ext cx="790685" cy="7049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968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5691199" y="6808860"/>
            <a:ext cx="9861722" cy="75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Phát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</a:t>
            </a: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hành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Token</a:t>
            </a:r>
            <a:endParaRPr lang="en-US" altLang="zh-CN" sz="4911" b="1" dirty="0">
              <a:solidFill>
                <a:srgbClr val="3B3B3B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" name="矩形 15"/>
          <p:cNvSpPr/>
          <p:nvPr/>
        </p:nvSpPr>
        <p:spPr>
          <a:xfrm>
            <a:off x="10140735" y="5732362"/>
            <a:ext cx="1069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 smtClean="0">
                <a:solidFill>
                  <a:srgbClr val="E94E09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02</a:t>
            </a:r>
            <a:endParaRPr lang="zh-CN" altLang="en-US" sz="5400" b="1" spc="300" dirty="0">
              <a:solidFill>
                <a:srgbClr val="E94E09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22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C0F682F-C4CF-634B-A711-D15B1B0F6A0E}"/>
              </a:ext>
            </a:extLst>
          </p:cNvPr>
          <p:cNvSpPr/>
          <p:nvPr/>
        </p:nvSpPr>
        <p:spPr>
          <a:xfrm>
            <a:off x="2857500" y="7474593"/>
            <a:ext cx="1803370" cy="74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Issuers</a:t>
            </a:r>
            <a:endParaRPr lang="en-US" sz="2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4702174" y="5827150"/>
            <a:ext cx="28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50" y="982205"/>
            <a:ext cx="4846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6A768A-5A17-F749-81AD-627C2A740EEC}"/>
              </a:ext>
            </a:extLst>
          </p:cNvPr>
          <p:cNvSpPr/>
          <p:nvPr/>
        </p:nvSpPr>
        <p:spPr>
          <a:xfrm>
            <a:off x="2859875" y="5474343"/>
            <a:ext cx="1803370" cy="74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Agents</a:t>
            </a:r>
            <a:endParaRPr lang="en-US" sz="2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4737070" y="7885796"/>
            <a:ext cx="2806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3082471" y="4781549"/>
            <a:ext cx="2364180" cy="3977103"/>
            <a:chOff x="1469964" y="10086698"/>
            <a:chExt cx="2364180" cy="3977103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177" y="12350514"/>
              <a:ext cx="1119753" cy="1119753"/>
            </a:xfrm>
            <a:prstGeom prst="rect">
              <a:avLst/>
            </a:prstGeom>
          </p:spPr>
        </p:pic>
        <p:grpSp>
          <p:nvGrpSpPr>
            <p:cNvPr id="65" name="Group 64"/>
            <p:cNvGrpSpPr/>
            <p:nvPr/>
          </p:nvGrpSpPr>
          <p:grpSpPr>
            <a:xfrm>
              <a:off x="1469964" y="10086698"/>
              <a:ext cx="2364180" cy="3977103"/>
              <a:chOff x="11947464" y="409298"/>
              <a:chExt cx="2364180" cy="3977103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1947464" y="409298"/>
                <a:ext cx="2364180" cy="3965845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60528" y="3845710"/>
                <a:ext cx="2351115" cy="54069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KYC System (Token A)</a:t>
                </a:r>
                <a:endParaRPr lang="en-US" sz="1600" dirty="0"/>
              </a:p>
            </p:txBody>
          </p:sp>
        </p:grp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CAD4AC92-0744-C046-838D-597455820029}"/>
              </a:ext>
            </a:extLst>
          </p:cNvPr>
          <p:cNvSpPr/>
          <p:nvPr/>
        </p:nvSpPr>
        <p:spPr>
          <a:xfrm>
            <a:off x="7568203" y="9975344"/>
            <a:ext cx="7878447" cy="242755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3073652" y="10009436"/>
            <a:ext cx="23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Intermediary Payment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3704695" y="10453017"/>
            <a:ext cx="1385761" cy="1739297"/>
            <a:chOff x="13172366" y="11601449"/>
            <a:chExt cx="1135128" cy="1739297"/>
          </a:xfrm>
        </p:grpSpPr>
        <p:grpSp>
          <p:nvGrpSpPr>
            <p:cNvPr id="88" name="Group 87"/>
            <p:cNvGrpSpPr/>
            <p:nvPr/>
          </p:nvGrpSpPr>
          <p:grpSpPr>
            <a:xfrm>
              <a:off x="13172366" y="11601449"/>
              <a:ext cx="1135128" cy="1739297"/>
              <a:chOff x="13890358" y="2303848"/>
              <a:chExt cx="1218674" cy="168645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890358" y="2303848"/>
                <a:ext cx="1214924" cy="1686453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3894103" y="3542389"/>
                <a:ext cx="1214929" cy="4479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Banks</a:t>
                </a:r>
              </a:p>
            </p:txBody>
          </p:sp>
        </p:grp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51" y="11952060"/>
              <a:ext cx="623522" cy="623522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11925300" y="10453019"/>
            <a:ext cx="1303519" cy="1731504"/>
            <a:chOff x="1202625" y="9472417"/>
            <a:chExt cx="1055534" cy="1381815"/>
          </a:xfrm>
        </p:grpSpPr>
        <p:grpSp>
          <p:nvGrpSpPr>
            <p:cNvPr id="84" name="Group 83"/>
            <p:cNvGrpSpPr/>
            <p:nvPr/>
          </p:nvGrpSpPr>
          <p:grpSpPr>
            <a:xfrm>
              <a:off x="1202625" y="9472417"/>
              <a:ext cx="1055534" cy="1381815"/>
              <a:chOff x="11947465" y="3004586"/>
              <a:chExt cx="1133226" cy="138181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1947465" y="3004586"/>
                <a:ext cx="1133226" cy="1370558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47465" y="3904339"/>
                <a:ext cx="1133225" cy="48206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Wallets</a:t>
                </a:r>
              </a:p>
            </p:txBody>
          </p:sp>
        </p:grp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96616" y="9693864"/>
              <a:ext cx="538243" cy="538243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9927642" y="10467382"/>
            <a:ext cx="1409698" cy="1727756"/>
            <a:chOff x="1202617" y="11081584"/>
            <a:chExt cx="1409700" cy="1911152"/>
          </a:xfrm>
        </p:grpSpPr>
        <p:grpSp>
          <p:nvGrpSpPr>
            <p:cNvPr id="80" name="Group 79"/>
            <p:cNvGrpSpPr/>
            <p:nvPr/>
          </p:nvGrpSpPr>
          <p:grpSpPr>
            <a:xfrm>
              <a:off x="1202617" y="11081584"/>
              <a:ext cx="1409700" cy="1911152"/>
              <a:chOff x="12515710" y="2623368"/>
              <a:chExt cx="904309" cy="176303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2515711" y="2623368"/>
                <a:ext cx="904308" cy="175177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2515710" y="3757117"/>
                <a:ext cx="904308" cy="62928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Crypto Currencies</a:t>
                </a:r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246" y="11366440"/>
              <a:ext cx="739773" cy="739773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7836457" y="10453018"/>
            <a:ext cx="1319793" cy="1732579"/>
            <a:chOff x="1272774" y="12664953"/>
            <a:chExt cx="1319793" cy="1732579"/>
          </a:xfrm>
        </p:grpSpPr>
        <p:sp>
          <p:nvSpPr>
            <p:cNvPr id="77" name="Rectangle 76"/>
            <p:cNvSpPr/>
            <p:nvPr/>
          </p:nvSpPr>
          <p:spPr>
            <a:xfrm>
              <a:off x="1272774" y="12664953"/>
              <a:ext cx="1301259" cy="1721321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272774" y="13915470"/>
              <a:ext cx="1319793" cy="4820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VPS</a:t>
              </a: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336" y="13033693"/>
              <a:ext cx="995830" cy="522008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7543800" y="4781548"/>
            <a:ext cx="3480075" cy="3965723"/>
            <a:chOff x="11947464" y="2656654"/>
            <a:chExt cx="1472555" cy="1729747"/>
          </a:xfrm>
        </p:grpSpPr>
        <p:sp>
          <p:nvSpPr>
            <p:cNvPr id="96" name="Rectangle 95"/>
            <p:cNvSpPr/>
            <p:nvPr/>
          </p:nvSpPr>
          <p:spPr>
            <a:xfrm>
              <a:off x="11947464" y="2656654"/>
              <a:ext cx="1472555" cy="1718490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1947464" y="4155529"/>
              <a:ext cx="1472555" cy="2308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ABS System</a:t>
              </a:r>
              <a:endParaRPr lang="en-US" sz="1600" dirty="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7813092" y="5375784"/>
            <a:ext cx="34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Registration (Issuer, Agent)</a:t>
            </a:r>
            <a:endParaRPr lang="en-US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7813092" y="5832984"/>
            <a:ext cx="256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</a:t>
            </a:r>
            <a:r>
              <a:rPr lang="en-US" b="1" dirty="0" err="1" smtClean="0"/>
              <a:t>SmartContract</a:t>
            </a:r>
            <a:endParaRPr lang="en-US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7832142" y="6347334"/>
            <a:ext cx="316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KYC </a:t>
            </a:r>
            <a:r>
              <a:rPr lang="en-US" b="1" dirty="0" err="1" smtClean="0"/>
              <a:t>informations</a:t>
            </a:r>
            <a:r>
              <a:rPr lang="en-US" b="1" dirty="0" smtClean="0"/>
              <a:t> (Investors)</a:t>
            </a:r>
            <a:endParaRPr lang="en-US" b="1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12A622B-2FA1-2C4B-B1F4-285DD3458B83}"/>
              </a:ext>
            </a:extLst>
          </p:cNvPr>
          <p:cNvCxnSpPr/>
          <p:nvPr/>
        </p:nvCxnSpPr>
        <p:spPr>
          <a:xfrm flipV="1">
            <a:off x="3774100" y="6235865"/>
            <a:ext cx="2382" cy="118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5CD964-313E-0243-A79F-BA89CEDA2827}"/>
              </a:ext>
            </a:extLst>
          </p:cNvPr>
          <p:cNvCxnSpPr>
            <a:cxnSpLocks/>
          </p:cNvCxnSpPr>
          <p:nvPr/>
        </p:nvCxnSpPr>
        <p:spPr>
          <a:xfrm>
            <a:off x="11260702" y="6699505"/>
            <a:ext cx="1590789" cy="1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85CD964-313E-0243-A79F-BA89CEDA2827}"/>
              </a:ext>
            </a:extLst>
          </p:cNvPr>
          <p:cNvCxnSpPr>
            <a:cxnSpLocks/>
          </p:cNvCxnSpPr>
          <p:nvPr/>
        </p:nvCxnSpPr>
        <p:spPr>
          <a:xfrm>
            <a:off x="15634053" y="6700969"/>
            <a:ext cx="1590789" cy="14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9268924" y="8845075"/>
            <a:ext cx="0" cy="1017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14240974" y="8845075"/>
            <a:ext cx="0" cy="1017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7813092" y="6766434"/>
            <a:ext cx="256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Payment</a:t>
            </a:r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7813092" y="7204584"/>
            <a:ext cx="256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Transfer Token</a:t>
            </a:r>
            <a:endParaRPr lang="en-US" b="1" dirty="0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71B03613-4F8F-4A42-B1FA-CFA5242F4864}"/>
              </a:ext>
            </a:extLst>
          </p:cNvPr>
          <p:cNvSpPr/>
          <p:nvPr/>
        </p:nvSpPr>
        <p:spPr>
          <a:xfrm>
            <a:off x="3776482" y="3651753"/>
            <a:ext cx="14206717" cy="2331452"/>
          </a:xfrm>
          <a:custGeom>
            <a:avLst/>
            <a:gdLst>
              <a:gd name="connsiteX0" fmla="*/ 0 w 11608905"/>
              <a:gd name="connsiteY0" fmla="*/ 228600 h 1948069"/>
              <a:gd name="connsiteX1" fmla="*/ 0 w 11608905"/>
              <a:gd name="connsiteY1" fmla="*/ 0 h 1948069"/>
              <a:gd name="connsiteX2" fmla="*/ 11608905 w 11608905"/>
              <a:gd name="connsiteY2" fmla="*/ 0 h 1948069"/>
              <a:gd name="connsiteX3" fmla="*/ 11608905 w 11608905"/>
              <a:gd name="connsiteY3" fmla="*/ 1948069 h 1948069"/>
              <a:gd name="connsiteX0" fmla="*/ 0 w 11608905"/>
              <a:gd name="connsiteY0" fmla="*/ 1499868 h 1948069"/>
              <a:gd name="connsiteX1" fmla="*/ 0 w 11608905"/>
              <a:gd name="connsiteY1" fmla="*/ 0 h 1948069"/>
              <a:gd name="connsiteX2" fmla="*/ 11608905 w 11608905"/>
              <a:gd name="connsiteY2" fmla="*/ 0 h 1948069"/>
              <a:gd name="connsiteX3" fmla="*/ 11608905 w 11608905"/>
              <a:gd name="connsiteY3" fmla="*/ 1948069 h 194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8905" h="1948069">
                <a:moveTo>
                  <a:pt x="0" y="1499868"/>
                </a:moveTo>
                <a:lnTo>
                  <a:pt x="0" y="0"/>
                </a:lnTo>
                <a:lnTo>
                  <a:pt x="11608905" y="0"/>
                </a:lnTo>
                <a:lnTo>
                  <a:pt x="11608905" y="1948069"/>
                </a:lnTo>
              </a:path>
            </a:pathLst>
          </a:custGeom>
          <a:noFill/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ED097B15-BC3D-5747-A3A8-42B894BD9DC7}"/>
              </a:ext>
            </a:extLst>
          </p:cNvPr>
          <p:cNvSpPr/>
          <p:nvPr/>
        </p:nvSpPr>
        <p:spPr>
          <a:xfrm flipH="1" flipV="1">
            <a:off x="15562044" y="7351806"/>
            <a:ext cx="2421150" cy="3373094"/>
          </a:xfrm>
          <a:custGeom>
            <a:avLst/>
            <a:gdLst>
              <a:gd name="connsiteX0" fmla="*/ 0 w 569626"/>
              <a:gd name="connsiteY0" fmla="*/ 419724 h 419724"/>
              <a:gd name="connsiteX1" fmla="*/ 0 w 569626"/>
              <a:gd name="connsiteY1" fmla="*/ 0 h 419724"/>
              <a:gd name="connsiteX2" fmla="*/ 569626 w 569626"/>
              <a:gd name="connsiteY2" fmla="*/ 0 h 41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626" h="419724">
                <a:moveTo>
                  <a:pt x="0" y="419724"/>
                </a:moveTo>
                <a:lnTo>
                  <a:pt x="0" y="0"/>
                </a:lnTo>
                <a:lnTo>
                  <a:pt x="569626" y="0"/>
                </a:ln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1" y="7999199"/>
            <a:ext cx="1276350" cy="1905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3128042" y="5945196"/>
            <a:ext cx="243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Registration, KYC info</a:t>
            </a:r>
            <a:endParaRPr lang="en-US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3128042" y="5430846"/>
            <a:ext cx="243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Token </a:t>
            </a:r>
            <a:r>
              <a:rPr lang="en-US" b="1" dirty="0" err="1" smtClean="0"/>
              <a:t>Informations</a:t>
            </a:r>
            <a:endParaRPr 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3108992" y="6478596"/>
            <a:ext cx="243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Order Buy Token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03214" y="7398257"/>
            <a:ext cx="334010" cy="334010"/>
            <a:chOff x="9008364" y="2273807"/>
            <a:chExt cx="334010" cy="334010"/>
          </a:xfrm>
        </p:grpSpPr>
        <p:sp>
          <p:nvSpPr>
            <p:cNvPr id="127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903214" y="5307338"/>
            <a:ext cx="334010" cy="334010"/>
            <a:chOff x="9008364" y="2273807"/>
            <a:chExt cx="334010" cy="334010"/>
          </a:xfrm>
        </p:grpSpPr>
        <p:sp>
          <p:nvSpPr>
            <p:cNvPr id="130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0284714" y="3169157"/>
            <a:ext cx="334010" cy="334010"/>
            <a:chOff x="9008364" y="2273807"/>
            <a:chExt cx="334010" cy="334010"/>
          </a:xfrm>
        </p:grpSpPr>
        <p:sp>
          <p:nvSpPr>
            <p:cNvPr id="134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3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6323564" y="6217157"/>
            <a:ext cx="334010" cy="334010"/>
            <a:chOff x="9008364" y="2273807"/>
            <a:chExt cx="334010" cy="334010"/>
          </a:xfrm>
        </p:grpSpPr>
        <p:sp>
          <p:nvSpPr>
            <p:cNvPr id="137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4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1846814" y="6217157"/>
            <a:ext cx="334010" cy="334010"/>
            <a:chOff x="9008364" y="2273807"/>
            <a:chExt cx="334010" cy="334010"/>
          </a:xfrm>
        </p:grpSpPr>
        <p:sp>
          <p:nvSpPr>
            <p:cNvPr id="144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5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446514" y="9150857"/>
            <a:ext cx="334010" cy="334010"/>
            <a:chOff x="9008364" y="2273807"/>
            <a:chExt cx="334010" cy="334010"/>
          </a:xfrm>
        </p:grpSpPr>
        <p:sp>
          <p:nvSpPr>
            <p:cNvPr id="147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6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4424023" y="9150857"/>
            <a:ext cx="334010" cy="334010"/>
            <a:chOff x="9008364" y="2273807"/>
            <a:chExt cx="334010" cy="334010"/>
          </a:xfrm>
        </p:grpSpPr>
        <p:sp>
          <p:nvSpPr>
            <p:cNvPr id="151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7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7359922" y="5927570"/>
            <a:ext cx="1246829" cy="1406611"/>
            <a:chOff x="8863622" y="12957020"/>
            <a:chExt cx="1246829" cy="1406611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622" y="12957020"/>
              <a:ext cx="1170629" cy="1170629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8953500" y="13994299"/>
              <a:ext cx="115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Investors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42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50" y="982205"/>
            <a:ext cx="4846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"/>
          <p:cNvSpPr txBox="1"/>
          <p:nvPr/>
        </p:nvSpPr>
        <p:spPr>
          <a:xfrm>
            <a:off x="2417426" y="3009900"/>
            <a:ext cx="18042273" cy="98494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TCPH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SmartContract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(KYC system)</a:t>
            </a: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5691199" y="6808860"/>
            <a:ext cx="9861722" cy="75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Giao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</a:t>
            </a: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dịch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Token</a:t>
            </a:r>
            <a:endParaRPr lang="en-US" altLang="zh-CN" sz="4911" b="1" dirty="0">
              <a:solidFill>
                <a:srgbClr val="3B3B3B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" name="矩形 15"/>
          <p:cNvSpPr/>
          <p:nvPr/>
        </p:nvSpPr>
        <p:spPr>
          <a:xfrm>
            <a:off x="10140735" y="5732362"/>
            <a:ext cx="1069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 smtClean="0">
                <a:solidFill>
                  <a:srgbClr val="E94E09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03</a:t>
            </a:r>
            <a:endParaRPr lang="zh-CN" altLang="en-US" sz="5400" b="1" spc="300" dirty="0">
              <a:solidFill>
                <a:srgbClr val="E94E09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000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5921374" y="5122300"/>
            <a:ext cx="28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50" y="982205"/>
            <a:ext cx="4846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6A768A-5A17-F749-81AD-627C2A740EEC}"/>
              </a:ext>
            </a:extLst>
          </p:cNvPr>
          <p:cNvSpPr/>
          <p:nvPr/>
        </p:nvSpPr>
        <p:spPr>
          <a:xfrm>
            <a:off x="4040975" y="6426843"/>
            <a:ext cx="1803370" cy="74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Agents</a:t>
            </a:r>
            <a:endParaRPr lang="en-US" sz="2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5918170" y="6780896"/>
            <a:ext cx="2806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AD4AC92-0744-C046-838D-597455820029}"/>
              </a:ext>
            </a:extLst>
          </p:cNvPr>
          <p:cNvSpPr/>
          <p:nvPr/>
        </p:nvSpPr>
        <p:spPr>
          <a:xfrm>
            <a:off x="8749303" y="9270494"/>
            <a:ext cx="7878447" cy="242755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4254752" y="9304586"/>
            <a:ext cx="23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Intermediary Payment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4885795" y="9748167"/>
            <a:ext cx="1385761" cy="1739297"/>
            <a:chOff x="13172366" y="11601449"/>
            <a:chExt cx="1135128" cy="1739297"/>
          </a:xfrm>
        </p:grpSpPr>
        <p:grpSp>
          <p:nvGrpSpPr>
            <p:cNvPr id="88" name="Group 87"/>
            <p:cNvGrpSpPr/>
            <p:nvPr/>
          </p:nvGrpSpPr>
          <p:grpSpPr>
            <a:xfrm>
              <a:off x="13172366" y="11601449"/>
              <a:ext cx="1135128" cy="1739297"/>
              <a:chOff x="13890358" y="2303848"/>
              <a:chExt cx="1218674" cy="168645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890358" y="2303848"/>
                <a:ext cx="1214924" cy="1686453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3894103" y="3542389"/>
                <a:ext cx="1214929" cy="4479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Banks</a:t>
                </a:r>
              </a:p>
            </p:txBody>
          </p:sp>
        </p:grp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51" y="11952060"/>
              <a:ext cx="623522" cy="623522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13106400" y="9748169"/>
            <a:ext cx="1303519" cy="1731504"/>
            <a:chOff x="1202625" y="9472417"/>
            <a:chExt cx="1055534" cy="1381815"/>
          </a:xfrm>
        </p:grpSpPr>
        <p:grpSp>
          <p:nvGrpSpPr>
            <p:cNvPr id="84" name="Group 83"/>
            <p:cNvGrpSpPr/>
            <p:nvPr/>
          </p:nvGrpSpPr>
          <p:grpSpPr>
            <a:xfrm>
              <a:off x="1202625" y="9472417"/>
              <a:ext cx="1055534" cy="1381815"/>
              <a:chOff x="11947465" y="3004586"/>
              <a:chExt cx="1133226" cy="138181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1947465" y="3004586"/>
                <a:ext cx="1133226" cy="1370558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47465" y="3904339"/>
                <a:ext cx="1133225" cy="48206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Wallets</a:t>
                </a:r>
              </a:p>
            </p:txBody>
          </p:sp>
        </p:grp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96616" y="9693864"/>
              <a:ext cx="538243" cy="538243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11108742" y="9762532"/>
            <a:ext cx="1409698" cy="1727756"/>
            <a:chOff x="1202617" y="11081584"/>
            <a:chExt cx="1409700" cy="1911152"/>
          </a:xfrm>
        </p:grpSpPr>
        <p:grpSp>
          <p:nvGrpSpPr>
            <p:cNvPr id="80" name="Group 79"/>
            <p:cNvGrpSpPr/>
            <p:nvPr/>
          </p:nvGrpSpPr>
          <p:grpSpPr>
            <a:xfrm>
              <a:off x="1202617" y="11081584"/>
              <a:ext cx="1409700" cy="1911152"/>
              <a:chOff x="12515710" y="2623368"/>
              <a:chExt cx="904309" cy="176303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2515711" y="2623368"/>
                <a:ext cx="904308" cy="175177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2515710" y="3757117"/>
                <a:ext cx="904308" cy="62928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Crypto Currencies</a:t>
                </a:r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246" y="11366440"/>
              <a:ext cx="739773" cy="739773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9017557" y="9748168"/>
            <a:ext cx="1319793" cy="1732579"/>
            <a:chOff x="1272774" y="12664953"/>
            <a:chExt cx="1319793" cy="1732579"/>
          </a:xfrm>
        </p:grpSpPr>
        <p:sp>
          <p:nvSpPr>
            <p:cNvPr id="77" name="Rectangle 76"/>
            <p:cNvSpPr/>
            <p:nvPr/>
          </p:nvSpPr>
          <p:spPr>
            <a:xfrm>
              <a:off x="1272774" y="12664953"/>
              <a:ext cx="1301259" cy="1721321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272774" y="13915470"/>
              <a:ext cx="1319793" cy="4820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VPS</a:t>
              </a: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336" y="13033693"/>
              <a:ext cx="995830" cy="522008"/>
            </a:xfrm>
            <a:prstGeom prst="rect">
              <a:avLst/>
            </a:prstGeom>
          </p:spPr>
        </p:pic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5CD964-313E-0243-A79F-BA89CEDA2827}"/>
              </a:ext>
            </a:extLst>
          </p:cNvPr>
          <p:cNvCxnSpPr>
            <a:cxnSpLocks/>
          </p:cNvCxnSpPr>
          <p:nvPr/>
        </p:nvCxnSpPr>
        <p:spPr>
          <a:xfrm>
            <a:off x="10994002" y="5994655"/>
            <a:ext cx="2912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9935674" y="8140225"/>
            <a:ext cx="0" cy="1017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976901" y="4076698"/>
            <a:ext cx="1985460" cy="3936740"/>
            <a:chOff x="8999797" y="-401426"/>
            <a:chExt cx="1985460" cy="3936740"/>
          </a:xfrm>
        </p:grpSpPr>
        <p:grpSp>
          <p:nvGrpSpPr>
            <p:cNvPr id="50" name="Group 49"/>
            <p:cNvGrpSpPr/>
            <p:nvPr/>
          </p:nvGrpSpPr>
          <p:grpSpPr>
            <a:xfrm>
              <a:off x="8999797" y="-401426"/>
              <a:ext cx="1985460" cy="3936740"/>
              <a:chOff x="8790247" y="10628524"/>
              <a:chExt cx="1985460" cy="393674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8790247" y="10628524"/>
                <a:ext cx="1985460" cy="3936740"/>
                <a:chOff x="5914095" y="449661"/>
                <a:chExt cx="2131595" cy="393674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914095" y="449661"/>
                  <a:ext cx="2131595" cy="3925483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5934543" y="3904339"/>
                  <a:ext cx="2111147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Exchange System</a:t>
                  </a:r>
                </a:p>
              </p:txBody>
            </p:sp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2963" y="12796916"/>
                <a:ext cx="1061404" cy="1061404"/>
              </a:xfrm>
              <a:prstGeom prst="rect">
                <a:avLst/>
              </a:prstGeom>
            </p:spPr>
          </p:pic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687" y="2835275"/>
              <a:ext cx="1276350" cy="1905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3944601" y="4076698"/>
            <a:ext cx="2585702" cy="3965723"/>
            <a:chOff x="6000751" y="3867148"/>
            <a:chExt cx="2467892" cy="3965723"/>
          </a:xfrm>
        </p:grpSpPr>
        <p:grpSp>
          <p:nvGrpSpPr>
            <p:cNvPr id="95" name="Group 94"/>
            <p:cNvGrpSpPr/>
            <p:nvPr/>
          </p:nvGrpSpPr>
          <p:grpSpPr>
            <a:xfrm>
              <a:off x="6000751" y="3867148"/>
              <a:ext cx="2467892" cy="3965723"/>
              <a:chOff x="11947464" y="2656654"/>
              <a:chExt cx="1044261" cy="172974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1947464" y="2656654"/>
                <a:ext cx="1044261" cy="1718490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47464" y="4155529"/>
                <a:ext cx="1044261" cy="23087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ABS System</a:t>
                </a:r>
                <a:endParaRPr lang="en-US" sz="1600" dirty="0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6197314" y="5413884"/>
              <a:ext cx="219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 smtClean="0"/>
                <a:t>Transfer Token To Exchange</a:t>
              </a:r>
              <a:endParaRPr lang="en-US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6491" y="7084799"/>
              <a:ext cx="1276350" cy="1905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7122414" y="4636007"/>
            <a:ext cx="334010" cy="334010"/>
            <a:chOff x="9008364" y="2273807"/>
            <a:chExt cx="334010" cy="334010"/>
          </a:xfrm>
        </p:grpSpPr>
        <p:sp>
          <p:nvSpPr>
            <p:cNvPr id="59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160514" y="6288912"/>
            <a:ext cx="334010" cy="334010"/>
            <a:chOff x="9008364" y="2273807"/>
            <a:chExt cx="334010" cy="334010"/>
          </a:xfrm>
        </p:grpSpPr>
        <p:sp>
          <p:nvSpPr>
            <p:cNvPr id="72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9102298" y="4270884"/>
            <a:ext cx="177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Create Account</a:t>
            </a:r>
            <a:endParaRPr lang="en-US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9064198" y="5032884"/>
            <a:ext cx="177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Transfer Token</a:t>
            </a:r>
            <a:endParaRPr lang="en-US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9083248" y="4651884"/>
            <a:ext cx="177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KYC</a:t>
            </a:r>
            <a:endParaRPr 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9045147" y="5413884"/>
            <a:ext cx="186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Transfer Money</a:t>
            </a:r>
            <a:endParaRPr lang="en-US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9007047" y="5813934"/>
            <a:ext cx="186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Trade…</a:t>
            </a:r>
            <a:endParaRPr lang="en-US" b="1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2189714" y="5507862"/>
            <a:ext cx="334010" cy="334010"/>
            <a:chOff x="9008364" y="2273807"/>
            <a:chExt cx="334010" cy="334010"/>
          </a:xfrm>
        </p:grpSpPr>
        <p:sp>
          <p:nvSpPr>
            <p:cNvPr id="114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3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113264" y="8498712"/>
            <a:ext cx="334010" cy="334010"/>
            <a:chOff x="9008364" y="2273807"/>
            <a:chExt cx="334010" cy="334010"/>
          </a:xfrm>
        </p:grpSpPr>
        <p:sp>
          <p:nvSpPr>
            <p:cNvPr id="117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4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29722" y="4422620"/>
            <a:ext cx="1246829" cy="1406611"/>
            <a:chOff x="8863622" y="12957020"/>
            <a:chExt cx="1246829" cy="1406611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622" y="12957020"/>
              <a:ext cx="1170629" cy="1170629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8953500" y="13994299"/>
              <a:ext cx="115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Investors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49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50" y="982205"/>
            <a:ext cx="659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"/>
          <p:cNvSpPr txBox="1"/>
          <p:nvPr/>
        </p:nvSpPr>
        <p:spPr>
          <a:xfrm>
            <a:off x="2417426" y="3009900"/>
            <a:ext cx="18042273" cy="63921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niêm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KYC,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GD)</a:t>
            </a: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(Trading Pair)</a:t>
            </a: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12329</TotalTime>
  <Words>652</Words>
  <Application>Microsoft Office PowerPoint</Application>
  <PresentationFormat>Custom</PresentationFormat>
  <Paragraphs>166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Dzung Bui</dc:creator>
  <cp:lastModifiedBy>Administrator</cp:lastModifiedBy>
  <cp:revision>385</cp:revision>
  <cp:lastPrinted>2020-01-10T03:05:23Z</cp:lastPrinted>
  <dcterms:created xsi:type="dcterms:W3CDTF">2019-06-22T03:41:04Z</dcterms:created>
  <dcterms:modified xsi:type="dcterms:W3CDTF">2020-05-11T06:30:22Z</dcterms:modified>
</cp:coreProperties>
</file>