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2"/>
      <p:bold r:id="rId13"/>
      <p:italic r:id="rId14"/>
      <p:boldItalic r:id="rId15"/>
    </p:embeddedFont>
    <p:embeddedFont>
      <p:font typeface="Roboto Medium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03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Amine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163d1b072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163d1b072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Amine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163d1b072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163d1b072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Eunice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163d1b072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163d1b072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28da70905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328da70905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Leigh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Eunice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163d1b072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3163d1b072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 - NFT submission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Leigh - Bidding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Eunice -Final Approval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163d1b072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163d1b072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163d1b072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3163d1b072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163d1b072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3163d1b072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NFT Artwork Auction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78087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Leigh Badua, Loc Thai, Amine Baite, Christopher Diamond, Eunice Huang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977450"/>
            <a:ext cx="8520600" cy="41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NFT auction application allows digital asset owner registering NFT for auction, public bidding on NFT, and inspector to authenticate NFT via Python, Blockchain and Smart Contract.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Python serves front end communication with users.  Blockchain provides benefits of decentralization, distributed architecture, trust, record keeping, and transparency of bidding/asset transfer history.  Smart Contract sets a set of rules and allows credible transactions of digital assets without third parties.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deApp provides trust via decentralized network without central governance and transaction efficiency and transparency of NFT creator/owner exchange history.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161500" y="1505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Approach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-10000" y="757375"/>
            <a:ext cx="8952000" cy="40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/>
              <a:t>Define User Story                        Identify steps and task                      coding/testing/integration </a:t>
            </a:r>
            <a:endParaRPr sz="1600" u="sng"/>
          </a:p>
        </p:txBody>
      </p:sp>
      <p:grpSp>
        <p:nvGrpSpPr>
          <p:cNvPr id="99" name="Google Shape;99;p15"/>
          <p:cNvGrpSpPr/>
          <p:nvPr/>
        </p:nvGrpSpPr>
        <p:grpSpPr>
          <a:xfrm>
            <a:off x="-6" y="1382250"/>
            <a:ext cx="8931866" cy="722700"/>
            <a:chOff x="426136" y="880977"/>
            <a:chExt cx="7585449" cy="731700"/>
          </a:xfrm>
        </p:grpSpPr>
        <p:sp>
          <p:nvSpPr>
            <p:cNvPr id="100" name="Google Shape;100;p15"/>
            <p:cNvSpPr txBox="1"/>
            <p:nvPr/>
          </p:nvSpPr>
          <p:spPr>
            <a:xfrm>
              <a:off x="426136" y="931185"/>
              <a:ext cx="22890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55156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  Streamlit (Front End)</a:t>
              </a:r>
              <a:r>
                <a:rPr lang="en" sz="4200">
                  <a:solidFill>
                    <a:srgbClr val="55156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</a:t>
              </a:r>
              <a:endParaRPr sz="4200">
                <a:solidFill>
                  <a:srgbClr val="55156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2789785" y="880977"/>
              <a:ext cx="5221800" cy="731700"/>
            </a:xfrm>
            <a:prstGeom prst="rect">
              <a:avLst/>
            </a:prstGeom>
            <a:solidFill>
              <a:srgbClr val="5515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</p:grpSp>
      <p:grpSp>
        <p:nvGrpSpPr>
          <p:cNvPr id="102" name="Google Shape;102;p15"/>
          <p:cNvGrpSpPr/>
          <p:nvPr/>
        </p:nvGrpSpPr>
        <p:grpSpPr>
          <a:xfrm>
            <a:off x="35172" y="2210400"/>
            <a:ext cx="8931723" cy="722700"/>
            <a:chOff x="444180" y="1765338"/>
            <a:chExt cx="7205908" cy="731700"/>
          </a:xfrm>
        </p:grpSpPr>
        <p:sp>
          <p:nvSpPr>
            <p:cNvPr id="103" name="Google Shape;103;p15"/>
            <p:cNvSpPr txBox="1"/>
            <p:nvPr/>
          </p:nvSpPr>
          <p:spPr>
            <a:xfrm>
              <a:off x="444180" y="1815550"/>
              <a:ext cx="22710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701C7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SQL (DataStorage)</a:t>
              </a:r>
              <a:endParaRPr sz="1800">
                <a:solidFill>
                  <a:srgbClr val="701C7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2789787" y="1765338"/>
              <a:ext cx="4860300" cy="731700"/>
            </a:xfrm>
            <a:prstGeom prst="rect">
              <a:avLst/>
            </a:prstGeom>
            <a:solidFill>
              <a:srgbClr val="701C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</p:grpSp>
      <p:grpSp>
        <p:nvGrpSpPr>
          <p:cNvPr id="105" name="Google Shape;105;p15"/>
          <p:cNvGrpSpPr/>
          <p:nvPr/>
        </p:nvGrpSpPr>
        <p:grpSpPr>
          <a:xfrm>
            <a:off x="1" y="3126000"/>
            <a:ext cx="8931983" cy="722700"/>
            <a:chOff x="426132" y="2646438"/>
            <a:chExt cx="6861256" cy="731700"/>
          </a:xfrm>
        </p:grpSpPr>
        <p:sp>
          <p:nvSpPr>
            <p:cNvPr id="106" name="Google Shape;106;p15"/>
            <p:cNvSpPr txBox="1"/>
            <p:nvPr/>
          </p:nvSpPr>
          <p:spPr>
            <a:xfrm>
              <a:off x="426132" y="2696630"/>
              <a:ext cx="19947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761E86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Blockchain (Python)</a:t>
              </a:r>
              <a:endParaRPr sz="1800">
                <a:solidFill>
                  <a:srgbClr val="761E86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2789787" y="2646438"/>
              <a:ext cx="4497600" cy="731700"/>
            </a:xfrm>
            <a:prstGeom prst="rect">
              <a:avLst/>
            </a:prstGeom>
            <a:solidFill>
              <a:srgbClr val="761E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</p:grpSp>
      <p:grpSp>
        <p:nvGrpSpPr>
          <p:cNvPr id="108" name="Google Shape;108;p15"/>
          <p:cNvGrpSpPr/>
          <p:nvPr/>
        </p:nvGrpSpPr>
        <p:grpSpPr>
          <a:xfrm>
            <a:off x="35100" y="3999500"/>
            <a:ext cx="8861643" cy="722700"/>
            <a:chOff x="486208" y="3530813"/>
            <a:chExt cx="6439679" cy="731700"/>
          </a:xfrm>
        </p:grpSpPr>
        <p:sp>
          <p:nvSpPr>
            <p:cNvPr id="109" name="Google Shape;109;p15"/>
            <p:cNvSpPr txBox="1"/>
            <p:nvPr/>
          </p:nvSpPr>
          <p:spPr>
            <a:xfrm>
              <a:off x="486208" y="3581004"/>
              <a:ext cx="18435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7F2090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Smart Contract</a:t>
              </a:r>
              <a:r>
                <a:rPr lang="en" sz="1500">
                  <a:solidFill>
                    <a:srgbClr val="7F2090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</a:t>
              </a:r>
              <a:r>
                <a:rPr lang="en" sz="1600">
                  <a:solidFill>
                    <a:srgbClr val="7F2090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(Solidity)</a:t>
              </a:r>
              <a:endParaRPr sz="1600">
                <a:solidFill>
                  <a:srgbClr val="7F2090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2789787" y="3530813"/>
              <a:ext cx="4136100" cy="731700"/>
            </a:xfrm>
            <a:prstGeom prst="rect">
              <a:avLst/>
            </a:prstGeom>
            <a:solidFill>
              <a:srgbClr val="7F209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</p:grpSp>
      <p:sp>
        <p:nvSpPr>
          <p:cNvPr id="111" name="Google Shape;111;p15"/>
          <p:cNvSpPr/>
          <p:nvPr/>
        </p:nvSpPr>
        <p:spPr>
          <a:xfrm>
            <a:off x="2931800" y="1423025"/>
            <a:ext cx="1945800" cy="651600"/>
          </a:xfrm>
          <a:prstGeom prst="parallelogram">
            <a:avLst>
              <a:gd name="adj" fmla="val 25000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NFT Bidding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Input: Enter Bid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Output: HexBytes Trx#</a:t>
            </a:r>
            <a:endParaRPr sz="1000"/>
          </a:p>
        </p:txBody>
      </p:sp>
      <p:sp>
        <p:nvSpPr>
          <p:cNvPr id="112" name="Google Shape;112;p15"/>
          <p:cNvSpPr/>
          <p:nvPr/>
        </p:nvSpPr>
        <p:spPr>
          <a:xfrm>
            <a:off x="6701800" y="1423025"/>
            <a:ext cx="1980300" cy="651600"/>
          </a:xfrm>
          <a:prstGeom prst="parallelogram">
            <a:avLst>
              <a:gd name="adj" fmla="val 25000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NFT Register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Input: Asset info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Output: HexBytes Trx#</a:t>
            </a:r>
            <a:endParaRPr sz="1000"/>
          </a:p>
        </p:txBody>
      </p:sp>
      <p:sp>
        <p:nvSpPr>
          <p:cNvPr id="113" name="Google Shape;113;p15"/>
          <p:cNvSpPr/>
          <p:nvPr/>
        </p:nvSpPr>
        <p:spPr>
          <a:xfrm>
            <a:off x="5032050" y="2263150"/>
            <a:ext cx="1320300" cy="600000"/>
          </a:xfrm>
          <a:prstGeom prst="can">
            <a:avLst>
              <a:gd name="adj" fmla="val 25000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Data Storage</a:t>
            </a:r>
            <a:endParaRPr sz="1100"/>
          </a:p>
        </p:txBody>
      </p:sp>
      <p:sp>
        <p:nvSpPr>
          <p:cNvPr id="114" name="Google Shape;114;p15"/>
          <p:cNvSpPr/>
          <p:nvPr/>
        </p:nvSpPr>
        <p:spPr>
          <a:xfrm>
            <a:off x="4191950" y="3223250"/>
            <a:ext cx="3146100" cy="531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Check account balance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sign/send transaction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Send contract/transaction info</a:t>
            </a:r>
            <a:endParaRPr sz="1000"/>
          </a:p>
        </p:txBody>
      </p:sp>
      <p:sp>
        <p:nvSpPr>
          <p:cNvPr id="115" name="Google Shape;115;p15"/>
          <p:cNvSpPr/>
          <p:nvPr/>
        </p:nvSpPr>
        <p:spPr>
          <a:xfrm>
            <a:off x="6043600" y="4041600"/>
            <a:ext cx="2809800" cy="6000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Application requirements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Tokenize Property</a:t>
            </a:r>
            <a:endParaRPr sz="1000"/>
          </a:p>
        </p:txBody>
      </p:sp>
      <p:sp>
        <p:nvSpPr>
          <p:cNvPr id="116" name="Google Shape;116;p15"/>
          <p:cNvSpPr/>
          <p:nvPr/>
        </p:nvSpPr>
        <p:spPr>
          <a:xfrm>
            <a:off x="3233800" y="4046000"/>
            <a:ext cx="2809800" cy="6000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Highest Bid requirement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Credible transaction and asset transfer</a:t>
            </a:r>
            <a:endParaRPr sz="1000"/>
          </a:p>
        </p:txBody>
      </p:sp>
      <p:sp>
        <p:nvSpPr>
          <p:cNvPr id="117" name="Google Shape;117;p15"/>
          <p:cNvSpPr/>
          <p:nvPr/>
        </p:nvSpPr>
        <p:spPr>
          <a:xfrm rot="10800000">
            <a:off x="2421059" y="1676606"/>
            <a:ext cx="339300" cy="290970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5"/>
          <p:cNvSpPr/>
          <p:nvPr/>
        </p:nvSpPr>
        <p:spPr>
          <a:xfrm>
            <a:off x="2297450" y="852650"/>
            <a:ext cx="822900" cy="18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5"/>
          <p:cNvSpPr/>
          <p:nvPr/>
        </p:nvSpPr>
        <p:spPr>
          <a:xfrm>
            <a:off x="5529450" y="824100"/>
            <a:ext cx="822900" cy="18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Testing/Evaluating/codes</a:t>
            </a:r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6" name="Google Shape;12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75"/>
            <a:ext cx="4839277" cy="333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title"/>
          </p:nvPr>
        </p:nvSpPr>
        <p:spPr>
          <a:xfrm>
            <a:off x="311700" y="29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Testing/Evaluating/codes</a:t>
            </a:r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body" idx="1"/>
          </p:nvPr>
        </p:nvSpPr>
        <p:spPr>
          <a:xfrm>
            <a:off x="311700" y="636800"/>
            <a:ext cx="4146000" cy="38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Smart Contract compiler/Deploy error messages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body" idx="1"/>
          </p:nvPr>
        </p:nvSpPr>
        <p:spPr>
          <a:xfrm>
            <a:off x="4857475" y="520225"/>
            <a:ext cx="4146000" cy="38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Streamlit python errors</a:t>
            </a:r>
            <a:endParaRPr/>
          </a:p>
        </p:txBody>
      </p:sp>
      <p:pic>
        <p:nvPicPr>
          <p:cNvPr id="134" name="Google Shape;13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09649"/>
            <a:ext cx="1862375" cy="19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9173" y="2776500"/>
            <a:ext cx="3328301" cy="2136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4852" y="2874125"/>
            <a:ext cx="3734401" cy="2039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76250" y="1120988"/>
            <a:ext cx="5126435" cy="164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49" name="Google Shape;149;p1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Streamlit session state between input selections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SQL–datatype, syntax, url address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Solidity, python datatype sync-up issue such int value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Testing through remix, ganache, Metamask, streamlit 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Take bidder deposit</a:t>
            </a:r>
            <a:endParaRPr sz="27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Monetize platform by taking fee from sales</a:t>
            </a:r>
            <a:endParaRPr sz="27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Use Pinata to store digital asset and release after sale</a:t>
            </a:r>
            <a:endParaRPr sz="27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Final approval requirement in Smart Contract</a:t>
            </a:r>
            <a:endParaRPr sz="27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</Words>
  <Application>Microsoft Office PowerPoint</Application>
  <PresentationFormat>On-screen Show (16:9)</PresentationFormat>
  <Paragraphs>55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Roboto</vt:lpstr>
      <vt:lpstr>Roboto Medium</vt:lpstr>
      <vt:lpstr>Arial</vt:lpstr>
      <vt:lpstr>Geometric</vt:lpstr>
      <vt:lpstr>NFT Artwork Auction</vt:lpstr>
      <vt:lpstr>Executive Summary</vt:lpstr>
      <vt:lpstr>Project Approach</vt:lpstr>
      <vt:lpstr>Testing/Evaluating/codes</vt:lpstr>
      <vt:lpstr>Testing/Evaluating/codes</vt:lpstr>
      <vt:lpstr>Demo</vt:lpstr>
      <vt:lpstr>Challenges</vt:lpstr>
      <vt:lpstr>Next Step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NFT Artwork Auction</dc:title>
  <dc:creator>Loc Thai</dc:creator>
  <cp:lastModifiedBy>Loc Thai</cp:lastModifiedBy>
  <cp:revision>1</cp:revision>
  <dcterms:modified xsi:type="dcterms:W3CDTF">2022-06-09T02:53:13Z</dcterms:modified>
</cp:coreProperties>
</file>