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9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E593877-7840-4B21-9EBE-7E0387E0798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005C50-B948-416F-9EF2-78C19A1639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018108"/>
          </a:xfrm>
        </p:spPr>
        <p:txBody>
          <a:bodyPr/>
          <a:lstStyle/>
          <a:p>
            <a:r>
              <a:rPr lang="en-US" b="1"/>
              <a:t>BÁO CÁO ĐỒ ÁN CUỐI KỲ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3276600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 b="1">
                <a:solidFill>
                  <a:schemeClr val="bg1"/>
                </a:solidFill>
              </a:rPr>
              <a:t>GIẢNG VIÊN HƯỚNG </a:t>
            </a:r>
            <a:r>
              <a:rPr lang="en-US" b="1" smtClean="0">
                <a:solidFill>
                  <a:schemeClr val="bg1"/>
                </a:solidFill>
              </a:rPr>
              <a:t>DẪN:</a:t>
            </a:r>
            <a:endParaRPr lang="en-US">
              <a:solidFill>
                <a:schemeClr val="bg1"/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Thầy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Lê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Thanh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Trọng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Thầy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Huỳnh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Tuấn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Anh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/>
              <a:t> </a:t>
            </a:r>
          </a:p>
          <a:p>
            <a:pPr algn="l"/>
            <a:r>
              <a:rPr lang="en-US" b="1">
                <a:solidFill>
                  <a:schemeClr val="bg1"/>
                </a:solidFill>
              </a:rPr>
              <a:t>SINH VIÊN THỰC </a:t>
            </a:r>
            <a:r>
              <a:rPr lang="en-US" b="1" smtClean="0">
                <a:solidFill>
                  <a:schemeClr val="bg1"/>
                </a:solidFill>
              </a:rPr>
              <a:t>HIỆN:</a:t>
            </a:r>
            <a:endParaRPr lang="en-US">
              <a:solidFill>
                <a:schemeClr val="bg1"/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Bùi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Đình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Lộc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thọ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13520844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Lê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Tấn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</a:rPr>
              <a:t>Thịnh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13520836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228600" y="1371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2362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3106" y="1443487"/>
            <a:ext cx="47977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MÔN: LẬP TRÌNH TRỰC QUAN</a:t>
            </a:r>
            <a:endParaRPr lang="en-US" sz="2800" smtClean="0">
              <a:solidFill>
                <a:schemeClr val="bg1"/>
              </a:solidFill>
            </a:endParaRPr>
          </a:p>
          <a:p>
            <a:pPr algn="ctr"/>
            <a:r>
              <a:rPr lang="en-US" sz="2800" b="1" smtClean="0">
                <a:solidFill>
                  <a:schemeClr val="bg1"/>
                </a:solidFill>
              </a:rPr>
              <a:t>ĐỀ TÀI: PHẦN MỀM PAINT</a:t>
            </a:r>
            <a:endParaRPr lang="en-US" sz="2800" smtClean="0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(</a:t>
            </a:r>
            <a:r>
              <a:rPr lang="en-US" err="1"/>
              <a:t>LeftColor</a:t>
            </a:r>
            <a:r>
              <a:rPr lang="en-US"/>
              <a:t>: </a:t>
            </a:r>
            <a:r>
              <a:rPr lang="en-US" err="1"/>
              <a:t>chuột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, </a:t>
            </a:r>
            <a:r>
              <a:rPr lang="en-US" smtClean="0"/>
              <a:t>	</a:t>
            </a:r>
            <a:r>
              <a:rPr lang="en-US" err="1" smtClean="0"/>
              <a:t>RightColor</a:t>
            </a:r>
            <a:r>
              <a:rPr lang="en-US"/>
              <a:t>: </a:t>
            </a:r>
            <a:r>
              <a:rPr lang="en-US" err="1"/>
              <a:t>chuột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)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, </a:t>
            </a:r>
            <a:r>
              <a:rPr lang="en-US" err="1"/>
              <a:t>khi</a:t>
            </a:r>
            <a:r>
              <a:rPr lang="en-US"/>
              <a:t> click </a:t>
            </a:r>
            <a:r>
              <a:rPr lang="en-US" smtClean="0"/>
              <a:t>	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thoại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màu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571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3.Các </a:t>
            </a:r>
            <a:r>
              <a:rPr lang="en-US" b="1" err="1" smtClean="0"/>
              <a:t>chức</a:t>
            </a:r>
            <a:r>
              <a:rPr lang="en-US" b="1" smtClean="0"/>
              <a:t> </a:t>
            </a:r>
            <a:r>
              <a:rPr lang="en-US" b="1" err="1" smtClean="0"/>
              <a:t>năng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menu</a:t>
            </a:r>
          </a:p>
          <a:p>
            <a:r>
              <a:rPr lang="en-US" smtClean="0"/>
              <a:t>Menu File</a:t>
            </a:r>
          </a:p>
          <a:p>
            <a:pPr lvl="1"/>
            <a:r>
              <a:rPr lang="en-US" smtClean="0"/>
              <a:t>New: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r>
              <a:rPr lang="en-US" smtClean="0"/>
              <a:t> </a:t>
            </a:r>
            <a:r>
              <a:rPr lang="en-US" err="1" smtClean="0"/>
              <a:t>mới</a:t>
            </a:r>
            <a:endParaRPr lang="en-US" smtClean="0"/>
          </a:p>
          <a:p>
            <a:pPr lvl="1"/>
            <a:r>
              <a:rPr lang="en-US" smtClean="0"/>
              <a:t>Open Image: </a:t>
            </a:r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sẵn</a:t>
            </a:r>
            <a:endParaRPr lang="en-US" smtClean="0"/>
          </a:p>
          <a:p>
            <a:pPr lvl="1"/>
            <a:r>
              <a:rPr lang="en-US" smtClean="0"/>
              <a:t>Save Image: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ảnh</a:t>
            </a:r>
            <a:endParaRPr lang="en-US" smtClean="0"/>
          </a:p>
          <a:p>
            <a:pPr lvl="1"/>
            <a:r>
              <a:rPr lang="en-US" smtClean="0"/>
              <a:t>Save Image As: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dưới</a:t>
            </a:r>
            <a:r>
              <a:rPr lang="en-US" smtClean="0"/>
              <a:t> dang…</a:t>
            </a:r>
          </a:p>
          <a:p>
            <a:pPr lvl="1"/>
            <a:r>
              <a:rPr lang="en-US" smtClean="0"/>
              <a:t>Exit: </a:t>
            </a:r>
            <a:r>
              <a:rPr lang="en-US" err="1" smtClean="0"/>
              <a:t>Thoát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76600"/>
            <a:ext cx="2790825" cy="2202815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4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Edit</a:t>
            </a:r>
          </a:p>
          <a:p>
            <a:pPr lvl="1"/>
            <a:r>
              <a:rPr lang="en-US" smtClean="0"/>
              <a:t>Undo: </a:t>
            </a:r>
            <a:r>
              <a:rPr lang="en-US" err="1" smtClean="0"/>
              <a:t>Lùi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r>
              <a:rPr lang="en-US" smtClean="0"/>
              <a:t> 1 </a:t>
            </a:r>
            <a:r>
              <a:rPr lang="en-US" err="1" smtClean="0"/>
              <a:t>thao</a:t>
            </a:r>
            <a:r>
              <a:rPr lang="en-US" smtClean="0"/>
              <a:t> </a:t>
            </a:r>
            <a:r>
              <a:rPr lang="en-US" err="1" smtClean="0"/>
              <a:t>tác</a:t>
            </a:r>
            <a:endParaRPr lang="en-US" smtClean="0"/>
          </a:p>
          <a:p>
            <a:pPr lvl="1"/>
            <a:r>
              <a:rPr lang="en-US" smtClean="0"/>
              <a:t>Redo: </a:t>
            </a:r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r>
              <a:rPr lang="en-US" smtClean="0"/>
              <a:t> 1 </a:t>
            </a:r>
            <a:r>
              <a:rPr lang="en-US" err="1" smtClean="0"/>
              <a:t>thao</a:t>
            </a:r>
            <a:r>
              <a:rPr lang="en-US" smtClean="0"/>
              <a:t> </a:t>
            </a:r>
            <a:r>
              <a:rPr lang="en-US" err="1" smtClean="0"/>
              <a:t>tác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10000"/>
            <a:ext cx="3619500" cy="255143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1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Image</a:t>
            </a:r>
          </a:p>
          <a:p>
            <a:pPr lvl="1"/>
            <a:r>
              <a:rPr lang="en-US" smtClean="0"/>
              <a:t>Rotation</a:t>
            </a:r>
          </a:p>
          <a:p>
            <a:pPr lvl="2"/>
            <a:r>
              <a:rPr lang="en-US"/>
              <a:t>90° Left to </a:t>
            </a:r>
            <a:r>
              <a:rPr lang="en-US" smtClean="0"/>
              <a:t>Right : </a:t>
            </a:r>
            <a:r>
              <a:rPr lang="en-US" err="1" smtClean="0"/>
              <a:t>Xoay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sang </a:t>
            </a:r>
            <a:r>
              <a:rPr lang="en-US" err="1" smtClean="0"/>
              <a:t>phải</a:t>
            </a:r>
            <a:r>
              <a:rPr lang="en-US" smtClean="0"/>
              <a:t> 90 </a:t>
            </a:r>
            <a:r>
              <a:rPr lang="en-US" err="1" smtClean="0"/>
              <a:t>độ</a:t>
            </a:r>
            <a:endParaRPr lang="en-US" smtClean="0"/>
          </a:p>
          <a:p>
            <a:pPr lvl="2"/>
            <a:r>
              <a:rPr lang="en-US"/>
              <a:t>90° Right to </a:t>
            </a:r>
            <a:r>
              <a:rPr lang="en-US" smtClean="0"/>
              <a:t>Left: </a:t>
            </a:r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sang </a:t>
            </a:r>
            <a:r>
              <a:rPr lang="en-US" err="1" smtClean="0"/>
              <a:t>trái</a:t>
            </a:r>
            <a:r>
              <a:rPr lang="en-US" smtClean="0"/>
              <a:t> 90 </a:t>
            </a:r>
            <a:r>
              <a:rPr lang="en-US" err="1" smtClean="0"/>
              <a:t>độ</a:t>
            </a:r>
            <a:endParaRPr lang="en-US" smtClean="0"/>
          </a:p>
          <a:p>
            <a:pPr lvl="2"/>
            <a:r>
              <a:rPr lang="en-US" smtClean="0"/>
              <a:t>180°  : </a:t>
            </a:r>
            <a:r>
              <a:rPr lang="en-US" err="1" smtClean="0"/>
              <a:t>Xoay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180 </a:t>
            </a:r>
            <a:r>
              <a:rPr lang="en-US" err="1" smtClean="0"/>
              <a:t>độ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78411"/>
            <a:ext cx="3836670" cy="228600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Image</a:t>
            </a:r>
          </a:p>
          <a:p>
            <a:pPr lvl="1"/>
            <a:r>
              <a:rPr lang="en-US" smtClean="0"/>
              <a:t>Convert</a:t>
            </a:r>
          </a:p>
          <a:p>
            <a:pPr lvl="2"/>
            <a:r>
              <a:rPr lang="en-US"/>
              <a:t>Gray Scale: </a:t>
            </a:r>
            <a:r>
              <a:rPr lang="en-US" err="1"/>
              <a:t>Chuyển</a:t>
            </a:r>
            <a:r>
              <a:rPr lang="en-US"/>
              <a:t> sang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 smtClean="0"/>
              <a:t>xám</a:t>
            </a:r>
            <a:endParaRPr lang="en-US" smtClean="0"/>
          </a:p>
          <a:p>
            <a:pPr lvl="2"/>
            <a:r>
              <a:rPr lang="en-US"/>
              <a:t>Filter: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 smtClean="0"/>
              <a:t>màu</a:t>
            </a:r>
            <a:endParaRPr lang="en-US" smtClean="0"/>
          </a:p>
          <a:p>
            <a:pPr lvl="2"/>
            <a:r>
              <a:rPr lang="en-US" smtClean="0"/>
              <a:t>Invert: </a:t>
            </a:r>
            <a:r>
              <a:rPr lang="en-US" err="1" smtClean="0"/>
              <a:t>Chuyển</a:t>
            </a:r>
            <a:r>
              <a:rPr lang="en-US" smtClean="0"/>
              <a:t> </a:t>
            </a:r>
            <a:r>
              <a:rPr lang="en-US"/>
              <a:t>sang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bảng</a:t>
            </a:r>
            <a:endParaRPr lang="en-US"/>
          </a:p>
          <a:p>
            <a:pPr lvl="2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48200"/>
            <a:ext cx="3233351" cy="1773195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View</a:t>
            </a:r>
          </a:p>
          <a:p>
            <a:pPr lvl="1"/>
            <a:r>
              <a:rPr lang="vi-VN" smtClean="0"/>
              <a:t>ToolBox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thanh ToolBox</a:t>
            </a:r>
          </a:p>
          <a:p>
            <a:pPr lvl="1"/>
            <a:r>
              <a:rPr lang="vi-VN" smtClean="0"/>
              <a:t>StatusBar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thanh StatusBar</a:t>
            </a:r>
          </a:p>
          <a:p>
            <a:pPr lvl="1"/>
            <a:r>
              <a:rPr lang="vi-VN"/>
              <a:t>Size </a:t>
            </a:r>
            <a:r>
              <a:rPr lang="vi-VN" smtClean="0"/>
              <a:t>Edit</a:t>
            </a:r>
            <a:r>
              <a:rPr lang="en-US" smtClean="0"/>
              <a:t>: </a:t>
            </a:r>
            <a:r>
              <a:rPr lang="vi-VN" smtClean="0"/>
              <a:t>Ẩn</a:t>
            </a:r>
            <a:r>
              <a:rPr lang="vi-VN"/>
              <a:t>, hiện công cụ thay đổi kích thước 	WorkSpace (Page Size nằm bên góc phải)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648200"/>
            <a:ext cx="2959100" cy="1981200"/>
          </a:xfrm>
          <a:prstGeom prst="rect">
            <a:avLst/>
          </a:prstGeom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3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Menu About</a:t>
            </a:r>
          </a:p>
          <a:p>
            <a:pPr marL="301943" lvl="1" indent="0">
              <a:buNone/>
            </a:pPr>
            <a:r>
              <a:rPr lang="en-US" smtClean="0"/>
              <a:t>	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tác</a:t>
            </a:r>
            <a:r>
              <a:rPr lang="en-US" smtClean="0"/>
              <a:t> </a:t>
            </a:r>
            <a:r>
              <a:rPr lang="en-US" err="1" smtClean="0"/>
              <a:t>giả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dẫn</a:t>
            </a:r>
            <a:endParaRPr lang="en-US" smtClean="0"/>
          </a:p>
          <a:p>
            <a:pPr marL="301943" lvl="1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343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3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III.Luồng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382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964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133600"/>
            <a:ext cx="7747000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smtClean="0"/>
              <a:t>1.Thuật </a:t>
            </a:r>
            <a:r>
              <a:rPr lang="en-US" b="1" err="1" smtClean="0"/>
              <a:t>toán</a:t>
            </a:r>
            <a:r>
              <a:rPr lang="en-US" b="1" smtClean="0"/>
              <a:t> Flood Fill</a:t>
            </a:r>
          </a:p>
          <a:p>
            <a:r>
              <a:rPr lang="en-US" err="1"/>
              <a:t>L</a:t>
            </a:r>
            <a:r>
              <a:rPr lang="en-US" err="1" smtClean="0"/>
              <a:t>à</a:t>
            </a:r>
            <a:r>
              <a:rPr lang="en-US" smtClean="0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tô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smtClean="0"/>
              <a:t>fill</a:t>
            </a:r>
          </a:p>
          <a:p>
            <a:r>
              <a:rPr lang="en-US" err="1" smtClean="0"/>
              <a:t>Nguyên</a:t>
            </a:r>
            <a:r>
              <a:rPr lang="en-US" smtClean="0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</a:t>
            </a:r>
          </a:p>
          <a:p>
            <a:pPr lvl="1"/>
            <a:r>
              <a:rPr lang="en-US" sz="2400" err="1"/>
              <a:t>Lấy</a:t>
            </a:r>
            <a:r>
              <a:rPr lang="en-US" sz="2400"/>
              <a:t> 1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gốc</a:t>
            </a:r>
            <a:r>
              <a:rPr lang="en-US" sz="2400"/>
              <a:t> ban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đó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nhấp</a:t>
            </a:r>
            <a:r>
              <a:rPr lang="en-US" sz="2400"/>
              <a:t> </a:t>
            </a:r>
            <a:r>
              <a:rPr lang="en-US" sz="2400" err="1"/>
              <a:t>chuột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vùng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nhét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Stack.</a:t>
            </a:r>
          </a:p>
          <a:p>
            <a:pPr lvl="1"/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ta </a:t>
            </a:r>
            <a:r>
              <a:rPr lang="en-US" sz="2400" err="1"/>
              <a:t>quét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pixel </a:t>
            </a:r>
            <a:r>
              <a:rPr lang="en-US" sz="2400" err="1"/>
              <a:t>phía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gặp</a:t>
            </a:r>
            <a:r>
              <a:rPr lang="en-US" sz="2400"/>
              <a:t> pixel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chạm</a:t>
            </a:r>
            <a:r>
              <a:rPr lang="en-US" sz="2400"/>
              <a:t> </a:t>
            </a:r>
            <a:r>
              <a:rPr lang="en-US" sz="2400" err="1"/>
              <a:t>tới</a:t>
            </a:r>
            <a:r>
              <a:rPr lang="en-US" sz="2400"/>
              <a:t> </a:t>
            </a:r>
            <a:r>
              <a:rPr lang="en-US" sz="2400" err="1"/>
              <a:t>cạnh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Bitmap.</a:t>
            </a:r>
          </a:p>
          <a:p>
            <a:pPr lvl="1"/>
            <a:r>
              <a:rPr lang="en-US" sz="2400"/>
              <a:t>Ta </a:t>
            </a:r>
            <a:r>
              <a:rPr lang="en-US" sz="2400" err="1"/>
              <a:t>bắt</a:t>
            </a:r>
            <a:r>
              <a:rPr lang="en-US" sz="2400"/>
              <a:t>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pixel </a:t>
            </a:r>
            <a:r>
              <a:rPr lang="en-US" sz="2400" err="1"/>
              <a:t>từ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gặp</a:t>
            </a:r>
            <a:r>
              <a:rPr lang="en-US" sz="2400"/>
              <a:t> pixel </a:t>
            </a:r>
            <a:r>
              <a:rPr lang="en-US" sz="2400" err="1"/>
              <a:t>khác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mới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hoặc</a:t>
            </a:r>
            <a:r>
              <a:rPr lang="en-US" sz="2400"/>
              <a:t> </a:t>
            </a:r>
            <a:r>
              <a:rPr lang="en-US" sz="2400" err="1"/>
              <a:t>chạm</a:t>
            </a:r>
            <a:r>
              <a:rPr lang="en-US" sz="2400"/>
              <a:t> </a:t>
            </a:r>
            <a:r>
              <a:rPr lang="en-US" sz="2400" err="1"/>
              <a:t>cạnh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Bitmap.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quá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xuống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kiểm</a:t>
            </a:r>
            <a:r>
              <a:rPr lang="en-US" sz="2400"/>
              <a:t> </a:t>
            </a:r>
            <a:r>
              <a:rPr lang="en-US" sz="2400" err="1"/>
              <a:t>tra</a:t>
            </a:r>
            <a:r>
              <a:rPr lang="en-US" sz="2400"/>
              <a:t> </a:t>
            </a:r>
            <a:r>
              <a:rPr lang="en-US" sz="2400" err="1"/>
              <a:t>phía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pixel </a:t>
            </a:r>
            <a:r>
              <a:rPr lang="en-US" sz="2400" err="1"/>
              <a:t>đang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giống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nền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(</a:t>
            </a:r>
            <a:r>
              <a:rPr lang="en-US" sz="2400" err="1"/>
              <a:t>tức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chưa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) </a:t>
            </a:r>
            <a:r>
              <a:rPr lang="en-US" sz="2400" err="1"/>
              <a:t>nếu</a:t>
            </a:r>
            <a:r>
              <a:rPr lang="en-US" sz="2400"/>
              <a:t> </a:t>
            </a:r>
            <a:r>
              <a:rPr lang="en-US" sz="2400" err="1"/>
              <a:t>giống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thêm</a:t>
            </a:r>
            <a:r>
              <a:rPr lang="en-US" sz="2400"/>
              <a:t> </a:t>
            </a:r>
            <a:r>
              <a:rPr lang="en-US" sz="2400" err="1"/>
              <a:t>vào</a:t>
            </a:r>
            <a:r>
              <a:rPr lang="en-US" sz="2400"/>
              <a:t> Stack,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1 </a:t>
            </a:r>
            <a:r>
              <a:rPr lang="en-US" sz="2400" err="1"/>
              <a:t>lần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1 </a:t>
            </a:r>
            <a:r>
              <a:rPr lang="en-US" sz="2400" err="1"/>
              <a:t>lần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(</a:t>
            </a:r>
            <a:r>
              <a:rPr lang="en-US" sz="2400" err="1"/>
              <a:t>dùng</a:t>
            </a:r>
            <a:r>
              <a:rPr lang="en-US" sz="2400"/>
              <a:t> 2 </a:t>
            </a:r>
            <a:r>
              <a:rPr lang="en-US" sz="2400" err="1"/>
              <a:t>biến</a:t>
            </a:r>
            <a:r>
              <a:rPr lang="en-US" sz="2400"/>
              <a:t> bool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xác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xem</a:t>
            </a:r>
            <a:r>
              <a:rPr lang="en-US" sz="2400"/>
              <a:t> </a:t>
            </a:r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</a:t>
            </a:r>
            <a:r>
              <a:rPr lang="en-US" sz="2400" err="1"/>
              <a:t>chưa</a:t>
            </a:r>
            <a:r>
              <a:rPr lang="en-US" sz="2400"/>
              <a:t>,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trái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1 </a:t>
            </a:r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bên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).</a:t>
            </a:r>
          </a:p>
          <a:p>
            <a:pPr lvl="1"/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tô</a:t>
            </a:r>
            <a:r>
              <a:rPr lang="en-US" sz="2400"/>
              <a:t> </a:t>
            </a:r>
            <a:r>
              <a:rPr lang="en-US" sz="2400" err="1"/>
              <a:t>xong</a:t>
            </a:r>
            <a:r>
              <a:rPr lang="en-US" sz="2400"/>
              <a:t> </a:t>
            </a:r>
            <a:r>
              <a:rPr lang="en-US" sz="2400" err="1"/>
              <a:t>đường</a:t>
            </a:r>
            <a:r>
              <a:rPr lang="en-US" sz="2400"/>
              <a:t> </a:t>
            </a:r>
            <a:r>
              <a:rPr lang="en-US" sz="2400" err="1"/>
              <a:t>thẳng</a:t>
            </a:r>
            <a:r>
              <a:rPr lang="en-US" sz="2400"/>
              <a:t>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tiên</a:t>
            </a:r>
            <a:r>
              <a:rPr lang="en-US" sz="2400"/>
              <a:t> </a:t>
            </a:r>
            <a:r>
              <a:rPr lang="en-US" sz="2400" err="1"/>
              <a:t>thì</a:t>
            </a:r>
            <a:r>
              <a:rPr lang="en-US" sz="2400"/>
              <a:t> ta </a:t>
            </a:r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tục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Stack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, </a:t>
            </a:r>
            <a:r>
              <a:rPr lang="en-US" sz="2400" err="1"/>
              <a:t>vòng</a:t>
            </a:r>
            <a:r>
              <a:rPr lang="en-US" sz="2400"/>
              <a:t> </a:t>
            </a:r>
            <a:r>
              <a:rPr lang="en-US" sz="2400" err="1"/>
              <a:t>lặp</a:t>
            </a:r>
            <a:r>
              <a:rPr lang="en-US" sz="2400"/>
              <a:t> </a:t>
            </a:r>
            <a:r>
              <a:rPr lang="en-US" sz="2400" err="1"/>
              <a:t>sẽ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thúc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số</a:t>
            </a:r>
            <a:r>
              <a:rPr lang="en-US" sz="2400"/>
              <a:t> </a:t>
            </a:r>
            <a:r>
              <a:rPr lang="en-US" sz="2400" err="1"/>
              <a:t>phần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Stack </a:t>
            </a:r>
            <a:r>
              <a:rPr lang="en-US" sz="2400" err="1"/>
              <a:t>hết</a:t>
            </a:r>
            <a:r>
              <a:rPr lang="en-US" sz="2400"/>
              <a:t>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IV.Các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859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930"/>
            <a:ext cx="30003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88230"/>
            <a:ext cx="287655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665" y="2445770"/>
            <a:ext cx="2714625" cy="210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47690"/>
            <a:ext cx="2914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GDI+</a:t>
            </a:r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Luồng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smtClean="0"/>
              <a:t>Website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 smtClean="0"/>
          </a:p>
          <a:p>
            <a:pPr marL="514350" indent="-514350">
              <a:buFont typeface="+mj-lt"/>
              <a:buAutoNum type="romanUcPeriod"/>
            </a:pPr>
            <a:r>
              <a:rPr lang="en-US" smtClean="0"/>
              <a:t>Demo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LỤC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771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smtClean="0"/>
              <a:t>2.Lock bits</a:t>
            </a:r>
          </a:p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kĩ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cải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Get/Set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pixel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/>
              <a:t>C#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tô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pixel </a:t>
            </a:r>
            <a:r>
              <a:rPr lang="en-US" err="1"/>
              <a:t>trong</a:t>
            </a:r>
            <a:r>
              <a:rPr lang="en-US"/>
              <a:t> 1 Bitmap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tục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đơ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crash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err="1" smtClean="0"/>
              <a:t>Nguyên</a:t>
            </a:r>
            <a:r>
              <a:rPr lang="en-US" smtClean="0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</a:t>
            </a:r>
          </a:p>
          <a:p>
            <a:pPr lvl="1"/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Bitmap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LockBits</a:t>
            </a:r>
            <a:r>
              <a:rPr lang="en-US"/>
              <a:t>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1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(</a:t>
            </a:r>
            <a:r>
              <a:rPr lang="en-US" err="1"/>
              <a:t>IntPtr</a:t>
            </a:r>
            <a:r>
              <a:rPr lang="en-US"/>
              <a:t>)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pixel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.</a:t>
            </a:r>
          </a:p>
          <a:p>
            <a:pPr lvl="1"/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ta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pixel, ở </a:t>
            </a:r>
            <a:r>
              <a:rPr lang="en-US" err="1"/>
              <a:t>đây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1 </a:t>
            </a:r>
            <a:r>
              <a:rPr lang="en-US" err="1"/>
              <a:t>chiều</a:t>
            </a:r>
            <a:r>
              <a:rPr lang="en-US"/>
              <a:t>, </a:t>
            </a:r>
            <a:r>
              <a:rPr lang="en-US" err="1"/>
              <a:t>BitmapData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Stride = Width * 4 (4 ở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1 pixel </a:t>
            </a:r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ARGB).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pixel </a:t>
            </a:r>
            <a:r>
              <a:rPr lang="en-US" err="1"/>
              <a:t>của</a:t>
            </a:r>
            <a:r>
              <a:rPr lang="en-US"/>
              <a:t> Bitmap ta </a:t>
            </a:r>
            <a:r>
              <a:rPr lang="en-US" err="1"/>
              <a:t>tạo</a:t>
            </a:r>
            <a:r>
              <a:rPr lang="en-US"/>
              <a:t> 1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copy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 sang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ở </a:t>
            </a:r>
            <a:r>
              <a:rPr lang="en-US" err="1"/>
              <a:t>trên</a:t>
            </a:r>
            <a:r>
              <a:rPr lang="en-US"/>
              <a:t>, ta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System.Runtime.InteropServices.Marshal.Copy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C#.</a:t>
            </a:r>
          </a:p>
          <a:p>
            <a:pPr lvl="1"/>
            <a:r>
              <a:rPr lang="en-US" err="1"/>
              <a:t>Mọi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</a:t>
            </a:r>
            <a:r>
              <a:rPr lang="en-US" err="1"/>
              <a:t>trên</a:t>
            </a:r>
            <a:r>
              <a:rPr lang="en-US"/>
              <a:t>.</a:t>
            </a:r>
          </a:p>
          <a:p>
            <a:pPr lvl="1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xong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ta </a:t>
            </a:r>
            <a:r>
              <a:rPr lang="en-US" err="1"/>
              <a:t>UnlockBits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copy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sang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UnlockBits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Bitmap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BitmapData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IV.Các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7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Thuật </a:t>
            </a:r>
            <a:r>
              <a:rPr lang="vi-VN"/>
              <a:t>toán tô màu:</a:t>
            </a:r>
          </a:p>
          <a:p>
            <a:pPr marL="301943" lvl="1" indent="0">
              <a:buNone/>
            </a:pPr>
            <a:r>
              <a:rPr lang="vi-VN" smtClean="0"/>
              <a:t>http</a:t>
            </a:r>
            <a:r>
              <a:rPr lang="vi-VN"/>
              <a:t>://vietgamedev.net/forum/thread/206/help-gi%E1%BA%A3i-thu%E1%BA%ADt-t%C3%B4-m%C3%A0u-loang/</a:t>
            </a:r>
          </a:p>
          <a:p>
            <a:endParaRPr lang="vi-VN"/>
          </a:p>
          <a:p>
            <a:r>
              <a:rPr lang="vi-VN" smtClean="0"/>
              <a:t>Tham </a:t>
            </a:r>
            <a:r>
              <a:rPr lang="vi-VN"/>
              <a:t>khảo các thư viện của C#:</a:t>
            </a:r>
          </a:p>
          <a:p>
            <a:pPr marL="301943" lvl="1" indent="0">
              <a:buNone/>
            </a:pPr>
            <a:r>
              <a:rPr lang="vi-VN"/>
              <a:t>http://stackoverflow.com, https://msdn.microsoft.com và cùng các website khác.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Website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pic>
        <p:nvPicPr>
          <p:cNvPr id="5" name="Picture 4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252728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950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GDI </a:t>
            </a:r>
            <a:r>
              <a:rPr lang="vi-VN"/>
              <a:t>(Graphics Development Interface) là các API của Windows cung cấp các hàm và các </a:t>
            </a:r>
            <a:r>
              <a:rPr lang="en-US" smtClean="0"/>
              <a:t>cấu trúc dữ liệu</a:t>
            </a:r>
            <a:r>
              <a:rPr lang="vi-VN" smtClean="0"/>
              <a:t> </a:t>
            </a:r>
            <a:r>
              <a:rPr lang="vi-VN"/>
              <a:t>cần thiết để tạo ra những hình ảnh đồ họa 1 cách nhanh chóng và hiệu quả ra các thiết bị phần cứng (như màn hình, máy in</a:t>
            </a:r>
            <a:r>
              <a:rPr lang="vi-VN" smtClean="0"/>
              <a:t>).</a:t>
            </a:r>
            <a:endParaRPr lang="en-US" smtClean="0"/>
          </a:p>
          <a:p>
            <a:r>
              <a:rPr lang="vi-VN"/>
              <a:t>GDI+ cải thiện GDI với các đặc điểm mới và tối tưu các đặc điểm đã có ở GDI.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I.Giới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GDI+</a:t>
            </a:r>
            <a:endParaRPr lang="en-US"/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04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smtClean="0"/>
              <a:t>Trong </a:t>
            </a:r>
            <a:r>
              <a:rPr lang="vi-VN"/>
              <a:t>Microsoft Visual Studio, GDI+ có trong khối hợp ngữ System.Drawing.dll, 1 vài namespace trong đó là</a:t>
            </a:r>
            <a:r>
              <a:rPr lang="vi-VN" smtClean="0"/>
              <a:t>:</a:t>
            </a:r>
            <a:endParaRPr lang="en-US" smtClean="0"/>
          </a:p>
          <a:p>
            <a:endParaRPr lang="en-US"/>
          </a:p>
          <a:p>
            <a:pPr lvl="1"/>
            <a:r>
              <a:rPr lang="vi-VN"/>
              <a:t>System.Drawing.Design;</a:t>
            </a:r>
            <a:endParaRPr lang="en-US"/>
          </a:p>
          <a:p>
            <a:pPr lvl="1"/>
            <a:r>
              <a:rPr lang="vi-VN"/>
              <a:t>System.Drawing;</a:t>
            </a:r>
            <a:endParaRPr lang="en-US"/>
          </a:p>
          <a:p>
            <a:pPr lvl="1"/>
            <a:r>
              <a:rPr lang="vi-VN"/>
              <a:t>System.Drawing.Imaging;</a:t>
            </a:r>
            <a:endParaRPr lang="en-US"/>
          </a:p>
          <a:p>
            <a:pPr lvl="1"/>
            <a:r>
              <a:rPr lang="vi-VN"/>
              <a:t>System.Drawing.Drawing2D;</a:t>
            </a:r>
            <a:endParaRPr lang="en-US"/>
          </a:p>
          <a:p>
            <a:pPr lvl="1"/>
            <a:r>
              <a:rPr lang="vi-VN"/>
              <a:t>System.Drawing.Printing;</a:t>
            </a:r>
            <a:endParaRPr lang="en-US"/>
          </a:p>
          <a:p>
            <a:pPr lvl="1"/>
            <a:r>
              <a:rPr lang="vi-VN"/>
              <a:t>System.Drawing.Text;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vi-VN" b="1" smtClean="0"/>
              <a:t>Các </a:t>
            </a:r>
            <a:r>
              <a:rPr lang="vi-VN" b="1"/>
              <a:t>thư viện sử dụng trong đồ án:</a:t>
            </a:r>
            <a:endParaRPr lang="en-US"/>
          </a:p>
          <a:p>
            <a:pPr lvl="1"/>
            <a:r>
              <a:rPr lang="vi-VN"/>
              <a:t>System.Drawing;</a:t>
            </a:r>
            <a:endParaRPr lang="en-US"/>
          </a:p>
          <a:p>
            <a:pPr lvl="1"/>
            <a:r>
              <a:rPr lang="vi-VN"/>
              <a:t>System.Drawing.Imaging;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I.Giới</a:t>
            </a:r>
            <a:r>
              <a:rPr lang="en-US" smtClean="0"/>
              <a:t> </a:t>
            </a:r>
            <a:r>
              <a:rPr lang="en-US" err="1"/>
              <a:t>thiệu</a:t>
            </a:r>
            <a:r>
              <a:rPr lang="en-US"/>
              <a:t> GDI+</a:t>
            </a:r>
          </a:p>
        </p:txBody>
      </p:sp>
      <p:pic>
        <p:nvPicPr>
          <p:cNvPr id="4" name="Picture 3" descr="399245_381779535247926_46616087_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1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1.Giao </a:t>
            </a:r>
            <a:r>
              <a:rPr lang="en-US" b="1" err="1" smtClean="0"/>
              <a:t>diện</a:t>
            </a:r>
            <a:r>
              <a:rPr lang="en-US" b="1" smtClean="0"/>
              <a:t> </a:t>
            </a:r>
            <a:r>
              <a:rPr lang="en-US" b="1" err="1" smtClean="0"/>
              <a:t>màn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endParaRPr lang="en-US" b="1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II.Thiết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endParaRPr lang="en-US"/>
          </a:p>
        </p:txBody>
      </p:sp>
      <p:pic>
        <p:nvPicPr>
          <p:cNvPr id="1029" name="Picture 5" descr="C:\Users\thinh_000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7132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96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2053" name="Picture 5" descr="C:\Users\thinh_000\Desktop\main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62" y="2590800"/>
            <a:ext cx="5867400" cy="30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867400" y="22098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1447800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rgbClr val="FF0000"/>
                </a:solidFill>
              </a:rPr>
              <a:t>Chứa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các</a:t>
            </a:r>
            <a:r>
              <a:rPr lang="en-US" sz="1200">
                <a:solidFill>
                  <a:srgbClr val="FF0000"/>
                </a:solidFill>
              </a:rPr>
              <a:t> menu </a:t>
            </a:r>
            <a:r>
              <a:rPr lang="en-US" sz="1200" err="1">
                <a:solidFill>
                  <a:srgbClr val="FF0000"/>
                </a:solidFill>
              </a:rPr>
              <a:t>để</a:t>
            </a:r>
            <a:r>
              <a:rPr lang="en-US" sz="1200">
                <a:solidFill>
                  <a:srgbClr val="FF0000"/>
                </a:solidFill>
              </a:rPr>
              <a:t>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err="1" smtClean="0">
                <a:solidFill>
                  <a:srgbClr val="FF0000"/>
                </a:solidFill>
              </a:rPr>
              <a:t>người</a:t>
            </a:r>
            <a:r>
              <a:rPr lang="en-US" sz="1200" smtClean="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dùng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thao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tác</a:t>
            </a:r>
            <a:r>
              <a:rPr lang="en-US" sz="1200">
                <a:solidFill>
                  <a:srgbClr val="FF0000"/>
                </a:solidFill>
              </a:rPr>
              <a:t>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err="1" smtClean="0">
                <a:solidFill>
                  <a:srgbClr val="FF0000"/>
                </a:solidFill>
              </a:rPr>
              <a:t>lên</a:t>
            </a:r>
            <a:r>
              <a:rPr lang="en-US" sz="1200" smtClean="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bảng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vẽ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err="1">
                <a:solidFill>
                  <a:srgbClr val="FF0000"/>
                </a:solidFill>
              </a:rPr>
              <a:t>như</a:t>
            </a:r>
            <a:r>
              <a:rPr lang="en-US" sz="1200">
                <a:solidFill>
                  <a:srgbClr val="FF0000"/>
                </a:solidFill>
              </a:rPr>
              <a:t>(New, 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Open</a:t>
            </a:r>
            <a:r>
              <a:rPr lang="en-US" sz="1200">
                <a:solidFill>
                  <a:srgbClr val="FF0000"/>
                </a:solidFill>
              </a:rPr>
              <a:t>, Save, Undo, Redo, Convert…)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5200" y="2362200"/>
            <a:ext cx="457200" cy="6484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1479" y="1544215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Hiển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thị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thuộc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cụ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mà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5">
                    <a:lumMod val="75000"/>
                  </a:schemeClr>
                </a:solidFill>
              </a:rPr>
              <a:t>chỉnh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sửa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sao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phù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5">
                    <a:lumMod val="75000"/>
                  </a:schemeClr>
                </a:solidFill>
              </a:rPr>
              <a:t>hợp</a:t>
            </a:r>
            <a:endParaRPr 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4419600"/>
            <a:ext cx="304800" cy="19120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52" y="3430441"/>
            <a:ext cx="1712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Chứa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công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cụ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hỗ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trợ</a:t>
            </a:r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vẽ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sz="1200" err="1">
                <a:solidFill>
                  <a:schemeClr val="accent3">
                    <a:lumMod val="75000"/>
                  </a:schemeClr>
                </a:solidFill>
              </a:rPr>
              <a:t>như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: Brush,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Eraser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Marquee,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3">
                    <a:lumMod val="75000"/>
                  </a:schemeClr>
                </a:solidFill>
              </a:rPr>
              <a:t>Zoom, Fill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Text, Shape,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LeftColor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RightColor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, </a:t>
            </a:r>
            <a:endParaRPr lang="en-US" sz="120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err="1" smtClean="0">
                <a:solidFill>
                  <a:schemeClr val="accent3">
                    <a:lumMod val="75000"/>
                  </a:schemeClr>
                </a:solidFill>
              </a:rPr>
              <a:t>ColorPicker</a:t>
            </a:r>
            <a:r>
              <a:rPr lang="en-US" sz="120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267200" y="5525206"/>
            <a:ext cx="303362" cy="3421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5834332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trạng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thái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bảng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 smtClean="0">
                <a:solidFill>
                  <a:schemeClr val="accent2">
                    <a:lumMod val="75000"/>
                  </a:schemeClr>
                </a:solidFill>
              </a:rPr>
              <a:t>vẽ</a:t>
            </a:r>
            <a:endParaRPr lang="en-US" sz="12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Kích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thước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đã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được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lưu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 hay </a:t>
            </a:r>
            <a:r>
              <a:rPr lang="en-US" sz="1200" err="1">
                <a:solidFill>
                  <a:schemeClr val="accent2">
                    <a:lumMod val="75000"/>
                  </a:schemeClr>
                </a:solidFill>
              </a:rPr>
              <a:t>chưa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47272" y="3657600"/>
            <a:ext cx="1848928" cy="4879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77650" y="3285787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rgbClr val="7030A0"/>
                </a:solidFill>
              </a:rPr>
              <a:t>Bảng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vẽ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smtClean="0">
                <a:solidFill>
                  <a:srgbClr val="7030A0"/>
                </a:solidFill>
              </a:rPr>
              <a:t>(</a:t>
            </a:r>
            <a:r>
              <a:rPr lang="en-US" sz="1200" err="1">
                <a:solidFill>
                  <a:srgbClr val="7030A0"/>
                </a:solidFill>
              </a:rPr>
              <a:t>Người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dùng</a:t>
            </a:r>
            <a:r>
              <a:rPr lang="en-US" sz="1200" smtClean="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sử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dụng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các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công</a:t>
            </a:r>
            <a:r>
              <a:rPr lang="en-US" sz="1200" smtClean="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cụ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để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vẽ</a:t>
            </a:r>
            <a:r>
              <a:rPr lang="en-US" sz="1200">
                <a:solidFill>
                  <a:srgbClr val="7030A0"/>
                </a:solidFill>
              </a:rPr>
              <a:t> </a:t>
            </a:r>
            <a:r>
              <a:rPr lang="en-US" sz="1200" err="1">
                <a:solidFill>
                  <a:srgbClr val="7030A0"/>
                </a:solidFill>
              </a:rPr>
              <a:t>lên</a:t>
            </a:r>
            <a:r>
              <a:rPr lang="en-US" sz="1200">
                <a:solidFill>
                  <a:srgbClr val="7030A0"/>
                </a:solidFill>
              </a:rPr>
              <a:t> </a:t>
            </a:r>
            <a:endParaRPr lang="en-US" sz="1200" smtClean="0">
              <a:solidFill>
                <a:srgbClr val="7030A0"/>
              </a:solidFill>
            </a:endParaRPr>
          </a:p>
          <a:p>
            <a:r>
              <a:rPr lang="en-US" sz="1200" err="1" smtClean="0">
                <a:solidFill>
                  <a:srgbClr val="7030A0"/>
                </a:solidFill>
              </a:rPr>
              <a:t>đây</a:t>
            </a:r>
            <a:r>
              <a:rPr lang="en-US" sz="120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30" name="Picture 29" descr="399245_381779535247926_46616087_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2.Các </a:t>
            </a:r>
            <a:r>
              <a:rPr lang="en-US" b="1" err="1" smtClean="0"/>
              <a:t>chức</a:t>
            </a:r>
            <a:r>
              <a:rPr lang="en-US" b="1" smtClean="0"/>
              <a:t> </a:t>
            </a:r>
            <a:r>
              <a:rPr lang="en-US" b="1" err="1" smtClean="0"/>
              <a:t>năng</a:t>
            </a:r>
            <a:r>
              <a:rPr lang="en-US" b="1" smtClean="0"/>
              <a:t> </a:t>
            </a:r>
            <a:r>
              <a:rPr lang="en-US" b="1" err="1" smtClean="0"/>
              <a:t>chính</a:t>
            </a:r>
            <a:endParaRPr lang="en-US" b="1" smtClean="0"/>
          </a:p>
          <a:p>
            <a:r>
              <a:rPr lang="en-US" smtClean="0"/>
              <a:t>Marquee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cắt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di </a:t>
            </a:r>
            <a:r>
              <a:rPr lang="en-US" err="1" smtClean="0"/>
              <a:t>chuyển</a:t>
            </a:r>
            <a:r>
              <a:rPr lang="en-US" smtClean="0"/>
              <a:t> 1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	</a:t>
            </a:r>
            <a:r>
              <a:rPr lang="en-US" err="1" smtClean="0"/>
              <a:t>WorkSpace</a:t>
            </a:r>
            <a:endParaRPr lang="en-US" smtClean="0"/>
          </a:p>
          <a:p>
            <a:r>
              <a:rPr lang="en-US" smtClean="0"/>
              <a:t>Fill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Tô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1 </a:t>
            </a:r>
            <a:r>
              <a:rPr lang="en-US" err="1" smtClean="0"/>
              <a:t>vùng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Marquee-Rectan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87792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fill-too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4724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399245_381779535247926_46616087_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9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/>
          </a:bodyPr>
          <a:lstStyle/>
          <a:p>
            <a:r>
              <a:rPr lang="en-US" smtClean="0"/>
              <a:t>Eraser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(</a:t>
            </a:r>
            <a:r>
              <a:rPr lang="en-US" err="1" smtClean="0"/>
              <a:t>Cục</a:t>
            </a:r>
            <a:r>
              <a:rPr lang="en-US" smtClean="0"/>
              <a:t> </a:t>
            </a:r>
            <a:r>
              <a:rPr lang="en-US" err="1" smtClean="0"/>
              <a:t>tẩy</a:t>
            </a:r>
            <a:r>
              <a:rPr lang="en-US" smtClean="0"/>
              <a:t>)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xóa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nét</a:t>
            </a:r>
            <a:r>
              <a:rPr lang="en-US" smtClean="0"/>
              <a:t> </a:t>
            </a:r>
            <a:r>
              <a:rPr lang="en-US" err="1" smtClean="0"/>
              <a:t>vẽ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Brush</a:t>
            </a:r>
          </a:p>
          <a:p>
            <a:pPr marL="0" lvl="1" indent="0">
              <a:buNone/>
            </a:pPr>
            <a:r>
              <a:rPr lang="en-US"/>
              <a:t>	(</a:t>
            </a:r>
            <a:r>
              <a:rPr lang="en-US" err="1"/>
              <a:t>Cọ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)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vẽ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WorkSpace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Zoom</a:t>
            </a:r>
            <a:endParaRPr lang="en-US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phóng</a:t>
            </a:r>
            <a:r>
              <a:rPr lang="en-US" smtClean="0"/>
              <a:t> to </a:t>
            </a:r>
            <a:r>
              <a:rPr lang="en-US" err="1" smtClean="0"/>
              <a:t>ảnh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eraser-too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09911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brush-too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36" y="4343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:\Github\Paint\Paint-Crazyland\Resources\zoom-too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399245_381779535247926_46616087_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4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Text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TextBox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nhập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Color Picker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tại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trí</a:t>
            </a:r>
            <a:r>
              <a:rPr lang="en-US" smtClean="0"/>
              <a:t> click </a:t>
            </a:r>
            <a:r>
              <a:rPr lang="en-US" err="1" smtClean="0"/>
              <a:t>chuột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cài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	</a:t>
            </a:r>
            <a:r>
              <a:rPr lang="en-US" err="1" smtClean="0"/>
              <a:t>LeftColor</a:t>
            </a:r>
            <a:endParaRPr lang="en-US" smtClean="0"/>
          </a:p>
          <a:p>
            <a:r>
              <a:rPr lang="en-US" smtClean="0"/>
              <a:t>Shape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vẽ</a:t>
            </a:r>
            <a:r>
              <a:rPr lang="en-US" smtClean="0"/>
              <a:t> </a:t>
            </a:r>
            <a:r>
              <a:rPr lang="en-US" err="1" smtClean="0"/>
              <a:t>đường</a:t>
            </a:r>
            <a:r>
              <a:rPr lang="en-US" smtClean="0"/>
              <a:t> </a:t>
            </a:r>
            <a:r>
              <a:rPr lang="en-US" err="1" smtClean="0"/>
              <a:t>thẳng</a:t>
            </a:r>
            <a:r>
              <a:rPr lang="en-US" smtClean="0"/>
              <a:t>, </a:t>
            </a:r>
            <a:r>
              <a:rPr lang="en-US" err="1" smtClean="0"/>
              <a:t>hình</a:t>
            </a:r>
            <a:r>
              <a:rPr lang="en-US" smtClean="0"/>
              <a:t> tam </a:t>
            </a:r>
            <a:r>
              <a:rPr lang="en-US" err="1" smtClean="0"/>
              <a:t>giác</a:t>
            </a:r>
            <a:r>
              <a:rPr lang="en-US" smtClean="0"/>
              <a:t>, </a:t>
            </a:r>
            <a:r>
              <a:rPr lang="en-US" err="1" smtClean="0"/>
              <a:t>tứ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, 	</a:t>
            </a:r>
            <a:r>
              <a:rPr lang="en-US" err="1" smtClean="0"/>
              <a:t>ngũ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, </a:t>
            </a:r>
            <a:r>
              <a:rPr lang="en-US" err="1" smtClean="0"/>
              <a:t>lục</a:t>
            </a:r>
            <a:r>
              <a:rPr lang="en-US" smtClean="0"/>
              <a:t> </a:t>
            </a:r>
            <a:r>
              <a:rPr lang="en-US" err="1" smtClean="0"/>
              <a:t>giác</a:t>
            </a:r>
            <a:r>
              <a:rPr lang="en-US" smtClean="0"/>
              <a:t> </a:t>
            </a:r>
            <a:r>
              <a:rPr lang="en-US" err="1" smtClean="0"/>
              <a:t>lên</a:t>
            </a:r>
            <a:r>
              <a:rPr lang="en-US" smtClean="0"/>
              <a:t> </a:t>
            </a:r>
            <a:r>
              <a:rPr lang="en-US" err="1" smtClean="0"/>
              <a:t>WorkSpace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II.Thiết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pic>
        <p:nvPicPr>
          <p:cNvPr id="4" name="Picture 3" descr="F:\Github\Paint\Paint-Crazyland\Resources\text-too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21415"/>
            <a:ext cx="557212" cy="53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Github\Paint\Paint-Crazyland\Resources\colorpick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4405223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:\Github\Paint\Paint-Crazyland\Resources\rectangle_stroke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5486400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399245_381779535247926_46616087_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24600"/>
            <a:ext cx="659606" cy="40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1023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Candara</vt:lpstr>
      <vt:lpstr>Symbol</vt:lpstr>
      <vt:lpstr>Tahoma</vt:lpstr>
      <vt:lpstr>Waveform</vt:lpstr>
      <vt:lpstr>BÁO CÁO ĐỒ ÁN CUỐI KỲ</vt:lpstr>
      <vt:lpstr>MỤC LỤC</vt:lpstr>
      <vt:lpstr>I.Giới thiệu GDI+</vt:lpstr>
      <vt:lpstr>I.Giới thiệu GDI+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II.Thiết kế phần mềm</vt:lpstr>
      <vt:lpstr>III.Luồng sự kiện</vt:lpstr>
      <vt:lpstr>IV.Các kỹ thuật dùng trong phần mềm</vt:lpstr>
      <vt:lpstr>PowerPoint Presentation</vt:lpstr>
      <vt:lpstr>IV.Các kỹ thuật dùng trong phần mềm</vt:lpstr>
      <vt:lpstr>V. Website và tài liệu tham khảo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Thịnh Lê Tấn</dc:creator>
  <cp:lastModifiedBy>Lộc Thọ</cp:lastModifiedBy>
  <cp:revision>28</cp:revision>
  <dcterms:created xsi:type="dcterms:W3CDTF">2015-06-11T15:06:36Z</dcterms:created>
  <dcterms:modified xsi:type="dcterms:W3CDTF">2015-06-12T02:43:57Z</dcterms:modified>
</cp:coreProperties>
</file>