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9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877-7840-4B21-9EBE-7E0387E0798D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877-7840-4B21-9EBE-7E0387E0798D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877-7840-4B21-9EBE-7E0387E0798D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877-7840-4B21-9EBE-7E0387E0798D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877-7840-4B21-9EBE-7E0387E0798D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877-7840-4B21-9EBE-7E0387E0798D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877-7840-4B21-9EBE-7E0387E0798D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877-7840-4B21-9EBE-7E0387E0798D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877-7840-4B21-9EBE-7E0387E0798D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877-7840-4B21-9EBE-7E0387E0798D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877-7840-4B21-9EBE-7E0387E0798D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E593877-7840-4B21-9EBE-7E0387E0798D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018108"/>
          </a:xfrm>
        </p:spPr>
        <p:txBody>
          <a:bodyPr/>
          <a:lstStyle/>
          <a:p>
            <a:r>
              <a:rPr lang="en-US" b="1"/>
              <a:t>BÁO CÁO ĐỒ ÁN CUỐI KỲ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6400800" cy="3276600"/>
          </a:xfrm>
        </p:spPr>
        <p:txBody>
          <a:bodyPr>
            <a:normAutofit/>
          </a:bodyPr>
          <a:lstStyle/>
          <a:p>
            <a:pPr algn="l"/>
            <a:endParaRPr lang="en-US"/>
          </a:p>
          <a:p>
            <a:pPr algn="l"/>
            <a:r>
              <a:rPr lang="en-US" b="1">
                <a:solidFill>
                  <a:schemeClr val="bg1"/>
                </a:solidFill>
              </a:rPr>
              <a:t>GIẢNG VIÊN HƯỚNG </a:t>
            </a:r>
            <a:r>
              <a:rPr lang="en-US" b="1" smtClean="0">
                <a:solidFill>
                  <a:schemeClr val="bg1"/>
                </a:solidFill>
              </a:rPr>
              <a:t>DẪN:</a:t>
            </a:r>
            <a:endParaRPr lang="en-US">
              <a:solidFill>
                <a:schemeClr val="bg1"/>
              </a:solidFill>
            </a:endParaRPr>
          </a:p>
          <a:p>
            <a:pPr lvl="1" algn="l"/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Thầy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Lê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Thanh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Trọng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lvl="1" algn="l"/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Thầy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Huỳnh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Tuấn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Anh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/>
              <a:t> </a:t>
            </a:r>
          </a:p>
          <a:p>
            <a:pPr algn="l"/>
            <a:r>
              <a:rPr lang="en-US" b="1">
                <a:solidFill>
                  <a:schemeClr val="bg1"/>
                </a:solidFill>
              </a:rPr>
              <a:t>SINH VIÊN THỰC </a:t>
            </a:r>
            <a:r>
              <a:rPr lang="en-US" b="1" smtClean="0">
                <a:solidFill>
                  <a:schemeClr val="bg1"/>
                </a:solidFill>
              </a:rPr>
              <a:t>HIỆN:</a:t>
            </a:r>
            <a:endParaRPr lang="en-US">
              <a:solidFill>
                <a:schemeClr val="bg1"/>
              </a:solidFill>
            </a:endParaRPr>
          </a:p>
          <a:p>
            <a:pPr lvl="1" algn="l"/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Bùi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Đình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Lộc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thọ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13520844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lvl="1" algn="l"/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Lê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Tấn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Thịnh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13520836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algn="l"/>
            <a:endParaRPr lang="en-US"/>
          </a:p>
        </p:txBody>
      </p:sp>
      <p:pic>
        <p:nvPicPr>
          <p:cNvPr id="4" name="Picture 3" descr="399245_381779535247926_46616087_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228600" y="13716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28800" y="23622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73106" y="1443487"/>
            <a:ext cx="479778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>
                <a:solidFill>
                  <a:schemeClr val="bg1"/>
                </a:solidFill>
              </a:rPr>
              <a:t>MÔN: LẬP TRÌNH TRỰC QUAN</a:t>
            </a:r>
            <a:endParaRPr lang="en-US" sz="2800" smtClean="0">
              <a:solidFill>
                <a:schemeClr val="bg1"/>
              </a:solidFill>
            </a:endParaRPr>
          </a:p>
          <a:p>
            <a:pPr algn="ctr"/>
            <a:r>
              <a:rPr lang="en-US" sz="2800" b="1" smtClean="0">
                <a:solidFill>
                  <a:schemeClr val="bg1"/>
                </a:solidFill>
              </a:rPr>
              <a:t>ĐỀ TÀI: PHẦN MỀM PAINT</a:t>
            </a:r>
            <a:endParaRPr lang="en-US" sz="2800" smtClean="0">
              <a:solidFill>
                <a:schemeClr val="bg1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05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Colors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Hiển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màu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(</a:t>
            </a:r>
            <a:r>
              <a:rPr lang="en-US" err="1"/>
              <a:t>LeftColor</a:t>
            </a:r>
            <a:r>
              <a:rPr lang="en-US"/>
              <a:t>: </a:t>
            </a:r>
            <a:r>
              <a:rPr lang="en-US" err="1"/>
              <a:t>chuột</a:t>
            </a:r>
            <a:r>
              <a:rPr lang="en-US"/>
              <a:t> </a:t>
            </a:r>
            <a:r>
              <a:rPr lang="en-US" err="1"/>
              <a:t>trái</a:t>
            </a:r>
            <a:r>
              <a:rPr lang="en-US"/>
              <a:t>, </a:t>
            </a:r>
            <a:r>
              <a:rPr lang="en-US" smtClean="0"/>
              <a:t>	</a:t>
            </a:r>
            <a:r>
              <a:rPr lang="en-US" err="1" smtClean="0"/>
              <a:t>RightColor</a:t>
            </a:r>
            <a:r>
              <a:rPr lang="en-US"/>
              <a:t>: </a:t>
            </a:r>
            <a:r>
              <a:rPr lang="en-US" err="1"/>
              <a:t>chuột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)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cụ</a:t>
            </a:r>
            <a:r>
              <a:rPr lang="en-US"/>
              <a:t> </a:t>
            </a:r>
            <a:r>
              <a:rPr lang="en-US" err="1"/>
              <a:t>vẽ</a:t>
            </a:r>
            <a:r>
              <a:rPr lang="en-US"/>
              <a:t>,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smtClean="0"/>
              <a:t>	click vào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hiển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hộp</a:t>
            </a:r>
            <a:r>
              <a:rPr lang="en-US"/>
              <a:t> </a:t>
            </a:r>
            <a:r>
              <a:rPr lang="en-US" err="1"/>
              <a:t>thoại</a:t>
            </a:r>
            <a:r>
              <a:rPr lang="en-US"/>
              <a:t>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màu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II.Thiết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571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399245_381779535247926_46616087_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9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3.Các </a:t>
            </a:r>
            <a:r>
              <a:rPr lang="en-US" b="1" err="1" smtClean="0"/>
              <a:t>chức</a:t>
            </a:r>
            <a:r>
              <a:rPr lang="en-US" b="1" smtClean="0"/>
              <a:t> </a:t>
            </a:r>
            <a:r>
              <a:rPr lang="en-US" b="1" err="1" smtClean="0"/>
              <a:t>năng</a:t>
            </a:r>
            <a:r>
              <a:rPr lang="en-US" b="1" smtClean="0"/>
              <a:t> </a:t>
            </a:r>
            <a:r>
              <a:rPr lang="en-US" b="1" err="1" smtClean="0"/>
              <a:t>của</a:t>
            </a:r>
            <a:r>
              <a:rPr lang="en-US" b="1" smtClean="0"/>
              <a:t> menu</a:t>
            </a:r>
          </a:p>
          <a:p>
            <a:r>
              <a:rPr lang="en-US" smtClean="0"/>
              <a:t>Menu File</a:t>
            </a:r>
          </a:p>
          <a:p>
            <a:pPr lvl="1"/>
            <a:r>
              <a:rPr lang="en-US" smtClean="0"/>
              <a:t>New: </a:t>
            </a:r>
            <a:r>
              <a:rPr lang="en-US" err="1" smtClean="0"/>
              <a:t>Tạo</a:t>
            </a:r>
            <a:r>
              <a:rPr lang="en-US" smtClean="0"/>
              <a:t> </a:t>
            </a:r>
            <a:r>
              <a:rPr lang="en-US" err="1" smtClean="0"/>
              <a:t>WorkSpace</a:t>
            </a:r>
            <a:r>
              <a:rPr lang="en-US" smtClean="0"/>
              <a:t> </a:t>
            </a:r>
            <a:r>
              <a:rPr lang="en-US" err="1" smtClean="0"/>
              <a:t>mới</a:t>
            </a:r>
            <a:endParaRPr lang="en-US" smtClean="0"/>
          </a:p>
          <a:p>
            <a:pPr lvl="1"/>
            <a:r>
              <a:rPr lang="en-US" smtClean="0"/>
              <a:t>Open Image: </a:t>
            </a:r>
            <a:r>
              <a:rPr lang="en-US" err="1" smtClean="0"/>
              <a:t>Mở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sẵn</a:t>
            </a:r>
            <a:endParaRPr lang="en-US" smtClean="0"/>
          </a:p>
          <a:p>
            <a:pPr lvl="1"/>
            <a:r>
              <a:rPr lang="en-US" smtClean="0"/>
              <a:t>Save Image: </a:t>
            </a:r>
            <a:r>
              <a:rPr lang="en-US" err="1" smtClean="0"/>
              <a:t>Lưu</a:t>
            </a:r>
            <a:r>
              <a:rPr lang="en-US" smtClean="0"/>
              <a:t> </a:t>
            </a:r>
            <a:r>
              <a:rPr lang="en-US" err="1" smtClean="0"/>
              <a:t>ảnh</a:t>
            </a:r>
            <a:endParaRPr lang="en-US" smtClean="0"/>
          </a:p>
          <a:p>
            <a:pPr lvl="1"/>
            <a:r>
              <a:rPr lang="en-US" smtClean="0"/>
              <a:t>Save Image As: </a:t>
            </a:r>
            <a:r>
              <a:rPr lang="en-US" err="1" smtClean="0"/>
              <a:t>Lưu</a:t>
            </a:r>
            <a:r>
              <a:rPr lang="en-US" smtClean="0"/>
              <a:t> </a:t>
            </a:r>
            <a:r>
              <a:rPr lang="en-US" err="1" smtClean="0"/>
              <a:t>ảnh</a:t>
            </a:r>
            <a:r>
              <a:rPr lang="en-US" smtClean="0"/>
              <a:t> </a:t>
            </a:r>
            <a:r>
              <a:rPr lang="en-US" err="1" smtClean="0"/>
              <a:t>dưới</a:t>
            </a:r>
            <a:r>
              <a:rPr lang="en-US" smtClean="0"/>
              <a:t> dang…</a:t>
            </a:r>
          </a:p>
          <a:p>
            <a:pPr lvl="1"/>
            <a:r>
              <a:rPr lang="en-US" smtClean="0"/>
              <a:t>Exit: </a:t>
            </a:r>
            <a:r>
              <a:rPr lang="en-US" err="1" smtClean="0"/>
              <a:t>Thoát</a:t>
            </a:r>
            <a:r>
              <a:rPr lang="en-US" smtClean="0"/>
              <a:t> </a:t>
            </a:r>
            <a:r>
              <a:rPr lang="en-US" err="1" smtClean="0"/>
              <a:t>chương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II.Thiết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276600"/>
            <a:ext cx="2790825" cy="2202815"/>
          </a:xfrm>
          <a:prstGeom prst="rect">
            <a:avLst/>
          </a:prstGeom>
        </p:spPr>
      </p:pic>
      <p:pic>
        <p:nvPicPr>
          <p:cNvPr id="5" name="Picture 4" descr="399245_381779535247926_46616087_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4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Menu Edit</a:t>
            </a:r>
          </a:p>
          <a:p>
            <a:pPr lvl="1"/>
            <a:r>
              <a:rPr lang="en-US" smtClean="0"/>
              <a:t>Undo: </a:t>
            </a:r>
            <a:r>
              <a:rPr lang="en-US" err="1" smtClean="0"/>
              <a:t>Lùi</a:t>
            </a:r>
            <a:r>
              <a:rPr lang="en-US" smtClean="0"/>
              <a:t> </a:t>
            </a:r>
            <a:r>
              <a:rPr lang="en-US" err="1" smtClean="0"/>
              <a:t>về</a:t>
            </a:r>
            <a:r>
              <a:rPr lang="en-US" smtClean="0"/>
              <a:t> </a:t>
            </a:r>
            <a:r>
              <a:rPr lang="en-US" err="1" smtClean="0"/>
              <a:t>trước</a:t>
            </a:r>
            <a:r>
              <a:rPr lang="en-US" smtClean="0"/>
              <a:t> 1 </a:t>
            </a:r>
            <a:r>
              <a:rPr lang="en-US" err="1" smtClean="0"/>
              <a:t>thao</a:t>
            </a:r>
            <a:r>
              <a:rPr lang="en-US" smtClean="0"/>
              <a:t> </a:t>
            </a:r>
            <a:r>
              <a:rPr lang="en-US" err="1" smtClean="0"/>
              <a:t>tác</a:t>
            </a:r>
            <a:endParaRPr lang="en-US" smtClean="0"/>
          </a:p>
          <a:p>
            <a:pPr lvl="1"/>
            <a:r>
              <a:rPr lang="en-US" smtClean="0"/>
              <a:t>Redo: </a:t>
            </a:r>
            <a:r>
              <a:rPr lang="en-US" err="1" smtClean="0"/>
              <a:t>Tiến</a:t>
            </a:r>
            <a:r>
              <a:rPr lang="en-US" smtClean="0"/>
              <a:t> </a:t>
            </a:r>
            <a:r>
              <a:rPr lang="en-US" err="1" smtClean="0"/>
              <a:t>về</a:t>
            </a:r>
            <a:r>
              <a:rPr lang="en-US" smtClean="0"/>
              <a:t> </a:t>
            </a:r>
            <a:r>
              <a:rPr lang="en-US" err="1" smtClean="0"/>
              <a:t>trước</a:t>
            </a:r>
            <a:r>
              <a:rPr lang="en-US" smtClean="0"/>
              <a:t> 1 </a:t>
            </a:r>
            <a:r>
              <a:rPr lang="en-US" err="1" smtClean="0"/>
              <a:t>thao</a:t>
            </a:r>
            <a:r>
              <a:rPr lang="en-US" smtClean="0"/>
              <a:t> </a:t>
            </a:r>
            <a:r>
              <a:rPr lang="en-US" err="1" smtClean="0"/>
              <a:t>tác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II.Thiết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810000"/>
            <a:ext cx="3619500" cy="2551430"/>
          </a:xfrm>
          <a:prstGeom prst="rect">
            <a:avLst/>
          </a:prstGeom>
        </p:spPr>
      </p:pic>
      <p:pic>
        <p:nvPicPr>
          <p:cNvPr id="5" name="Picture 4" descr="399245_381779535247926_46616087_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81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Menu Image</a:t>
            </a:r>
          </a:p>
          <a:p>
            <a:pPr lvl="1"/>
            <a:r>
              <a:rPr lang="en-US" smtClean="0"/>
              <a:t>Rotation</a:t>
            </a:r>
          </a:p>
          <a:p>
            <a:pPr lvl="2"/>
            <a:r>
              <a:rPr lang="en-US"/>
              <a:t>90° Left to </a:t>
            </a:r>
            <a:r>
              <a:rPr lang="en-US" smtClean="0"/>
              <a:t>Right : </a:t>
            </a:r>
            <a:r>
              <a:rPr lang="en-US" err="1" smtClean="0"/>
              <a:t>Xoay</a:t>
            </a:r>
            <a:r>
              <a:rPr lang="en-US" smtClean="0"/>
              <a:t> </a:t>
            </a:r>
            <a:r>
              <a:rPr lang="en-US" err="1" smtClean="0"/>
              <a:t>ảnh</a:t>
            </a:r>
            <a:r>
              <a:rPr lang="en-US" smtClean="0"/>
              <a:t> sang </a:t>
            </a:r>
            <a:r>
              <a:rPr lang="en-US" err="1" smtClean="0"/>
              <a:t>phải</a:t>
            </a:r>
            <a:r>
              <a:rPr lang="en-US" smtClean="0"/>
              <a:t> 90 </a:t>
            </a:r>
            <a:r>
              <a:rPr lang="en-US" err="1" smtClean="0"/>
              <a:t>độ</a:t>
            </a:r>
            <a:endParaRPr lang="en-US" smtClean="0"/>
          </a:p>
          <a:p>
            <a:pPr lvl="2"/>
            <a:r>
              <a:rPr lang="en-US"/>
              <a:t>90° Right to </a:t>
            </a:r>
            <a:r>
              <a:rPr lang="en-US" smtClean="0"/>
              <a:t>Left: </a:t>
            </a:r>
            <a:r>
              <a:rPr lang="en-US" err="1"/>
              <a:t>Xoay</a:t>
            </a:r>
            <a:r>
              <a:rPr lang="en-US"/>
              <a:t> </a:t>
            </a:r>
            <a:r>
              <a:rPr lang="en-US" err="1"/>
              <a:t>ảnh</a:t>
            </a:r>
            <a:r>
              <a:rPr lang="en-US"/>
              <a:t> sang </a:t>
            </a:r>
            <a:r>
              <a:rPr lang="en-US" err="1" smtClean="0"/>
              <a:t>trái</a:t>
            </a:r>
            <a:r>
              <a:rPr lang="en-US" smtClean="0"/>
              <a:t> 90 </a:t>
            </a:r>
            <a:r>
              <a:rPr lang="en-US" err="1" smtClean="0"/>
              <a:t>độ</a:t>
            </a:r>
            <a:endParaRPr lang="en-US" smtClean="0"/>
          </a:p>
          <a:p>
            <a:pPr lvl="2"/>
            <a:r>
              <a:rPr lang="en-US" smtClean="0"/>
              <a:t>180°  : </a:t>
            </a:r>
            <a:r>
              <a:rPr lang="en-US" err="1" smtClean="0"/>
              <a:t>Xoay</a:t>
            </a:r>
            <a:r>
              <a:rPr lang="en-US" smtClean="0"/>
              <a:t> </a:t>
            </a:r>
            <a:r>
              <a:rPr lang="en-US" err="1" smtClean="0"/>
              <a:t>ảnh</a:t>
            </a:r>
            <a:r>
              <a:rPr lang="en-US" smtClean="0"/>
              <a:t> 180 </a:t>
            </a:r>
            <a:r>
              <a:rPr lang="en-US" err="1" smtClean="0"/>
              <a:t>độ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II.Thiết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378411"/>
            <a:ext cx="3836670" cy="2286000"/>
          </a:xfrm>
          <a:prstGeom prst="rect">
            <a:avLst/>
          </a:prstGeom>
        </p:spPr>
      </p:pic>
      <p:pic>
        <p:nvPicPr>
          <p:cNvPr id="5" name="Picture 4" descr="399245_381779535247926_46616087_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2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Menu Image</a:t>
            </a:r>
          </a:p>
          <a:p>
            <a:pPr lvl="1"/>
            <a:r>
              <a:rPr lang="en-US" smtClean="0"/>
              <a:t>Convert</a:t>
            </a:r>
          </a:p>
          <a:p>
            <a:pPr lvl="2"/>
            <a:r>
              <a:rPr lang="en-US"/>
              <a:t>Gray Scale: </a:t>
            </a:r>
            <a:r>
              <a:rPr lang="en-US" err="1"/>
              <a:t>Chuyển</a:t>
            </a:r>
            <a:r>
              <a:rPr lang="en-US"/>
              <a:t> sang </a:t>
            </a:r>
            <a:r>
              <a:rPr lang="en-US" err="1"/>
              <a:t>ảnh</a:t>
            </a:r>
            <a:r>
              <a:rPr lang="en-US"/>
              <a:t> </a:t>
            </a:r>
            <a:r>
              <a:rPr lang="en-US" err="1" smtClean="0"/>
              <a:t>xám</a:t>
            </a:r>
            <a:endParaRPr lang="en-US" smtClean="0"/>
          </a:p>
          <a:p>
            <a:pPr lvl="2"/>
            <a:r>
              <a:rPr lang="en-US"/>
              <a:t>Filter: </a:t>
            </a:r>
            <a:r>
              <a:rPr lang="en-US" err="1"/>
              <a:t>Lọc</a:t>
            </a:r>
            <a:r>
              <a:rPr lang="en-US"/>
              <a:t> </a:t>
            </a:r>
            <a:r>
              <a:rPr lang="en-US" err="1" smtClean="0"/>
              <a:t>màu</a:t>
            </a:r>
            <a:endParaRPr lang="en-US" smtClean="0"/>
          </a:p>
          <a:p>
            <a:pPr lvl="2"/>
            <a:r>
              <a:rPr lang="en-US" smtClean="0"/>
              <a:t>Invert: </a:t>
            </a:r>
            <a:r>
              <a:rPr lang="en-US" err="1" smtClean="0"/>
              <a:t>Chuyển</a:t>
            </a:r>
            <a:r>
              <a:rPr lang="en-US" smtClean="0"/>
              <a:t> </a:t>
            </a:r>
            <a:r>
              <a:rPr lang="en-US"/>
              <a:t>sang </a:t>
            </a:r>
            <a:r>
              <a:rPr lang="en-US" err="1"/>
              <a:t>màu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bảng</a:t>
            </a:r>
            <a:endParaRPr lang="en-US"/>
          </a:p>
          <a:p>
            <a:pPr lvl="2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II.Thiết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648200"/>
            <a:ext cx="3233351" cy="1773195"/>
          </a:xfrm>
          <a:prstGeom prst="rect">
            <a:avLst/>
          </a:prstGeom>
        </p:spPr>
      </p:pic>
      <p:pic>
        <p:nvPicPr>
          <p:cNvPr id="5" name="Picture 4" descr="399245_381779535247926_46616087_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03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Menu View</a:t>
            </a:r>
          </a:p>
          <a:p>
            <a:pPr lvl="1"/>
            <a:r>
              <a:rPr lang="vi-VN" smtClean="0"/>
              <a:t>ToolBox</a:t>
            </a:r>
            <a:r>
              <a:rPr lang="en-US" smtClean="0"/>
              <a:t>: </a:t>
            </a:r>
            <a:r>
              <a:rPr lang="vi-VN" smtClean="0"/>
              <a:t>Ẩn</a:t>
            </a:r>
            <a:r>
              <a:rPr lang="vi-VN"/>
              <a:t>, hiện thanh ToolBox</a:t>
            </a:r>
          </a:p>
          <a:p>
            <a:pPr lvl="1"/>
            <a:r>
              <a:rPr lang="vi-VN" smtClean="0"/>
              <a:t>StatusBar</a:t>
            </a:r>
            <a:r>
              <a:rPr lang="en-US" smtClean="0"/>
              <a:t>: </a:t>
            </a:r>
            <a:r>
              <a:rPr lang="vi-VN" smtClean="0"/>
              <a:t>Ẩn</a:t>
            </a:r>
            <a:r>
              <a:rPr lang="vi-VN"/>
              <a:t>, hiện thanh StatusBar</a:t>
            </a:r>
          </a:p>
          <a:p>
            <a:pPr lvl="1"/>
            <a:r>
              <a:rPr lang="vi-VN"/>
              <a:t>Size </a:t>
            </a:r>
            <a:r>
              <a:rPr lang="vi-VN" smtClean="0"/>
              <a:t>Edit</a:t>
            </a:r>
            <a:r>
              <a:rPr lang="en-US" smtClean="0"/>
              <a:t>: </a:t>
            </a:r>
            <a:r>
              <a:rPr lang="vi-VN" smtClean="0"/>
              <a:t>Ẩn</a:t>
            </a:r>
            <a:r>
              <a:rPr lang="vi-VN"/>
              <a:t>, hiện công cụ thay đổi kích thước 	WorkSpace (Page Size nằm bên góc phải)</a:t>
            </a:r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II.Thiết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648200"/>
            <a:ext cx="2959100" cy="1981200"/>
          </a:xfrm>
          <a:prstGeom prst="rect">
            <a:avLst/>
          </a:prstGeom>
        </p:spPr>
      </p:pic>
      <p:pic>
        <p:nvPicPr>
          <p:cNvPr id="5" name="Picture 4" descr="399245_381779535247926_46616087_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39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Menu About</a:t>
            </a:r>
          </a:p>
          <a:p>
            <a:pPr marL="301943" lvl="1" indent="0">
              <a:buNone/>
            </a:pPr>
            <a:r>
              <a:rPr lang="en-US" smtClean="0"/>
              <a:t>	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thông</a:t>
            </a:r>
            <a:r>
              <a:rPr lang="en-US" smtClean="0"/>
              <a:t> tin </a:t>
            </a:r>
            <a:r>
              <a:rPr lang="en-US" err="1" smtClean="0"/>
              <a:t>về</a:t>
            </a:r>
            <a:r>
              <a:rPr lang="en-US" smtClean="0"/>
              <a:t> </a:t>
            </a:r>
            <a:r>
              <a:rPr lang="en-US" err="1" smtClean="0"/>
              <a:t>tác</a:t>
            </a:r>
            <a:r>
              <a:rPr lang="en-US" smtClean="0"/>
              <a:t> </a:t>
            </a:r>
            <a:r>
              <a:rPr lang="en-US" err="1" smtClean="0"/>
              <a:t>giả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giảng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 </a:t>
            </a:r>
            <a:r>
              <a:rPr lang="en-US" err="1" smtClean="0"/>
              <a:t>hướng</a:t>
            </a:r>
            <a:r>
              <a:rPr lang="en-US" smtClean="0"/>
              <a:t> </a:t>
            </a:r>
            <a:r>
              <a:rPr lang="en-US" err="1" smtClean="0"/>
              <a:t>dẫn</a:t>
            </a:r>
            <a:endParaRPr lang="en-US" smtClean="0"/>
          </a:p>
          <a:p>
            <a:pPr marL="301943" lvl="1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II.Thiết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43434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399245_381779535247926_46616087_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430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III.Luồng</a:t>
            </a:r>
            <a:r>
              <a:rPr lang="en-US" smtClean="0"/>
              <a:t> </a:t>
            </a:r>
            <a:r>
              <a:rPr lang="en-US" err="1" smtClean="0"/>
              <a:t>sự</a:t>
            </a:r>
            <a:r>
              <a:rPr lang="en-US" smtClean="0"/>
              <a:t> </a:t>
            </a:r>
            <a:r>
              <a:rPr lang="en-US" err="1" smtClean="0"/>
              <a:t>kiện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3820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399245_381779535247926_46616087_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29642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133600"/>
            <a:ext cx="7747000" cy="4495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smtClean="0"/>
              <a:t>1.Thuật </a:t>
            </a:r>
            <a:r>
              <a:rPr lang="en-US" b="1" err="1" smtClean="0"/>
              <a:t>toán</a:t>
            </a:r>
            <a:r>
              <a:rPr lang="en-US" b="1" smtClean="0"/>
              <a:t> Flood Fill</a:t>
            </a:r>
          </a:p>
          <a:p>
            <a:r>
              <a:rPr lang="en-US" err="1"/>
              <a:t>L</a:t>
            </a:r>
            <a:r>
              <a:rPr lang="en-US" err="1" smtClean="0"/>
              <a:t>à</a:t>
            </a:r>
            <a:r>
              <a:rPr lang="en-US" smtClean="0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tô</a:t>
            </a:r>
            <a:r>
              <a:rPr lang="en-US"/>
              <a:t> </a:t>
            </a:r>
            <a:r>
              <a:rPr lang="en-US" err="1"/>
              <a:t>màu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</a:t>
            </a:r>
            <a:r>
              <a:rPr lang="en-US" smtClean="0"/>
              <a:t>fill</a:t>
            </a:r>
          </a:p>
          <a:p>
            <a:r>
              <a:rPr lang="en-US" err="1" smtClean="0"/>
              <a:t>Nguyên</a:t>
            </a:r>
            <a:r>
              <a:rPr lang="en-US" smtClean="0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:</a:t>
            </a:r>
          </a:p>
          <a:p>
            <a:pPr lvl="1"/>
            <a:r>
              <a:rPr lang="en-US" sz="2400" err="1"/>
              <a:t>Lấy</a:t>
            </a:r>
            <a:r>
              <a:rPr lang="en-US" sz="2400"/>
              <a:t> 1 </a:t>
            </a:r>
            <a:r>
              <a:rPr lang="en-US" sz="2400" err="1"/>
              <a:t>điểm</a:t>
            </a:r>
            <a:r>
              <a:rPr lang="en-US" sz="2400"/>
              <a:t> </a:t>
            </a:r>
            <a:r>
              <a:rPr lang="en-US" sz="2400" err="1"/>
              <a:t>gốc</a:t>
            </a:r>
            <a:r>
              <a:rPr lang="en-US" sz="2400"/>
              <a:t> ban </a:t>
            </a:r>
            <a:r>
              <a:rPr lang="en-US" sz="2400" err="1"/>
              <a:t>đầu</a:t>
            </a:r>
            <a:r>
              <a:rPr lang="en-US" sz="2400"/>
              <a:t> </a:t>
            </a:r>
            <a:r>
              <a:rPr lang="en-US" sz="2400" err="1"/>
              <a:t>đó</a:t>
            </a:r>
            <a:r>
              <a:rPr lang="en-US" sz="2400"/>
              <a:t> </a:t>
            </a:r>
            <a:r>
              <a:rPr lang="en-US" sz="2400" err="1"/>
              <a:t>là</a:t>
            </a:r>
            <a:r>
              <a:rPr lang="en-US" sz="2400"/>
              <a:t> </a:t>
            </a:r>
            <a:r>
              <a:rPr lang="en-US" sz="2400" err="1"/>
              <a:t>điểm</a:t>
            </a:r>
            <a:r>
              <a:rPr lang="en-US" sz="2400"/>
              <a:t> </a:t>
            </a:r>
            <a:r>
              <a:rPr lang="en-US" sz="2400" err="1"/>
              <a:t>nhấp</a:t>
            </a:r>
            <a:r>
              <a:rPr lang="en-US" sz="2400"/>
              <a:t> </a:t>
            </a:r>
            <a:r>
              <a:rPr lang="en-US" sz="2400" err="1"/>
              <a:t>chuột</a:t>
            </a:r>
            <a:r>
              <a:rPr lang="en-US" sz="2400"/>
              <a:t> </a:t>
            </a:r>
            <a:r>
              <a:rPr lang="en-US" sz="2400" err="1"/>
              <a:t>xuống</a:t>
            </a:r>
            <a:r>
              <a:rPr lang="en-US" sz="2400"/>
              <a:t> </a:t>
            </a:r>
            <a:r>
              <a:rPr lang="en-US" sz="2400" err="1"/>
              <a:t>vùng</a:t>
            </a:r>
            <a:r>
              <a:rPr lang="en-US" sz="2400"/>
              <a:t> </a:t>
            </a:r>
            <a:r>
              <a:rPr lang="en-US" sz="2400" err="1"/>
              <a:t>tô</a:t>
            </a:r>
            <a:r>
              <a:rPr lang="en-US" sz="2400"/>
              <a:t> </a:t>
            </a:r>
            <a:r>
              <a:rPr lang="en-US" sz="2400" err="1"/>
              <a:t>màu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nhét</a:t>
            </a:r>
            <a:r>
              <a:rPr lang="en-US" sz="2400"/>
              <a:t> </a:t>
            </a:r>
            <a:r>
              <a:rPr lang="en-US" sz="2400" err="1"/>
              <a:t>vào</a:t>
            </a:r>
            <a:r>
              <a:rPr lang="en-US" sz="2400"/>
              <a:t> Stack.</a:t>
            </a:r>
          </a:p>
          <a:p>
            <a:pPr lvl="1"/>
            <a:r>
              <a:rPr lang="en-US" sz="2400" err="1"/>
              <a:t>Tiếp</a:t>
            </a:r>
            <a:r>
              <a:rPr lang="en-US" sz="2400"/>
              <a:t> </a:t>
            </a:r>
            <a:r>
              <a:rPr lang="en-US" sz="2400" err="1"/>
              <a:t>đến</a:t>
            </a:r>
            <a:r>
              <a:rPr lang="en-US" sz="2400"/>
              <a:t> ta </a:t>
            </a:r>
            <a:r>
              <a:rPr lang="en-US" sz="2400" err="1"/>
              <a:t>quét</a:t>
            </a:r>
            <a:r>
              <a:rPr lang="en-US" sz="2400"/>
              <a:t> </a:t>
            </a:r>
            <a:r>
              <a:rPr lang="en-US" sz="2400" err="1"/>
              <a:t>các</a:t>
            </a:r>
            <a:r>
              <a:rPr lang="en-US" sz="2400"/>
              <a:t> pixel </a:t>
            </a:r>
            <a:r>
              <a:rPr lang="en-US" sz="2400" err="1"/>
              <a:t>phía</a:t>
            </a:r>
            <a:r>
              <a:rPr lang="en-US" sz="2400"/>
              <a:t> </a:t>
            </a:r>
            <a:r>
              <a:rPr lang="en-US" sz="2400" err="1"/>
              <a:t>bên</a:t>
            </a:r>
            <a:r>
              <a:rPr lang="en-US" sz="2400"/>
              <a:t> </a:t>
            </a:r>
            <a:r>
              <a:rPr lang="en-US" sz="2400" err="1"/>
              <a:t>trên</a:t>
            </a:r>
            <a:r>
              <a:rPr lang="en-US" sz="2400"/>
              <a:t> </a:t>
            </a:r>
            <a:r>
              <a:rPr lang="en-US" sz="2400" err="1"/>
              <a:t>đến</a:t>
            </a:r>
            <a:r>
              <a:rPr lang="en-US" sz="2400"/>
              <a:t> </a:t>
            </a:r>
            <a:r>
              <a:rPr lang="en-US" sz="2400" err="1"/>
              <a:t>khi</a:t>
            </a:r>
            <a:r>
              <a:rPr lang="en-US" sz="2400"/>
              <a:t> </a:t>
            </a:r>
            <a:r>
              <a:rPr lang="en-US" sz="2400" err="1"/>
              <a:t>gặp</a:t>
            </a:r>
            <a:r>
              <a:rPr lang="en-US" sz="2400"/>
              <a:t> pixel </a:t>
            </a:r>
            <a:r>
              <a:rPr lang="en-US" sz="2400" err="1"/>
              <a:t>màu</a:t>
            </a:r>
            <a:r>
              <a:rPr lang="en-US" sz="2400"/>
              <a:t> </a:t>
            </a:r>
            <a:r>
              <a:rPr lang="en-US" sz="2400" err="1"/>
              <a:t>khác</a:t>
            </a:r>
            <a:r>
              <a:rPr lang="en-US" sz="2400"/>
              <a:t> </a:t>
            </a:r>
            <a:r>
              <a:rPr lang="en-US" sz="2400" err="1"/>
              <a:t>với</a:t>
            </a:r>
            <a:r>
              <a:rPr lang="en-US" sz="2400"/>
              <a:t> </a:t>
            </a:r>
            <a:r>
              <a:rPr lang="en-US" sz="2400" err="1"/>
              <a:t>màu</a:t>
            </a:r>
            <a:r>
              <a:rPr lang="en-US" sz="2400"/>
              <a:t> </a:t>
            </a:r>
            <a:r>
              <a:rPr lang="en-US" sz="2400" err="1"/>
              <a:t>nền</a:t>
            </a:r>
            <a:r>
              <a:rPr lang="en-US" sz="2400"/>
              <a:t> </a:t>
            </a:r>
            <a:r>
              <a:rPr lang="en-US" sz="2400" err="1"/>
              <a:t>hoặc</a:t>
            </a:r>
            <a:r>
              <a:rPr lang="en-US" sz="2400"/>
              <a:t> </a:t>
            </a:r>
            <a:r>
              <a:rPr lang="en-US" sz="2400" err="1"/>
              <a:t>là</a:t>
            </a:r>
            <a:r>
              <a:rPr lang="en-US" sz="2400"/>
              <a:t> </a:t>
            </a:r>
            <a:r>
              <a:rPr lang="en-US" sz="2400" err="1"/>
              <a:t>chạm</a:t>
            </a:r>
            <a:r>
              <a:rPr lang="en-US" sz="2400"/>
              <a:t> </a:t>
            </a:r>
            <a:r>
              <a:rPr lang="en-US" sz="2400" err="1"/>
              <a:t>tới</a:t>
            </a:r>
            <a:r>
              <a:rPr lang="en-US" sz="2400"/>
              <a:t> </a:t>
            </a:r>
            <a:r>
              <a:rPr lang="en-US" sz="2400" err="1"/>
              <a:t>cạnh</a:t>
            </a:r>
            <a:r>
              <a:rPr lang="en-US" sz="2400"/>
              <a:t> </a:t>
            </a:r>
            <a:r>
              <a:rPr lang="en-US" sz="2400" err="1"/>
              <a:t>bên</a:t>
            </a:r>
            <a:r>
              <a:rPr lang="en-US" sz="2400"/>
              <a:t> </a:t>
            </a:r>
            <a:r>
              <a:rPr lang="en-US" sz="2400" err="1"/>
              <a:t>trên</a:t>
            </a:r>
            <a:r>
              <a:rPr lang="en-US" sz="2400"/>
              <a:t> </a:t>
            </a:r>
            <a:r>
              <a:rPr lang="en-US" sz="2400" err="1"/>
              <a:t>của</a:t>
            </a:r>
            <a:r>
              <a:rPr lang="en-US" sz="2400"/>
              <a:t> Bitmap.</a:t>
            </a:r>
          </a:p>
          <a:p>
            <a:pPr lvl="1"/>
            <a:r>
              <a:rPr lang="en-US" sz="2400"/>
              <a:t>Ta </a:t>
            </a:r>
            <a:r>
              <a:rPr lang="en-US" sz="2400" err="1"/>
              <a:t>bắt</a:t>
            </a:r>
            <a:r>
              <a:rPr lang="en-US" sz="2400"/>
              <a:t> </a:t>
            </a:r>
            <a:r>
              <a:rPr lang="en-US" sz="2400" err="1"/>
              <a:t>đầu</a:t>
            </a:r>
            <a:r>
              <a:rPr lang="en-US" sz="2400"/>
              <a:t> </a:t>
            </a:r>
            <a:r>
              <a:rPr lang="en-US" sz="2400" err="1"/>
              <a:t>tô</a:t>
            </a:r>
            <a:r>
              <a:rPr lang="en-US" sz="2400"/>
              <a:t> </a:t>
            </a:r>
            <a:r>
              <a:rPr lang="en-US" sz="2400" err="1"/>
              <a:t>màu</a:t>
            </a:r>
            <a:r>
              <a:rPr lang="en-US" sz="2400"/>
              <a:t> </a:t>
            </a:r>
            <a:r>
              <a:rPr lang="en-US" sz="2400" err="1"/>
              <a:t>các</a:t>
            </a:r>
            <a:r>
              <a:rPr lang="en-US" sz="2400"/>
              <a:t> pixel </a:t>
            </a:r>
            <a:r>
              <a:rPr lang="en-US" sz="2400" err="1"/>
              <a:t>từ</a:t>
            </a:r>
            <a:r>
              <a:rPr lang="en-US" sz="2400"/>
              <a:t> </a:t>
            </a:r>
            <a:r>
              <a:rPr lang="en-US" sz="2400" err="1"/>
              <a:t>trên</a:t>
            </a:r>
            <a:r>
              <a:rPr lang="en-US" sz="2400"/>
              <a:t> </a:t>
            </a:r>
            <a:r>
              <a:rPr lang="en-US" sz="2400" err="1"/>
              <a:t>xuống</a:t>
            </a:r>
            <a:r>
              <a:rPr lang="en-US" sz="2400"/>
              <a:t> </a:t>
            </a:r>
            <a:r>
              <a:rPr lang="en-US" sz="2400" err="1"/>
              <a:t>dưới</a:t>
            </a:r>
            <a:r>
              <a:rPr lang="en-US" sz="2400"/>
              <a:t> </a:t>
            </a:r>
            <a:r>
              <a:rPr lang="en-US" sz="2400" err="1"/>
              <a:t>cho</a:t>
            </a:r>
            <a:r>
              <a:rPr lang="en-US" sz="2400"/>
              <a:t> </a:t>
            </a:r>
            <a:r>
              <a:rPr lang="en-US" sz="2400" err="1"/>
              <a:t>đến</a:t>
            </a:r>
            <a:r>
              <a:rPr lang="en-US" sz="2400"/>
              <a:t> </a:t>
            </a:r>
            <a:r>
              <a:rPr lang="en-US" sz="2400" err="1"/>
              <a:t>khi</a:t>
            </a:r>
            <a:r>
              <a:rPr lang="en-US" sz="2400"/>
              <a:t> </a:t>
            </a:r>
            <a:r>
              <a:rPr lang="en-US" sz="2400" err="1"/>
              <a:t>gặp</a:t>
            </a:r>
            <a:r>
              <a:rPr lang="en-US" sz="2400"/>
              <a:t> pixel </a:t>
            </a:r>
            <a:r>
              <a:rPr lang="en-US" sz="2400" err="1"/>
              <a:t>khác</a:t>
            </a:r>
            <a:r>
              <a:rPr lang="en-US" sz="2400"/>
              <a:t> </a:t>
            </a:r>
            <a:r>
              <a:rPr lang="en-US" sz="2400" err="1"/>
              <a:t>màu</a:t>
            </a:r>
            <a:r>
              <a:rPr lang="en-US" sz="2400"/>
              <a:t> </a:t>
            </a:r>
            <a:r>
              <a:rPr lang="en-US" sz="2400" err="1"/>
              <a:t>mới</a:t>
            </a:r>
            <a:r>
              <a:rPr lang="en-US" sz="2400"/>
              <a:t> </a:t>
            </a:r>
            <a:r>
              <a:rPr lang="en-US" sz="2400" err="1"/>
              <a:t>màu</a:t>
            </a:r>
            <a:r>
              <a:rPr lang="en-US" sz="2400"/>
              <a:t> </a:t>
            </a:r>
            <a:r>
              <a:rPr lang="en-US" sz="2400" err="1"/>
              <a:t>nền</a:t>
            </a:r>
            <a:r>
              <a:rPr lang="en-US" sz="2400"/>
              <a:t> </a:t>
            </a:r>
            <a:r>
              <a:rPr lang="en-US" sz="2400" err="1"/>
              <a:t>hoặc</a:t>
            </a:r>
            <a:r>
              <a:rPr lang="en-US" sz="2400"/>
              <a:t> </a:t>
            </a:r>
            <a:r>
              <a:rPr lang="en-US" sz="2400" err="1"/>
              <a:t>chạm</a:t>
            </a:r>
            <a:r>
              <a:rPr lang="en-US" sz="2400"/>
              <a:t> </a:t>
            </a:r>
            <a:r>
              <a:rPr lang="en-US" sz="2400" err="1"/>
              <a:t>cạnh</a:t>
            </a:r>
            <a:r>
              <a:rPr lang="en-US" sz="2400"/>
              <a:t> </a:t>
            </a:r>
            <a:r>
              <a:rPr lang="en-US" sz="2400" err="1"/>
              <a:t>dưới</a:t>
            </a:r>
            <a:r>
              <a:rPr lang="en-US" sz="2400"/>
              <a:t> </a:t>
            </a:r>
            <a:r>
              <a:rPr lang="en-US" sz="2400" err="1"/>
              <a:t>của</a:t>
            </a:r>
            <a:r>
              <a:rPr lang="en-US" sz="2400"/>
              <a:t> Bitmap. </a:t>
            </a:r>
            <a:r>
              <a:rPr lang="en-US" sz="2400" err="1"/>
              <a:t>Trong</a:t>
            </a:r>
            <a:r>
              <a:rPr lang="en-US" sz="2400"/>
              <a:t> </a:t>
            </a:r>
            <a:r>
              <a:rPr lang="en-US" sz="2400" err="1"/>
              <a:t>quá</a:t>
            </a:r>
            <a:r>
              <a:rPr lang="en-US" sz="2400"/>
              <a:t> </a:t>
            </a:r>
            <a:r>
              <a:rPr lang="en-US" sz="2400" err="1"/>
              <a:t>trình</a:t>
            </a:r>
            <a:r>
              <a:rPr lang="en-US" sz="2400"/>
              <a:t> </a:t>
            </a:r>
            <a:r>
              <a:rPr lang="en-US" sz="2400" err="1"/>
              <a:t>tô</a:t>
            </a:r>
            <a:r>
              <a:rPr lang="en-US" sz="2400"/>
              <a:t> </a:t>
            </a:r>
            <a:r>
              <a:rPr lang="en-US" sz="2400" err="1"/>
              <a:t>màu</a:t>
            </a:r>
            <a:r>
              <a:rPr lang="en-US" sz="2400"/>
              <a:t> </a:t>
            </a:r>
            <a:r>
              <a:rPr lang="en-US" sz="2400" err="1"/>
              <a:t>xuống</a:t>
            </a:r>
            <a:r>
              <a:rPr lang="en-US" sz="2400"/>
              <a:t> </a:t>
            </a:r>
            <a:r>
              <a:rPr lang="en-US" sz="2400" err="1"/>
              <a:t>bên</a:t>
            </a:r>
            <a:r>
              <a:rPr lang="en-US" sz="2400"/>
              <a:t> </a:t>
            </a:r>
            <a:r>
              <a:rPr lang="en-US" sz="2400" err="1"/>
              <a:t>dưới</a:t>
            </a:r>
            <a:r>
              <a:rPr lang="en-US" sz="2400"/>
              <a:t> </a:t>
            </a:r>
            <a:r>
              <a:rPr lang="en-US" sz="2400" err="1"/>
              <a:t>thì</a:t>
            </a:r>
            <a:r>
              <a:rPr lang="en-US" sz="2400"/>
              <a:t> ta </a:t>
            </a:r>
            <a:r>
              <a:rPr lang="en-US" sz="2400" err="1"/>
              <a:t>sẽ</a:t>
            </a:r>
            <a:r>
              <a:rPr lang="en-US" sz="2400"/>
              <a:t> </a:t>
            </a:r>
            <a:r>
              <a:rPr lang="en-US" sz="2400" err="1"/>
              <a:t>kiểm</a:t>
            </a:r>
            <a:r>
              <a:rPr lang="en-US" sz="2400"/>
              <a:t> </a:t>
            </a:r>
            <a:r>
              <a:rPr lang="en-US" sz="2400" err="1"/>
              <a:t>tra</a:t>
            </a:r>
            <a:r>
              <a:rPr lang="en-US" sz="2400"/>
              <a:t> </a:t>
            </a:r>
            <a:r>
              <a:rPr lang="en-US" sz="2400" err="1"/>
              <a:t>phía</a:t>
            </a:r>
            <a:r>
              <a:rPr lang="en-US" sz="2400"/>
              <a:t> </a:t>
            </a:r>
            <a:r>
              <a:rPr lang="en-US" sz="2400" err="1"/>
              <a:t>bên</a:t>
            </a:r>
            <a:r>
              <a:rPr lang="en-US" sz="2400"/>
              <a:t> </a:t>
            </a:r>
            <a:r>
              <a:rPr lang="en-US" sz="2400" err="1"/>
              <a:t>trái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bên</a:t>
            </a:r>
            <a:r>
              <a:rPr lang="en-US" sz="2400"/>
              <a:t> </a:t>
            </a:r>
            <a:r>
              <a:rPr lang="en-US" sz="2400" err="1"/>
              <a:t>phải</a:t>
            </a:r>
            <a:r>
              <a:rPr lang="en-US" sz="2400"/>
              <a:t> </a:t>
            </a:r>
            <a:r>
              <a:rPr lang="en-US" sz="2400" err="1"/>
              <a:t>của</a:t>
            </a:r>
            <a:r>
              <a:rPr lang="en-US" sz="2400"/>
              <a:t> pixel </a:t>
            </a:r>
            <a:r>
              <a:rPr lang="en-US" sz="2400" err="1"/>
              <a:t>đang</a:t>
            </a:r>
            <a:r>
              <a:rPr lang="en-US" sz="2400"/>
              <a:t> </a:t>
            </a:r>
            <a:r>
              <a:rPr lang="en-US" sz="2400" err="1"/>
              <a:t>tô</a:t>
            </a:r>
            <a:r>
              <a:rPr lang="en-US" sz="2400"/>
              <a:t> </a:t>
            </a:r>
            <a:r>
              <a:rPr lang="en-US" sz="2400" err="1"/>
              <a:t>màu</a:t>
            </a:r>
            <a:r>
              <a:rPr lang="en-US" sz="2400"/>
              <a:t> </a:t>
            </a:r>
            <a:r>
              <a:rPr lang="en-US" sz="2400" err="1"/>
              <a:t>có</a:t>
            </a:r>
            <a:r>
              <a:rPr lang="en-US" sz="2400"/>
              <a:t> </a:t>
            </a:r>
            <a:r>
              <a:rPr lang="en-US" sz="2400" err="1"/>
              <a:t>giống</a:t>
            </a:r>
            <a:r>
              <a:rPr lang="en-US" sz="2400"/>
              <a:t> </a:t>
            </a:r>
            <a:r>
              <a:rPr lang="en-US" sz="2400" err="1"/>
              <a:t>màu</a:t>
            </a:r>
            <a:r>
              <a:rPr lang="en-US" sz="2400"/>
              <a:t> </a:t>
            </a:r>
            <a:r>
              <a:rPr lang="en-US" sz="2400" err="1"/>
              <a:t>nền</a:t>
            </a:r>
            <a:r>
              <a:rPr lang="en-US" sz="2400"/>
              <a:t> </a:t>
            </a:r>
            <a:r>
              <a:rPr lang="en-US" sz="2400" err="1"/>
              <a:t>không</a:t>
            </a:r>
            <a:r>
              <a:rPr lang="en-US" sz="2400"/>
              <a:t> (</a:t>
            </a:r>
            <a:r>
              <a:rPr lang="en-US" sz="2400" err="1"/>
              <a:t>tức</a:t>
            </a:r>
            <a:r>
              <a:rPr lang="en-US" sz="2400"/>
              <a:t> </a:t>
            </a:r>
            <a:r>
              <a:rPr lang="en-US" sz="2400" err="1"/>
              <a:t>là</a:t>
            </a:r>
            <a:r>
              <a:rPr lang="en-US" sz="2400"/>
              <a:t> </a:t>
            </a:r>
            <a:r>
              <a:rPr lang="en-US" sz="2400" err="1"/>
              <a:t>chưa</a:t>
            </a:r>
            <a:r>
              <a:rPr lang="en-US" sz="2400"/>
              <a:t> </a:t>
            </a:r>
            <a:r>
              <a:rPr lang="en-US" sz="2400" err="1"/>
              <a:t>được</a:t>
            </a:r>
            <a:r>
              <a:rPr lang="en-US" sz="2400"/>
              <a:t> </a:t>
            </a:r>
            <a:r>
              <a:rPr lang="en-US" sz="2400" err="1"/>
              <a:t>tô</a:t>
            </a:r>
            <a:r>
              <a:rPr lang="en-US" sz="2400"/>
              <a:t>) </a:t>
            </a:r>
            <a:r>
              <a:rPr lang="en-US" sz="2400" err="1"/>
              <a:t>nếu</a:t>
            </a:r>
            <a:r>
              <a:rPr lang="en-US" sz="2400"/>
              <a:t> </a:t>
            </a:r>
            <a:r>
              <a:rPr lang="en-US" sz="2400" err="1"/>
              <a:t>giống</a:t>
            </a:r>
            <a:r>
              <a:rPr lang="en-US" sz="2400"/>
              <a:t> </a:t>
            </a:r>
            <a:r>
              <a:rPr lang="en-US" sz="2400" err="1"/>
              <a:t>thì</a:t>
            </a:r>
            <a:r>
              <a:rPr lang="en-US" sz="2400"/>
              <a:t> ta </a:t>
            </a:r>
            <a:r>
              <a:rPr lang="en-US" sz="2400" err="1"/>
              <a:t>sẽ</a:t>
            </a:r>
            <a:r>
              <a:rPr lang="en-US" sz="2400"/>
              <a:t> </a:t>
            </a:r>
            <a:r>
              <a:rPr lang="en-US" sz="2400" err="1"/>
              <a:t>thêm</a:t>
            </a:r>
            <a:r>
              <a:rPr lang="en-US" sz="2400"/>
              <a:t> </a:t>
            </a:r>
            <a:r>
              <a:rPr lang="en-US" sz="2400" err="1"/>
              <a:t>vào</a:t>
            </a:r>
            <a:r>
              <a:rPr lang="en-US" sz="2400"/>
              <a:t> Stack,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chỉ</a:t>
            </a:r>
            <a:r>
              <a:rPr lang="en-US" sz="2400"/>
              <a:t> </a:t>
            </a:r>
            <a:r>
              <a:rPr lang="en-US" sz="2400" err="1"/>
              <a:t>lấy</a:t>
            </a:r>
            <a:r>
              <a:rPr lang="en-US" sz="2400"/>
              <a:t> 1 </a:t>
            </a:r>
            <a:r>
              <a:rPr lang="en-US" sz="2400" err="1"/>
              <a:t>lần</a:t>
            </a:r>
            <a:r>
              <a:rPr lang="en-US" sz="2400"/>
              <a:t> </a:t>
            </a:r>
            <a:r>
              <a:rPr lang="en-US" sz="2400" err="1"/>
              <a:t>bên</a:t>
            </a:r>
            <a:r>
              <a:rPr lang="en-US" sz="2400"/>
              <a:t> </a:t>
            </a:r>
            <a:r>
              <a:rPr lang="en-US" sz="2400" err="1"/>
              <a:t>trái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1 </a:t>
            </a:r>
            <a:r>
              <a:rPr lang="en-US" sz="2400" err="1"/>
              <a:t>lần</a:t>
            </a:r>
            <a:r>
              <a:rPr lang="en-US" sz="2400"/>
              <a:t> </a:t>
            </a:r>
            <a:r>
              <a:rPr lang="en-US" sz="2400" err="1"/>
              <a:t>bên</a:t>
            </a:r>
            <a:r>
              <a:rPr lang="en-US" sz="2400"/>
              <a:t> </a:t>
            </a:r>
            <a:r>
              <a:rPr lang="en-US" sz="2400" err="1"/>
              <a:t>phải</a:t>
            </a:r>
            <a:r>
              <a:rPr lang="en-US" sz="2400"/>
              <a:t> (</a:t>
            </a:r>
            <a:r>
              <a:rPr lang="en-US" sz="2400" err="1"/>
              <a:t>dùng</a:t>
            </a:r>
            <a:r>
              <a:rPr lang="en-US" sz="2400"/>
              <a:t> 2 </a:t>
            </a:r>
            <a:r>
              <a:rPr lang="en-US" sz="2400" err="1"/>
              <a:t>biến</a:t>
            </a:r>
            <a:r>
              <a:rPr lang="en-US" sz="2400"/>
              <a:t> bool </a:t>
            </a:r>
            <a:r>
              <a:rPr lang="en-US" sz="2400" err="1"/>
              <a:t>để</a:t>
            </a:r>
            <a:r>
              <a:rPr lang="en-US" sz="2400"/>
              <a:t> </a:t>
            </a:r>
            <a:r>
              <a:rPr lang="en-US" sz="2400" err="1"/>
              <a:t>xác</a:t>
            </a:r>
            <a:r>
              <a:rPr lang="en-US" sz="2400"/>
              <a:t> </a:t>
            </a:r>
            <a:r>
              <a:rPr lang="en-US" sz="2400" err="1"/>
              <a:t>định</a:t>
            </a:r>
            <a:r>
              <a:rPr lang="en-US" sz="2400"/>
              <a:t> </a:t>
            </a:r>
            <a:r>
              <a:rPr lang="en-US" sz="2400" err="1"/>
              <a:t>xem</a:t>
            </a:r>
            <a:r>
              <a:rPr lang="en-US" sz="2400"/>
              <a:t> </a:t>
            </a:r>
            <a:r>
              <a:rPr lang="en-US" sz="2400" err="1"/>
              <a:t>đã</a:t>
            </a:r>
            <a:r>
              <a:rPr lang="en-US" sz="2400"/>
              <a:t> </a:t>
            </a:r>
            <a:r>
              <a:rPr lang="en-US" sz="2400" err="1"/>
              <a:t>lấy</a:t>
            </a:r>
            <a:r>
              <a:rPr lang="en-US" sz="2400"/>
              <a:t> </a:t>
            </a:r>
            <a:r>
              <a:rPr lang="en-US" sz="2400" err="1"/>
              <a:t>chưa</a:t>
            </a:r>
            <a:r>
              <a:rPr lang="en-US" sz="2400"/>
              <a:t>, </a:t>
            </a:r>
            <a:r>
              <a:rPr lang="en-US" sz="2400" err="1"/>
              <a:t>một</a:t>
            </a:r>
            <a:r>
              <a:rPr lang="en-US" sz="2400"/>
              <a:t> </a:t>
            </a:r>
            <a:r>
              <a:rPr lang="en-US" sz="2400" err="1"/>
              <a:t>biến</a:t>
            </a:r>
            <a:r>
              <a:rPr lang="en-US" sz="2400"/>
              <a:t> </a:t>
            </a:r>
            <a:r>
              <a:rPr lang="en-US" sz="2400" err="1"/>
              <a:t>cho</a:t>
            </a:r>
            <a:r>
              <a:rPr lang="en-US" sz="2400"/>
              <a:t> </a:t>
            </a:r>
            <a:r>
              <a:rPr lang="en-US" sz="2400" err="1"/>
              <a:t>bên</a:t>
            </a:r>
            <a:r>
              <a:rPr lang="en-US" sz="2400"/>
              <a:t> </a:t>
            </a:r>
            <a:r>
              <a:rPr lang="en-US" sz="2400" err="1"/>
              <a:t>trái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1 </a:t>
            </a:r>
            <a:r>
              <a:rPr lang="en-US" sz="2400" err="1"/>
              <a:t>biến</a:t>
            </a:r>
            <a:r>
              <a:rPr lang="en-US" sz="2400"/>
              <a:t> </a:t>
            </a:r>
            <a:r>
              <a:rPr lang="en-US" sz="2400" err="1"/>
              <a:t>cho</a:t>
            </a:r>
            <a:r>
              <a:rPr lang="en-US" sz="2400"/>
              <a:t> </a:t>
            </a:r>
            <a:r>
              <a:rPr lang="en-US" sz="2400" err="1"/>
              <a:t>bên</a:t>
            </a:r>
            <a:r>
              <a:rPr lang="en-US" sz="2400"/>
              <a:t> </a:t>
            </a:r>
            <a:r>
              <a:rPr lang="en-US" sz="2400" err="1"/>
              <a:t>phải</a:t>
            </a:r>
            <a:r>
              <a:rPr lang="en-US" sz="2400"/>
              <a:t>).</a:t>
            </a:r>
          </a:p>
          <a:p>
            <a:pPr lvl="1"/>
            <a:r>
              <a:rPr lang="en-US" sz="2400" err="1"/>
              <a:t>Sau</a:t>
            </a:r>
            <a:r>
              <a:rPr lang="en-US" sz="2400"/>
              <a:t> </a:t>
            </a:r>
            <a:r>
              <a:rPr lang="en-US" sz="2400" err="1"/>
              <a:t>khi</a:t>
            </a:r>
            <a:r>
              <a:rPr lang="en-US" sz="2400"/>
              <a:t> </a:t>
            </a:r>
            <a:r>
              <a:rPr lang="en-US" sz="2400" err="1"/>
              <a:t>tô</a:t>
            </a:r>
            <a:r>
              <a:rPr lang="en-US" sz="2400"/>
              <a:t> </a:t>
            </a:r>
            <a:r>
              <a:rPr lang="en-US" sz="2400" err="1"/>
              <a:t>xong</a:t>
            </a:r>
            <a:r>
              <a:rPr lang="en-US" sz="2400"/>
              <a:t> </a:t>
            </a:r>
            <a:r>
              <a:rPr lang="en-US" sz="2400" err="1"/>
              <a:t>đường</a:t>
            </a:r>
            <a:r>
              <a:rPr lang="en-US" sz="2400"/>
              <a:t> </a:t>
            </a:r>
            <a:r>
              <a:rPr lang="en-US" sz="2400" err="1"/>
              <a:t>thẳng</a:t>
            </a:r>
            <a:r>
              <a:rPr lang="en-US" sz="2400"/>
              <a:t> </a:t>
            </a:r>
            <a:r>
              <a:rPr lang="en-US" sz="2400" err="1"/>
              <a:t>đầu</a:t>
            </a:r>
            <a:r>
              <a:rPr lang="en-US" sz="2400"/>
              <a:t> </a:t>
            </a:r>
            <a:r>
              <a:rPr lang="en-US" sz="2400" err="1"/>
              <a:t>tiên</a:t>
            </a:r>
            <a:r>
              <a:rPr lang="en-US" sz="2400"/>
              <a:t> </a:t>
            </a:r>
            <a:r>
              <a:rPr lang="en-US" sz="2400" err="1"/>
              <a:t>thì</a:t>
            </a:r>
            <a:r>
              <a:rPr lang="en-US" sz="2400"/>
              <a:t> ta </a:t>
            </a:r>
            <a:r>
              <a:rPr lang="en-US" sz="2400" err="1"/>
              <a:t>tiếp</a:t>
            </a:r>
            <a:r>
              <a:rPr lang="en-US" sz="2400"/>
              <a:t> </a:t>
            </a:r>
            <a:r>
              <a:rPr lang="en-US" sz="2400" err="1"/>
              <a:t>tục</a:t>
            </a:r>
            <a:r>
              <a:rPr lang="en-US" sz="2400"/>
              <a:t> </a:t>
            </a:r>
            <a:r>
              <a:rPr lang="en-US" sz="2400" err="1"/>
              <a:t>lấy</a:t>
            </a:r>
            <a:r>
              <a:rPr lang="en-US" sz="2400"/>
              <a:t> </a:t>
            </a:r>
            <a:r>
              <a:rPr lang="en-US" sz="2400" err="1"/>
              <a:t>điểm</a:t>
            </a:r>
            <a:r>
              <a:rPr lang="en-US" sz="2400"/>
              <a:t> </a:t>
            </a:r>
            <a:r>
              <a:rPr lang="en-US" sz="2400" err="1"/>
              <a:t>tiếp</a:t>
            </a:r>
            <a:r>
              <a:rPr lang="en-US" sz="2400"/>
              <a:t> </a:t>
            </a:r>
            <a:r>
              <a:rPr lang="en-US" sz="2400" err="1"/>
              <a:t>theo</a:t>
            </a:r>
            <a:r>
              <a:rPr lang="en-US" sz="2400"/>
              <a:t> </a:t>
            </a:r>
            <a:r>
              <a:rPr lang="en-US" sz="2400" err="1"/>
              <a:t>trong</a:t>
            </a:r>
            <a:r>
              <a:rPr lang="en-US" sz="2400"/>
              <a:t> Stack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thực</a:t>
            </a:r>
            <a:r>
              <a:rPr lang="en-US" sz="2400"/>
              <a:t> </a:t>
            </a:r>
            <a:r>
              <a:rPr lang="en-US" sz="2400" err="1"/>
              <a:t>hiện</a:t>
            </a:r>
            <a:r>
              <a:rPr lang="en-US" sz="2400"/>
              <a:t> </a:t>
            </a:r>
            <a:r>
              <a:rPr lang="en-US" sz="2400" err="1"/>
              <a:t>lại</a:t>
            </a:r>
            <a:r>
              <a:rPr lang="en-US" sz="2400"/>
              <a:t>, </a:t>
            </a:r>
            <a:r>
              <a:rPr lang="en-US" sz="2400" err="1"/>
              <a:t>vòng</a:t>
            </a:r>
            <a:r>
              <a:rPr lang="en-US" sz="2400"/>
              <a:t> </a:t>
            </a:r>
            <a:r>
              <a:rPr lang="en-US" sz="2400" err="1"/>
              <a:t>lặp</a:t>
            </a:r>
            <a:r>
              <a:rPr lang="en-US" sz="2400"/>
              <a:t> </a:t>
            </a:r>
            <a:r>
              <a:rPr lang="en-US" sz="2400" err="1"/>
              <a:t>sẽ</a:t>
            </a:r>
            <a:r>
              <a:rPr lang="en-US" sz="2400"/>
              <a:t> </a:t>
            </a:r>
            <a:r>
              <a:rPr lang="en-US" sz="2400" err="1"/>
              <a:t>kết</a:t>
            </a:r>
            <a:r>
              <a:rPr lang="en-US" sz="2400"/>
              <a:t> </a:t>
            </a:r>
            <a:r>
              <a:rPr lang="en-US" sz="2400" err="1"/>
              <a:t>thúc</a:t>
            </a:r>
            <a:r>
              <a:rPr lang="en-US" sz="2400"/>
              <a:t> </a:t>
            </a:r>
            <a:r>
              <a:rPr lang="en-US" sz="2400" err="1"/>
              <a:t>khi</a:t>
            </a:r>
            <a:r>
              <a:rPr lang="en-US" sz="2400"/>
              <a:t> </a:t>
            </a:r>
            <a:r>
              <a:rPr lang="en-US" sz="2400" err="1"/>
              <a:t>số</a:t>
            </a:r>
            <a:r>
              <a:rPr lang="en-US" sz="2400"/>
              <a:t> </a:t>
            </a:r>
            <a:r>
              <a:rPr lang="en-US" sz="2400" err="1"/>
              <a:t>phần</a:t>
            </a:r>
            <a:r>
              <a:rPr lang="en-US" sz="2400"/>
              <a:t> </a:t>
            </a:r>
            <a:r>
              <a:rPr lang="en-US" sz="2400" err="1"/>
              <a:t>tử</a:t>
            </a:r>
            <a:r>
              <a:rPr lang="en-US" sz="2400"/>
              <a:t> </a:t>
            </a:r>
            <a:r>
              <a:rPr lang="en-US" sz="2400" err="1"/>
              <a:t>trong</a:t>
            </a:r>
            <a:r>
              <a:rPr lang="en-US" sz="2400"/>
              <a:t> Stack </a:t>
            </a:r>
            <a:r>
              <a:rPr lang="en-US" sz="2400" err="1"/>
              <a:t>hết</a:t>
            </a:r>
            <a:r>
              <a:rPr lang="en-US" sz="2400"/>
              <a:t>.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IV.Các</a:t>
            </a:r>
            <a:r>
              <a:rPr lang="en-US" smtClean="0"/>
              <a:t> </a:t>
            </a:r>
            <a:r>
              <a:rPr lang="en-US" err="1" smtClean="0"/>
              <a:t>kỹ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dùng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mềm</a:t>
            </a:r>
            <a:endParaRPr lang="en-US"/>
          </a:p>
        </p:txBody>
      </p:sp>
      <p:pic>
        <p:nvPicPr>
          <p:cNvPr id="4" name="Picture 3" descr="399245_381779535247926_46616087_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2859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7930"/>
            <a:ext cx="3000375" cy="240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388230"/>
            <a:ext cx="2876550" cy="2219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665" y="2445770"/>
            <a:ext cx="2714625" cy="2101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4547690"/>
            <a:ext cx="29146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5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err="1" smtClean="0"/>
              <a:t>Giới</a:t>
            </a:r>
            <a:r>
              <a:rPr lang="en-US" smtClean="0"/>
              <a:t> </a:t>
            </a:r>
            <a:r>
              <a:rPr lang="en-US" err="1" smtClean="0"/>
              <a:t>thiệu</a:t>
            </a:r>
            <a:r>
              <a:rPr lang="en-US" smtClean="0"/>
              <a:t> GDI+</a:t>
            </a:r>
          </a:p>
          <a:p>
            <a:pPr marL="514350" indent="-514350">
              <a:buFont typeface="+mj-lt"/>
              <a:buAutoNum type="romanUcPeriod"/>
            </a:pPr>
            <a:r>
              <a:rPr lang="en-US" err="1" smtClean="0"/>
              <a:t>Thiết</a:t>
            </a:r>
            <a:r>
              <a:rPr lang="en-US" smtClean="0"/>
              <a:t> </a:t>
            </a:r>
            <a:r>
              <a:rPr lang="en-US" err="1" smtClean="0"/>
              <a:t>kế</a:t>
            </a:r>
            <a:r>
              <a:rPr lang="en-US" smtClean="0"/>
              <a:t> 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mềm</a:t>
            </a:r>
            <a:endParaRPr lang="en-US" smtClean="0"/>
          </a:p>
          <a:p>
            <a:pPr marL="514350" indent="-514350">
              <a:buFont typeface="+mj-lt"/>
              <a:buAutoNum type="romanUcPeriod"/>
            </a:pPr>
            <a:r>
              <a:rPr lang="en-US" err="1" smtClean="0"/>
              <a:t>Luồng</a:t>
            </a:r>
            <a:r>
              <a:rPr lang="en-US" smtClean="0"/>
              <a:t> </a:t>
            </a:r>
            <a:r>
              <a:rPr lang="en-US" err="1" smtClean="0"/>
              <a:t>sự</a:t>
            </a:r>
            <a:r>
              <a:rPr lang="en-US" smtClean="0"/>
              <a:t> </a:t>
            </a:r>
            <a:r>
              <a:rPr lang="en-US" err="1" smtClean="0"/>
              <a:t>kiện</a:t>
            </a:r>
            <a:endParaRPr lang="en-US" smtClean="0"/>
          </a:p>
          <a:p>
            <a:pPr marL="514350" indent="-514350">
              <a:buFont typeface="+mj-lt"/>
              <a:buAutoNum type="romanUcPeriod"/>
            </a:pP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kỹ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dùng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mềm</a:t>
            </a:r>
            <a:endParaRPr lang="en-US" smtClean="0"/>
          </a:p>
          <a:p>
            <a:pPr marL="514350" indent="-514350">
              <a:buFont typeface="+mj-lt"/>
              <a:buAutoNum type="romanUcPeriod"/>
            </a:pPr>
            <a:r>
              <a:rPr lang="en-US" smtClean="0"/>
              <a:t>Website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tài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tham</a:t>
            </a:r>
            <a:r>
              <a:rPr lang="en-US" smtClean="0"/>
              <a:t> </a:t>
            </a:r>
            <a:r>
              <a:rPr lang="en-US" err="1" smtClean="0"/>
              <a:t>khảo</a:t>
            </a:r>
            <a:endParaRPr lang="en-US" smtClean="0"/>
          </a:p>
          <a:p>
            <a:pPr marL="514350" indent="-514350">
              <a:buFont typeface="+mj-lt"/>
              <a:buAutoNum type="romanUcPeriod"/>
            </a:pPr>
            <a:r>
              <a:rPr lang="en-US" smtClean="0"/>
              <a:t>Demo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LỤC</a:t>
            </a:r>
            <a:endParaRPr lang="en-US"/>
          </a:p>
        </p:txBody>
      </p:sp>
      <p:pic>
        <p:nvPicPr>
          <p:cNvPr id="4" name="Picture 3" descr="399245_381779535247926_46616087_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7714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057400"/>
            <a:ext cx="8458200" cy="4800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smtClean="0"/>
              <a:t>2.Lock bits</a:t>
            </a:r>
          </a:p>
          <a:p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kĩ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cải</a:t>
            </a:r>
            <a:r>
              <a:rPr lang="en-US"/>
              <a:t> </a:t>
            </a:r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Get/Set </a:t>
            </a:r>
            <a:r>
              <a:rPr lang="en-US" err="1"/>
              <a:t>màu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pixel</a:t>
            </a:r>
            <a:r>
              <a:rPr lang="en-US" smtClean="0"/>
              <a:t>.</a:t>
            </a:r>
          </a:p>
          <a:p>
            <a:endParaRPr lang="en-US"/>
          </a:p>
          <a:p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/>
              <a:t>C# </a:t>
            </a:r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chúng</a:t>
            </a:r>
            <a:r>
              <a:rPr lang="en-US"/>
              <a:t> ta </a:t>
            </a:r>
            <a:r>
              <a:rPr lang="en-US" err="1"/>
              <a:t>truy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màu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tô</a:t>
            </a:r>
            <a:r>
              <a:rPr lang="en-US"/>
              <a:t> </a:t>
            </a:r>
            <a:r>
              <a:rPr lang="en-US" err="1"/>
              <a:t>màu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pixel </a:t>
            </a:r>
            <a:r>
              <a:rPr lang="en-US" err="1"/>
              <a:t>trong</a:t>
            </a:r>
            <a:r>
              <a:rPr lang="en-US"/>
              <a:t> 1 Bitmap </a:t>
            </a:r>
            <a:r>
              <a:rPr lang="en-US" err="1"/>
              <a:t>lớn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tục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gây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tượng</a:t>
            </a:r>
            <a:r>
              <a:rPr lang="en-US"/>
              <a:t> </a:t>
            </a:r>
            <a:r>
              <a:rPr lang="en-US" err="1"/>
              <a:t>đơ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yếu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bị</a:t>
            </a:r>
            <a:r>
              <a:rPr lang="en-US"/>
              <a:t> crash</a:t>
            </a:r>
            <a:r>
              <a:rPr lang="en-US" smtClean="0"/>
              <a:t>.</a:t>
            </a:r>
          </a:p>
          <a:p>
            <a:endParaRPr lang="en-US"/>
          </a:p>
          <a:p>
            <a:r>
              <a:rPr lang="en-US" err="1" smtClean="0"/>
              <a:t>Nguyên</a:t>
            </a:r>
            <a:r>
              <a:rPr lang="en-US" smtClean="0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:</a:t>
            </a:r>
          </a:p>
          <a:p>
            <a:pPr lvl="1"/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tiên</a:t>
            </a:r>
            <a:r>
              <a:rPr lang="en-US"/>
              <a:t> ta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tượng</a:t>
            </a:r>
            <a:r>
              <a:rPr lang="en-US"/>
              <a:t> </a:t>
            </a:r>
            <a:r>
              <a:rPr lang="en-US" err="1"/>
              <a:t>BitmapData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vùng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Bitmap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qua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LockBits</a:t>
            </a:r>
            <a:r>
              <a:rPr lang="en-US"/>
              <a:t>.</a:t>
            </a:r>
          </a:p>
          <a:p>
            <a:pPr lvl="1"/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BitmapData</a:t>
            </a:r>
            <a:r>
              <a:rPr lang="en-US"/>
              <a:t> ta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1 con </a:t>
            </a:r>
            <a:r>
              <a:rPr lang="en-US" err="1"/>
              <a:t>trỏ</a:t>
            </a:r>
            <a:r>
              <a:rPr lang="en-US"/>
              <a:t> </a:t>
            </a:r>
            <a:r>
              <a:rPr lang="en-US" err="1"/>
              <a:t>int</a:t>
            </a:r>
            <a:r>
              <a:rPr lang="en-US"/>
              <a:t> (</a:t>
            </a:r>
            <a:r>
              <a:rPr lang="en-US" err="1"/>
              <a:t>IntPtr</a:t>
            </a:r>
            <a:r>
              <a:rPr lang="en-US"/>
              <a:t>)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pixel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BitmapData</a:t>
            </a:r>
            <a:r>
              <a:rPr lang="en-US"/>
              <a:t>.</a:t>
            </a:r>
          </a:p>
          <a:p>
            <a:pPr lvl="1"/>
            <a:r>
              <a:rPr lang="en-US" err="1"/>
              <a:t>Tiếp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ta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dài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ma </a:t>
            </a:r>
            <a:r>
              <a:rPr lang="en-US" err="1"/>
              <a:t>trận</a:t>
            </a:r>
            <a:r>
              <a:rPr lang="en-US"/>
              <a:t> pixel, ở </a:t>
            </a:r>
            <a:r>
              <a:rPr lang="en-US" err="1"/>
              <a:t>đây</a:t>
            </a:r>
            <a:r>
              <a:rPr lang="en-US"/>
              <a:t> ma </a:t>
            </a:r>
            <a:r>
              <a:rPr lang="en-US" err="1"/>
              <a:t>trận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mảng</a:t>
            </a:r>
            <a:r>
              <a:rPr lang="en-US"/>
              <a:t> 1 </a:t>
            </a:r>
            <a:r>
              <a:rPr lang="en-US" err="1"/>
              <a:t>chiều</a:t>
            </a:r>
            <a:r>
              <a:rPr lang="en-US"/>
              <a:t>, </a:t>
            </a:r>
            <a:r>
              <a:rPr lang="en-US" err="1"/>
              <a:t>BitmapData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hỗ</a:t>
            </a:r>
            <a:r>
              <a:rPr lang="en-US"/>
              <a:t> </a:t>
            </a:r>
            <a:r>
              <a:rPr lang="en-US" err="1"/>
              <a:t>trợ</a:t>
            </a:r>
            <a:r>
              <a:rPr lang="en-US"/>
              <a:t> </a:t>
            </a:r>
            <a:r>
              <a:rPr lang="en-US" err="1"/>
              <a:t>thuộc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Stride = Width * 4 (4 ở </a:t>
            </a:r>
            <a:r>
              <a:rPr lang="en-US" err="1"/>
              <a:t>đây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vì</a:t>
            </a:r>
            <a:r>
              <a:rPr lang="en-US"/>
              <a:t> 1 pixel </a:t>
            </a:r>
            <a:r>
              <a:rPr lang="en-US" err="1"/>
              <a:t>có</a:t>
            </a:r>
            <a:r>
              <a:rPr lang="en-US"/>
              <a:t> 4 </a:t>
            </a:r>
            <a:r>
              <a:rPr lang="en-US" err="1"/>
              <a:t>thuộc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ARGB).</a:t>
            </a:r>
          </a:p>
          <a:p>
            <a:pPr lvl="1"/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dài</a:t>
            </a:r>
            <a:r>
              <a:rPr lang="en-US"/>
              <a:t> ma </a:t>
            </a:r>
            <a:r>
              <a:rPr lang="en-US" err="1"/>
              <a:t>trận</a:t>
            </a:r>
            <a:r>
              <a:rPr lang="en-US"/>
              <a:t> pixel </a:t>
            </a:r>
            <a:r>
              <a:rPr lang="en-US" err="1"/>
              <a:t>của</a:t>
            </a:r>
            <a:r>
              <a:rPr lang="en-US"/>
              <a:t> Bitmap ta </a:t>
            </a:r>
            <a:r>
              <a:rPr lang="en-US" err="1"/>
              <a:t>tạo</a:t>
            </a:r>
            <a:r>
              <a:rPr lang="en-US"/>
              <a:t> 1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kiểu</a:t>
            </a:r>
            <a:r>
              <a:rPr lang="en-US"/>
              <a:t> byte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copy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BitmapData</a:t>
            </a:r>
            <a:r>
              <a:rPr lang="en-US"/>
              <a:t> sang ma </a:t>
            </a:r>
            <a:r>
              <a:rPr lang="en-US" err="1"/>
              <a:t>trận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qua con </a:t>
            </a:r>
            <a:r>
              <a:rPr lang="en-US" err="1"/>
              <a:t>trỏ</a:t>
            </a:r>
            <a:r>
              <a:rPr lang="en-US"/>
              <a:t> 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ở </a:t>
            </a:r>
            <a:r>
              <a:rPr lang="en-US" err="1"/>
              <a:t>trên</a:t>
            </a:r>
            <a:r>
              <a:rPr lang="en-US"/>
              <a:t>, ta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hàm</a:t>
            </a:r>
            <a:r>
              <a:rPr lang="en-US"/>
              <a:t> </a:t>
            </a:r>
            <a:r>
              <a:rPr lang="en-US" err="1"/>
              <a:t>System.Runtime.InteropServices.Marshal.Copy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C#.</a:t>
            </a:r>
          </a:p>
          <a:p>
            <a:pPr lvl="1"/>
            <a:r>
              <a:rPr lang="en-US" err="1"/>
              <a:t>Mọi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ma </a:t>
            </a:r>
            <a:r>
              <a:rPr lang="en-US" err="1"/>
              <a:t>trận</a:t>
            </a:r>
            <a:r>
              <a:rPr lang="en-US"/>
              <a:t> </a:t>
            </a:r>
            <a:r>
              <a:rPr lang="en-US" err="1"/>
              <a:t>kiểu</a:t>
            </a:r>
            <a:r>
              <a:rPr lang="en-US"/>
              <a:t> byte </a:t>
            </a:r>
            <a:r>
              <a:rPr lang="en-US" err="1"/>
              <a:t>trên</a:t>
            </a:r>
            <a:r>
              <a:rPr lang="en-US"/>
              <a:t>.</a:t>
            </a:r>
          </a:p>
          <a:p>
            <a:pPr lvl="1"/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xong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ta </a:t>
            </a:r>
            <a:r>
              <a:rPr lang="en-US" err="1"/>
              <a:t>UnlockBits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copy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kiểu</a:t>
            </a:r>
            <a:r>
              <a:rPr lang="en-US"/>
              <a:t> byte sang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trí</a:t>
            </a:r>
            <a:r>
              <a:rPr lang="en-US"/>
              <a:t> con </a:t>
            </a:r>
            <a:r>
              <a:rPr lang="en-US" err="1"/>
              <a:t>trỏ</a:t>
            </a:r>
            <a:r>
              <a:rPr lang="en-US"/>
              <a:t> 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UnlockBits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Bitmap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truyền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BitmapData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IV.Các</a:t>
            </a:r>
            <a:r>
              <a:rPr lang="en-US"/>
              <a:t> </a:t>
            </a:r>
            <a:r>
              <a:rPr lang="en-US" err="1"/>
              <a:t>kỹ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4" name="Picture 3" descr="399245_381779535247926_46616087_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7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mtClean="0"/>
              <a:t>Thuật </a:t>
            </a:r>
            <a:r>
              <a:rPr lang="vi-VN"/>
              <a:t>toán tô màu:</a:t>
            </a:r>
          </a:p>
          <a:p>
            <a:pPr marL="301943" lvl="1" indent="0">
              <a:buNone/>
            </a:pPr>
            <a:r>
              <a:rPr lang="vi-VN" smtClean="0"/>
              <a:t>http</a:t>
            </a:r>
            <a:r>
              <a:rPr lang="vi-VN"/>
              <a:t>://vietgamedev.net/forum/thread/206/help-gi%E1%BA%A3i-thu%E1%BA%ADt-t%C3%B4-m%C3%A0u-loang/</a:t>
            </a:r>
          </a:p>
          <a:p>
            <a:endParaRPr lang="vi-VN"/>
          </a:p>
          <a:p>
            <a:r>
              <a:rPr lang="vi-VN" smtClean="0"/>
              <a:t>Tham </a:t>
            </a:r>
            <a:r>
              <a:rPr lang="vi-VN"/>
              <a:t>khảo các thư viện của C#:</a:t>
            </a:r>
          </a:p>
          <a:p>
            <a:pPr marL="301943" lvl="1" indent="0">
              <a:buNone/>
            </a:pPr>
            <a:r>
              <a:rPr lang="vi-VN"/>
              <a:t>http://stackoverflow.com, https://msdn.microsoft.com và cùng các website khác.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V. Website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khảo</a:t>
            </a:r>
            <a:endParaRPr lang="en-US"/>
          </a:p>
        </p:txBody>
      </p:sp>
      <p:pic>
        <p:nvPicPr>
          <p:cNvPr id="5" name="Picture 4" descr="399245_381779535247926_46616087_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994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252728"/>
          </a:xfrm>
        </p:spPr>
        <p:txBody>
          <a:bodyPr/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DEMO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 descr="399245_381779535247926_46616087_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950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GDI </a:t>
            </a:r>
            <a:r>
              <a:rPr lang="vi-VN"/>
              <a:t>(Graphics Development Interface) là các API của Windows cung cấp các hàm và các </a:t>
            </a:r>
            <a:r>
              <a:rPr lang="en-US" smtClean="0"/>
              <a:t>cấu trúc dữ liệu</a:t>
            </a:r>
            <a:r>
              <a:rPr lang="vi-VN" smtClean="0"/>
              <a:t> </a:t>
            </a:r>
            <a:r>
              <a:rPr lang="vi-VN"/>
              <a:t>cần thiết để tạo ra những hình ảnh đồ họa 1 cách nhanh chóng và hiệu quả ra các thiết bị phần cứng (như màn hình, máy in</a:t>
            </a:r>
            <a:r>
              <a:rPr lang="vi-VN" smtClean="0"/>
              <a:t>).</a:t>
            </a:r>
            <a:endParaRPr lang="en-US" smtClean="0"/>
          </a:p>
          <a:p>
            <a:r>
              <a:rPr lang="vi-VN"/>
              <a:t>GDI+ cải thiện GDI với các đặc điểm mới và tối tưu các đặc điểm đã có ở GDI.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I.Giới</a:t>
            </a:r>
            <a:r>
              <a:rPr lang="en-US" smtClean="0"/>
              <a:t> </a:t>
            </a:r>
            <a:r>
              <a:rPr lang="en-US" err="1" smtClean="0"/>
              <a:t>thiệu</a:t>
            </a:r>
            <a:r>
              <a:rPr lang="en-US" smtClean="0"/>
              <a:t> GDI+</a:t>
            </a:r>
            <a:endParaRPr lang="en-US"/>
          </a:p>
        </p:txBody>
      </p:sp>
      <p:pic>
        <p:nvPicPr>
          <p:cNvPr id="4" name="Picture 3" descr="399245_381779535247926_46616087_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046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1800" smtClean="0"/>
              <a:t>Trong </a:t>
            </a:r>
            <a:r>
              <a:rPr lang="vi-VN" sz="1800"/>
              <a:t>Microsoft Visual Studio, GDI+ có trong khối hợp ngữ System.Drawing.dll, 1 vài namespace trong đó là</a:t>
            </a:r>
            <a:r>
              <a:rPr lang="vi-VN" sz="1800" smtClean="0"/>
              <a:t>:</a:t>
            </a:r>
            <a:endParaRPr lang="en-US" sz="1800" smtClean="0"/>
          </a:p>
          <a:p>
            <a:endParaRPr lang="en-US" sz="1800"/>
          </a:p>
          <a:p>
            <a:pPr lvl="1"/>
            <a:r>
              <a:rPr lang="vi-VN" sz="1600"/>
              <a:t>System.Drawing.Design;</a:t>
            </a:r>
            <a:endParaRPr lang="en-US" sz="1600"/>
          </a:p>
          <a:p>
            <a:pPr lvl="1"/>
            <a:r>
              <a:rPr lang="vi-VN" sz="1600"/>
              <a:t>System.Drawing;</a:t>
            </a:r>
            <a:endParaRPr lang="en-US" sz="1600"/>
          </a:p>
          <a:p>
            <a:pPr lvl="1"/>
            <a:r>
              <a:rPr lang="vi-VN" sz="1600"/>
              <a:t>System.Drawing.Imaging;</a:t>
            </a:r>
            <a:endParaRPr lang="en-US" sz="1600"/>
          </a:p>
          <a:p>
            <a:pPr lvl="1"/>
            <a:r>
              <a:rPr lang="vi-VN" sz="1600"/>
              <a:t>System.Drawing.Drawing2D;</a:t>
            </a:r>
            <a:endParaRPr lang="en-US" sz="1600"/>
          </a:p>
          <a:p>
            <a:pPr lvl="1"/>
            <a:r>
              <a:rPr lang="vi-VN" sz="1600"/>
              <a:t>System.Drawing.Printing;</a:t>
            </a:r>
            <a:endParaRPr lang="en-US" sz="1600"/>
          </a:p>
          <a:p>
            <a:pPr lvl="1"/>
            <a:r>
              <a:rPr lang="vi-VN" sz="1600"/>
              <a:t>System.Drawing.Text;</a:t>
            </a:r>
            <a:endParaRPr lang="en-US" sz="1600"/>
          </a:p>
          <a:p>
            <a:pPr marL="0" indent="0">
              <a:buNone/>
            </a:pPr>
            <a:endParaRPr lang="en-US" sz="1800"/>
          </a:p>
          <a:p>
            <a:r>
              <a:rPr lang="vi-VN" sz="1800" b="1" smtClean="0"/>
              <a:t>Các </a:t>
            </a:r>
            <a:r>
              <a:rPr lang="vi-VN" sz="1800" b="1"/>
              <a:t>thư viện sử dụng trong đồ án:</a:t>
            </a:r>
            <a:endParaRPr lang="en-US" sz="1800"/>
          </a:p>
          <a:p>
            <a:pPr lvl="1"/>
            <a:r>
              <a:rPr lang="vi-VN" sz="1600"/>
              <a:t>System.Drawing;</a:t>
            </a:r>
            <a:endParaRPr lang="en-US" sz="1600"/>
          </a:p>
          <a:p>
            <a:pPr lvl="1"/>
            <a:r>
              <a:rPr lang="vi-VN" sz="1600"/>
              <a:t>System.Drawing.Imaging;</a:t>
            </a:r>
            <a:endParaRPr lang="en-US" sz="1600"/>
          </a:p>
          <a:p>
            <a:endParaRPr lang="en-US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I.Giới</a:t>
            </a:r>
            <a:r>
              <a:rPr lang="en-US" smtClean="0"/>
              <a:t> </a:t>
            </a:r>
            <a:r>
              <a:rPr lang="en-US" err="1"/>
              <a:t>thiệu</a:t>
            </a:r>
            <a:r>
              <a:rPr lang="en-US"/>
              <a:t> GDI+</a:t>
            </a:r>
          </a:p>
        </p:txBody>
      </p:sp>
      <p:pic>
        <p:nvPicPr>
          <p:cNvPr id="4" name="Picture 3" descr="399245_381779535247926_46616087_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1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1.Giao </a:t>
            </a:r>
            <a:r>
              <a:rPr lang="en-US" b="1" err="1" smtClean="0"/>
              <a:t>diện</a:t>
            </a:r>
            <a:r>
              <a:rPr lang="en-US" b="1" smtClean="0"/>
              <a:t> </a:t>
            </a:r>
            <a:r>
              <a:rPr lang="en-US" b="1" err="1" smtClean="0"/>
              <a:t>màn</a:t>
            </a:r>
            <a:r>
              <a:rPr lang="en-US" b="1" smtClean="0"/>
              <a:t> </a:t>
            </a:r>
            <a:r>
              <a:rPr lang="en-US" b="1" err="1" smtClean="0"/>
              <a:t>hình</a:t>
            </a:r>
            <a:endParaRPr lang="en-US" b="1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II.Thiết</a:t>
            </a:r>
            <a:r>
              <a:rPr lang="en-US" smtClean="0"/>
              <a:t> </a:t>
            </a:r>
            <a:r>
              <a:rPr lang="en-US" err="1" smtClean="0"/>
              <a:t>kế</a:t>
            </a:r>
            <a:r>
              <a:rPr lang="en-US" smtClean="0"/>
              <a:t> 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mềm</a:t>
            </a:r>
            <a:endParaRPr lang="en-US"/>
          </a:p>
        </p:txBody>
      </p:sp>
      <p:pic>
        <p:nvPicPr>
          <p:cNvPr id="1029" name="Picture 5" descr="C:\Users\thinh_000\Desktop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76600"/>
            <a:ext cx="571327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399245_381779535247926_46616087_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2966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II.Thiết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2053" name="Picture 5" descr="C:\Users\thinh_000\Desktop\main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862" y="2590800"/>
            <a:ext cx="5867400" cy="305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867400" y="2209800"/>
            <a:ext cx="685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77000" y="1447800"/>
            <a:ext cx="2561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solidFill>
                  <a:srgbClr val="FF0000"/>
                </a:solidFill>
              </a:rPr>
              <a:t>Chứa</a:t>
            </a:r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 err="1">
                <a:solidFill>
                  <a:srgbClr val="FF0000"/>
                </a:solidFill>
              </a:rPr>
              <a:t>các</a:t>
            </a:r>
            <a:r>
              <a:rPr lang="en-US" sz="1200">
                <a:solidFill>
                  <a:srgbClr val="FF0000"/>
                </a:solidFill>
              </a:rPr>
              <a:t> menu </a:t>
            </a:r>
            <a:r>
              <a:rPr lang="en-US" sz="1200" err="1">
                <a:solidFill>
                  <a:srgbClr val="FF0000"/>
                </a:solidFill>
              </a:rPr>
              <a:t>để</a:t>
            </a:r>
            <a:r>
              <a:rPr lang="en-US" sz="1200">
                <a:solidFill>
                  <a:srgbClr val="FF0000"/>
                </a:solidFill>
              </a:rPr>
              <a:t> </a:t>
            </a:r>
            <a:endParaRPr lang="en-US" sz="1200" smtClean="0">
              <a:solidFill>
                <a:srgbClr val="FF0000"/>
              </a:solidFill>
            </a:endParaRPr>
          </a:p>
          <a:p>
            <a:r>
              <a:rPr lang="en-US" sz="1200" err="1" smtClean="0">
                <a:solidFill>
                  <a:srgbClr val="FF0000"/>
                </a:solidFill>
              </a:rPr>
              <a:t>người</a:t>
            </a:r>
            <a:r>
              <a:rPr lang="en-US" sz="1200" smtClean="0">
                <a:solidFill>
                  <a:srgbClr val="FF0000"/>
                </a:solidFill>
              </a:rPr>
              <a:t> </a:t>
            </a:r>
            <a:r>
              <a:rPr lang="en-US" sz="1200" err="1">
                <a:solidFill>
                  <a:srgbClr val="FF0000"/>
                </a:solidFill>
              </a:rPr>
              <a:t>dùng</a:t>
            </a:r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 err="1">
                <a:solidFill>
                  <a:srgbClr val="FF0000"/>
                </a:solidFill>
              </a:rPr>
              <a:t>thao</a:t>
            </a:r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 err="1">
                <a:solidFill>
                  <a:srgbClr val="FF0000"/>
                </a:solidFill>
              </a:rPr>
              <a:t>tác</a:t>
            </a:r>
            <a:r>
              <a:rPr lang="en-US" sz="1200">
                <a:solidFill>
                  <a:srgbClr val="FF0000"/>
                </a:solidFill>
              </a:rPr>
              <a:t> </a:t>
            </a:r>
            <a:endParaRPr lang="en-US" sz="1200" smtClean="0">
              <a:solidFill>
                <a:srgbClr val="FF0000"/>
              </a:solidFill>
            </a:endParaRPr>
          </a:p>
          <a:p>
            <a:r>
              <a:rPr lang="en-US" sz="1200" err="1" smtClean="0">
                <a:solidFill>
                  <a:srgbClr val="FF0000"/>
                </a:solidFill>
              </a:rPr>
              <a:t>lên</a:t>
            </a:r>
            <a:r>
              <a:rPr lang="en-US" sz="1200" smtClean="0">
                <a:solidFill>
                  <a:srgbClr val="FF0000"/>
                </a:solidFill>
              </a:rPr>
              <a:t> </a:t>
            </a:r>
            <a:r>
              <a:rPr lang="en-US" sz="1200" err="1">
                <a:solidFill>
                  <a:srgbClr val="FF0000"/>
                </a:solidFill>
              </a:rPr>
              <a:t>bảng</a:t>
            </a:r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 err="1">
                <a:solidFill>
                  <a:srgbClr val="FF0000"/>
                </a:solidFill>
              </a:rPr>
              <a:t>vẽ</a:t>
            </a:r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 err="1">
                <a:solidFill>
                  <a:srgbClr val="FF0000"/>
                </a:solidFill>
              </a:rPr>
              <a:t>như</a:t>
            </a:r>
            <a:r>
              <a:rPr lang="en-US" sz="1200">
                <a:solidFill>
                  <a:srgbClr val="FF0000"/>
                </a:solidFill>
              </a:rPr>
              <a:t>(New, </a:t>
            </a:r>
            <a:endParaRPr lang="en-US" sz="1200" smtClean="0">
              <a:solidFill>
                <a:srgbClr val="FF0000"/>
              </a:solidFill>
            </a:endParaRPr>
          </a:p>
          <a:p>
            <a:r>
              <a:rPr lang="en-US" sz="1200" smtClean="0">
                <a:solidFill>
                  <a:srgbClr val="FF0000"/>
                </a:solidFill>
              </a:rPr>
              <a:t>Open</a:t>
            </a:r>
            <a:r>
              <a:rPr lang="en-US" sz="1200">
                <a:solidFill>
                  <a:srgbClr val="FF0000"/>
                </a:solidFill>
              </a:rPr>
              <a:t>, Save, Undo, Redo, Convert…)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88554" y="2429946"/>
            <a:ext cx="457200" cy="64840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78079" y="1749218"/>
            <a:ext cx="1922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Hiển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thị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thuộc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tính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120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200" err="1" smtClean="0">
                <a:solidFill>
                  <a:schemeClr val="accent5">
                    <a:lumMod val="75000"/>
                  </a:schemeClr>
                </a:solidFill>
              </a:rPr>
              <a:t>của</a:t>
            </a:r>
            <a:r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công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cụ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mà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người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120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200" err="1" smtClean="0">
                <a:solidFill>
                  <a:schemeClr val="accent5">
                    <a:lumMod val="75000"/>
                  </a:schemeClr>
                </a:solidFill>
              </a:rPr>
              <a:t>dùng</a:t>
            </a:r>
            <a:r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từ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120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200" err="1" smtClean="0">
                <a:solidFill>
                  <a:schemeClr val="accent5">
                    <a:lumMod val="75000"/>
                  </a:schemeClr>
                </a:solidFill>
              </a:rPr>
              <a:t>chỉnh</a:t>
            </a:r>
            <a:r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sửa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sao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phù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hợp</a:t>
            </a:r>
            <a:endParaRPr 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4419600"/>
            <a:ext cx="304800" cy="19120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52" y="3430441"/>
            <a:ext cx="1712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solidFill>
                  <a:schemeClr val="accent3">
                    <a:lumMod val="75000"/>
                  </a:schemeClr>
                </a:solidFill>
              </a:rPr>
              <a:t>Chứa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3">
                    <a:lumMod val="75000"/>
                  </a:schemeClr>
                </a:solidFill>
              </a:rPr>
              <a:t>các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3">
                    <a:lumMod val="75000"/>
                  </a:schemeClr>
                </a:solidFill>
              </a:rPr>
              <a:t>công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3">
                    <a:lumMod val="75000"/>
                  </a:schemeClr>
                </a:solidFill>
              </a:rPr>
              <a:t>cụ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3">
                    <a:lumMod val="75000"/>
                  </a:schemeClr>
                </a:solidFill>
              </a:rPr>
              <a:t>hỗ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120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err="1" smtClean="0">
                <a:solidFill>
                  <a:schemeClr val="accent3">
                    <a:lumMod val="75000"/>
                  </a:schemeClr>
                </a:solidFill>
              </a:rPr>
              <a:t>trợ</a:t>
            </a:r>
            <a:r>
              <a:rPr lang="en-US" sz="120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3">
                    <a:lumMod val="75000"/>
                  </a:schemeClr>
                </a:solidFill>
              </a:rPr>
              <a:t>vẽ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200" smtClean="0">
                <a:solidFill>
                  <a:schemeClr val="accent3">
                    <a:lumMod val="75000"/>
                  </a:schemeClr>
                </a:solidFill>
              </a:rPr>
              <a:t>( </a:t>
            </a:r>
            <a:r>
              <a:rPr lang="en-US" sz="1200" err="1">
                <a:solidFill>
                  <a:schemeClr val="accent3">
                    <a:lumMod val="75000"/>
                  </a:schemeClr>
                </a:solidFill>
              </a:rPr>
              <a:t>như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: Brush, </a:t>
            </a:r>
            <a:endParaRPr lang="en-US" sz="120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smtClean="0">
                <a:solidFill>
                  <a:schemeClr val="accent3">
                    <a:lumMod val="75000"/>
                  </a:schemeClr>
                </a:solidFill>
              </a:rPr>
              <a:t>Eraser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, Marquee, </a:t>
            </a:r>
            <a:endParaRPr lang="en-US" sz="120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smtClean="0">
                <a:solidFill>
                  <a:schemeClr val="accent3">
                    <a:lumMod val="75000"/>
                  </a:schemeClr>
                </a:solidFill>
              </a:rPr>
              <a:t>Zoom, Fill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, Text, Shape, </a:t>
            </a:r>
            <a:endParaRPr lang="en-US" sz="120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err="1" smtClean="0">
                <a:solidFill>
                  <a:schemeClr val="accent3">
                    <a:lumMod val="75000"/>
                  </a:schemeClr>
                </a:solidFill>
              </a:rPr>
              <a:t>LeftColor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1200" err="1" smtClean="0">
                <a:solidFill>
                  <a:schemeClr val="accent3">
                    <a:lumMod val="75000"/>
                  </a:schemeClr>
                </a:solidFill>
              </a:rPr>
              <a:t>RightColor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, </a:t>
            </a:r>
            <a:endParaRPr lang="en-US" sz="120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err="1" smtClean="0">
                <a:solidFill>
                  <a:schemeClr val="accent3">
                    <a:lumMod val="75000"/>
                  </a:schemeClr>
                </a:solidFill>
              </a:rPr>
              <a:t>ColorPicker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267200" y="5525206"/>
            <a:ext cx="303362" cy="3421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400" y="5834332"/>
            <a:ext cx="33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Hiện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thị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trạng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thái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của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bảng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 smtClean="0">
                <a:solidFill>
                  <a:schemeClr val="accent2">
                    <a:lumMod val="75000"/>
                  </a:schemeClr>
                </a:solidFill>
              </a:rPr>
              <a:t>vẽ</a:t>
            </a:r>
            <a:endParaRPr lang="en-US" sz="120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20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Kích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thước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của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trang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vẽ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đã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được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lưu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hay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chưa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847272" y="3657600"/>
            <a:ext cx="1848928" cy="48794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77650" y="3285787"/>
            <a:ext cx="1361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solidFill>
                  <a:srgbClr val="7030A0"/>
                </a:solidFill>
              </a:rPr>
              <a:t>Bảng</a:t>
            </a:r>
            <a:r>
              <a:rPr lang="en-US" sz="1200">
                <a:solidFill>
                  <a:srgbClr val="7030A0"/>
                </a:solidFill>
              </a:rPr>
              <a:t> </a:t>
            </a:r>
            <a:r>
              <a:rPr lang="en-US" sz="1200" err="1">
                <a:solidFill>
                  <a:srgbClr val="7030A0"/>
                </a:solidFill>
              </a:rPr>
              <a:t>vẽ</a:t>
            </a:r>
            <a:r>
              <a:rPr lang="en-US" sz="1200">
                <a:solidFill>
                  <a:srgbClr val="7030A0"/>
                </a:solidFill>
              </a:rPr>
              <a:t> </a:t>
            </a:r>
            <a:r>
              <a:rPr lang="en-US" sz="1200" smtClean="0">
                <a:solidFill>
                  <a:srgbClr val="7030A0"/>
                </a:solidFill>
              </a:rPr>
              <a:t>(</a:t>
            </a:r>
            <a:r>
              <a:rPr lang="en-US" sz="1200" err="1">
                <a:solidFill>
                  <a:srgbClr val="7030A0"/>
                </a:solidFill>
              </a:rPr>
              <a:t>Người</a:t>
            </a:r>
            <a:r>
              <a:rPr lang="en-US" sz="1200">
                <a:solidFill>
                  <a:srgbClr val="7030A0"/>
                </a:solidFill>
              </a:rPr>
              <a:t> </a:t>
            </a:r>
            <a:endParaRPr lang="en-US" sz="1200" smtClean="0">
              <a:solidFill>
                <a:srgbClr val="7030A0"/>
              </a:solidFill>
            </a:endParaRPr>
          </a:p>
          <a:p>
            <a:r>
              <a:rPr lang="en-US" sz="1200" err="1" smtClean="0">
                <a:solidFill>
                  <a:srgbClr val="7030A0"/>
                </a:solidFill>
              </a:rPr>
              <a:t>dùng</a:t>
            </a:r>
            <a:r>
              <a:rPr lang="en-US" sz="1200" smtClean="0">
                <a:solidFill>
                  <a:srgbClr val="7030A0"/>
                </a:solidFill>
              </a:rPr>
              <a:t> </a:t>
            </a:r>
            <a:r>
              <a:rPr lang="en-US" sz="1200" err="1">
                <a:solidFill>
                  <a:srgbClr val="7030A0"/>
                </a:solidFill>
              </a:rPr>
              <a:t>sử</a:t>
            </a:r>
            <a:r>
              <a:rPr lang="en-US" sz="1200">
                <a:solidFill>
                  <a:srgbClr val="7030A0"/>
                </a:solidFill>
              </a:rPr>
              <a:t> </a:t>
            </a:r>
            <a:r>
              <a:rPr lang="en-US" sz="1200" err="1">
                <a:solidFill>
                  <a:srgbClr val="7030A0"/>
                </a:solidFill>
              </a:rPr>
              <a:t>dụng</a:t>
            </a:r>
            <a:r>
              <a:rPr lang="en-US" sz="1200">
                <a:solidFill>
                  <a:srgbClr val="7030A0"/>
                </a:solidFill>
              </a:rPr>
              <a:t> </a:t>
            </a:r>
            <a:r>
              <a:rPr lang="en-US" sz="1200" err="1">
                <a:solidFill>
                  <a:srgbClr val="7030A0"/>
                </a:solidFill>
              </a:rPr>
              <a:t>các</a:t>
            </a:r>
            <a:r>
              <a:rPr lang="en-US" sz="1200">
                <a:solidFill>
                  <a:srgbClr val="7030A0"/>
                </a:solidFill>
              </a:rPr>
              <a:t> </a:t>
            </a:r>
            <a:endParaRPr lang="en-US" sz="1200" smtClean="0">
              <a:solidFill>
                <a:srgbClr val="7030A0"/>
              </a:solidFill>
            </a:endParaRPr>
          </a:p>
          <a:p>
            <a:r>
              <a:rPr lang="en-US" sz="1200" err="1" smtClean="0">
                <a:solidFill>
                  <a:srgbClr val="7030A0"/>
                </a:solidFill>
              </a:rPr>
              <a:t>công</a:t>
            </a:r>
            <a:r>
              <a:rPr lang="en-US" sz="1200" smtClean="0">
                <a:solidFill>
                  <a:srgbClr val="7030A0"/>
                </a:solidFill>
              </a:rPr>
              <a:t> </a:t>
            </a:r>
            <a:r>
              <a:rPr lang="en-US" sz="1200" err="1">
                <a:solidFill>
                  <a:srgbClr val="7030A0"/>
                </a:solidFill>
              </a:rPr>
              <a:t>cụ</a:t>
            </a:r>
            <a:r>
              <a:rPr lang="en-US" sz="1200">
                <a:solidFill>
                  <a:srgbClr val="7030A0"/>
                </a:solidFill>
              </a:rPr>
              <a:t> </a:t>
            </a:r>
            <a:r>
              <a:rPr lang="en-US" sz="1200" err="1">
                <a:solidFill>
                  <a:srgbClr val="7030A0"/>
                </a:solidFill>
              </a:rPr>
              <a:t>để</a:t>
            </a:r>
            <a:r>
              <a:rPr lang="en-US" sz="1200">
                <a:solidFill>
                  <a:srgbClr val="7030A0"/>
                </a:solidFill>
              </a:rPr>
              <a:t> </a:t>
            </a:r>
            <a:r>
              <a:rPr lang="en-US" sz="1200" err="1">
                <a:solidFill>
                  <a:srgbClr val="7030A0"/>
                </a:solidFill>
              </a:rPr>
              <a:t>vẽ</a:t>
            </a:r>
            <a:r>
              <a:rPr lang="en-US" sz="1200">
                <a:solidFill>
                  <a:srgbClr val="7030A0"/>
                </a:solidFill>
              </a:rPr>
              <a:t> </a:t>
            </a:r>
            <a:r>
              <a:rPr lang="en-US" sz="1200" err="1">
                <a:solidFill>
                  <a:srgbClr val="7030A0"/>
                </a:solidFill>
              </a:rPr>
              <a:t>lên</a:t>
            </a:r>
            <a:r>
              <a:rPr lang="en-US" sz="1200">
                <a:solidFill>
                  <a:srgbClr val="7030A0"/>
                </a:solidFill>
              </a:rPr>
              <a:t> </a:t>
            </a:r>
            <a:endParaRPr lang="en-US" sz="1200" smtClean="0">
              <a:solidFill>
                <a:srgbClr val="7030A0"/>
              </a:solidFill>
            </a:endParaRPr>
          </a:p>
          <a:p>
            <a:r>
              <a:rPr lang="en-US" sz="1200" err="1" smtClean="0">
                <a:solidFill>
                  <a:srgbClr val="7030A0"/>
                </a:solidFill>
              </a:rPr>
              <a:t>đây</a:t>
            </a:r>
            <a:r>
              <a:rPr lang="en-US" sz="1200">
                <a:solidFill>
                  <a:srgbClr val="7030A0"/>
                </a:solidFill>
              </a:rPr>
              <a:t>)</a:t>
            </a:r>
          </a:p>
        </p:txBody>
      </p:sp>
      <p:pic>
        <p:nvPicPr>
          <p:cNvPr id="30" name="Picture 29" descr="399245_381779535247926_46616087_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2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6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2.Các </a:t>
            </a:r>
            <a:r>
              <a:rPr lang="en-US" b="1" err="1" smtClean="0"/>
              <a:t>chức</a:t>
            </a:r>
            <a:r>
              <a:rPr lang="en-US" b="1" smtClean="0"/>
              <a:t> </a:t>
            </a:r>
            <a:r>
              <a:rPr lang="en-US" b="1" err="1" smtClean="0"/>
              <a:t>năng</a:t>
            </a:r>
            <a:r>
              <a:rPr lang="en-US" b="1" smtClean="0"/>
              <a:t> </a:t>
            </a:r>
            <a:r>
              <a:rPr lang="en-US" b="1" err="1" smtClean="0"/>
              <a:t>chính</a:t>
            </a:r>
            <a:endParaRPr lang="en-US" b="1" smtClean="0"/>
          </a:p>
          <a:p>
            <a:r>
              <a:rPr lang="en-US" smtClean="0"/>
              <a:t>Marquee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err="1" smtClean="0"/>
              <a:t>Hỗ</a:t>
            </a:r>
            <a:r>
              <a:rPr lang="en-US" smtClean="0"/>
              <a:t> </a:t>
            </a:r>
            <a:r>
              <a:rPr lang="en-US" err="1" smtClean="0"/>
              <a:t>trợ</a:t>
            </a:r>
            <a:r>
              <a:rPr lang="en-US" smtClean="0"/>
              <a:t> </a:t>
            </a:r>
            <a:r>
              <a:rPr lang="en-US" err="1" smtClean="0"/>
              <a:t>cắt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di </a:t>
            </a:r>
            <a:r>
              <a:rPr lang="en-US" err="1" smtClean="0"/>
              <a:t>chuyển</a:t>
            </a:r>
            <a:r>
              <a:rPr lang="en-US" smtClean="0"/>
              <a:t> 1 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ảnh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	</a:t>
            </a:r>
            <a:r>
              <a:rPr lang="en-US" err="1" smtClean="0"/>
              <a:t>WorkSpace</a:t>
            </a:r>
            <a:endParaRPr lang="en-US" smtClean="0"/>
          </a:p>
          <a:p>
            <a:r>
              <a:rPr lang="en-US" smtClean="0"/>
              <a:t>Fill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err="1" smtClean="0"/>
              <a:t>Tô</a:t>
            </a:r>
            <a:r>
              <a:rPr lang="en-US" smtClean="0"/>
              <a:t> </a:t>
            </a:r>
            <a:r>
              <a:rPr lang="en-US" err="1" smtClean="0"/>
              <a:t>màu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1 </a:t>
            </a:r>
            <a:r>
              <a:rPr lang="en-US" smtClean="0"/>
              <a:t>vùng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II.Thiết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4" name="Picture 3" descr="F:\Github\Paint\Paint-Crazyland\Resources\Marquee-Rectang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87792"/>
            <a:ext cx="52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:\Github\Paint\Paint-Crazyland\Resources\fill-too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49" y="4724400"/>
            <a:ext cx="6381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399245_381779535247926_46616087_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897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725333"/>
          </a:xfrm>
        </p:spPr>
        <p:txBody>
          <a:bodyPr>
            <a:normAutofit/>
          </a:bodyPr>
          <a:lstStyle/>
          <a:p>
            <a:r>
              <a:rPr lang="en-US" smtClean="0"/>
              <a:t>Eraser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(</a:t>
            </a:r>
            <a:r>
              <a:rPr lang="en-US" err="1" smtClean="0"/>
              <a:t>Cục</a:t>
            </a:r>
            <a:r>
              <a:rPr lang="en-US" smtClean="0"/>
              <a:t> </a:t>
            </a:r>
            <a:r>
              <a:rPr lang="en-US" err="1" smtClean="0"/>
              <a:t>tẩy</a:t>
            </a:r>
            <a:r>
              <a:rPr lang="en-US" smtClean="0"/>
              <a:t>) </a:t>
            </a:r>
            <a:r>
              <a:rPr lang="en-US" err="1" smtClean="0"/>
              <a:t>dùng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xóa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nét</a:t>
            </a:r>
            <a:r>
              <a:rPr lang="en-US" smtClean="0"/>
              <a:t> </a:t>
            </a:r>
            <a:r>
              <a:rPr lang="en-US" err="1" smtClean="0"/>
              <a:t>vẽ</a:t>
            </a:r>
            <a:endParaRPr lang="en-US" smtClean="0"/>
          </a:p>
          <a:p>
            <a:pPr marL="0" indent="0">
              <a:buNone/>
            </a:pPr>
            <a:endParaRPr lang="en-US" smtClean="0"/>
          </a:p>
          <a:p>
            <a:r>
              <a:rPr lang="en-US"/>
              <a:t>Brush</a:t>
            </a:r>
          </a:p>
          <a:p>
            <a:pPr marL="0" lvl="1" indent="0">
              <a:buNone/>
            </a:pPr>
            <a:r>
              <a:rPr lang="en-US"/>
              <a:t>	(</a:t>
            </a:r>
            <a:r>
              <a:rPr lang="en-US" err="1"/>
              <a:t>Cọ</a:t>
            </a:r>
            <a:r>
              <a:rPr lang="en-US"/>
              <a:t> </a:t>
            </a:r>
            <a:r>
              <a:rPr lang="en-US" err="1"/>
              <a:t>vẽ</a:t>
            </a:r>
            <a:r>
              <a:rPr lang="en-US"/>
              <a:t>)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vẽ</a:t>
            </a:r>
            <a:r>
              <a:rPr lang="en-US"/>
              <a:t> </a:t>
            </a:r>
            <a:r>
              <a:rPr lang="en-US" err="1"/>
              <a:t>lên</a:t>
            </a:r>
            <a:r>
              <a:rPr lang="en-US"/>
              <a:t> </a:t>
            </a:r>
            <a:r>
              <a:rPr lang="en-US" err="1"/>
              <a:t>WorkSpace</a:t>
            </a:r>
            <a:endParaRPr lang="en-US"/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Zoom</a:t>
            </a:r>
            <a:endParaRPr lang="en-US"/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err="1" smtClean="0"/>
              <a:t>Hỗ</a:t>
            </a:r>
            <a:r>
              <a:rPr lang="en-US" smtClean="0"/>
              <a:t> </a:t>
            </a:r>
            <a:r>
              <a:rPr lang="en-US" err="1" smtClean="0"/>
              <a:t>trợ</a:t>
            </a:r>
            <a:r>
              <a:rPr lang="en-US" smtClean="0"/>
              <a:t> </a:t>
            </a:r>
            <a:r>
              <a:rPr lang="en-US" err="1" smtClean="0"/>
              <a:t>phóng</a:t>
            </a:r>
            <a:r>
              <a:rPr lang="en-US" smtClean="0"/>
              <a:t> to </a:t>
            </a:r>
            <a:r>
              <a:rPr lang="en-US" err="1" smtClean="0"/>
              <a:t>ảnh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</a:t>
            </a:r>
            <a:r>
              <a:rPr lang="en-US" err="1" smtClean="0"/>
              <a:t>WorkSpace</a:t>
            </a: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II.Thiết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4" name="Picture 3" descr="F:\Github\Paint\Paint-Crazyland\Resources\eraser-too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09911"/>
            <a:ext cx="6381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:\Github\Paint\Paint-Crazyland\Resources\brush-too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36" y="4343400"/>
            <a:ext cx="6381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F:\Github\Paint\Paint-Crazyland\Resources\zoom-tool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715000"/>
            <a:ext cx="6381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399245_381779535247926_46616087_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45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01534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Text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 smtClean="0"/>
              <a:t>TextBox</a:t>
            </a:r>
            <a:r>
              <a:rPr lang="en-US" smtClean="0"/>
              <a:t> </a:t>
            </a:r>
            <a:r>
              <a:rPr lang="en-US" err="1" smtClean="0"/>
              <a:t>dùng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nhập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ký</a:t>
            </a:r>
            <a:r>
              <a:rPr lang="en-US" smtClean="0"/>
              <a:t> </a:t>
            </a:r>
            <a:r>
              <a:rPr lang="en-US" err="1" smtClean="0"/>
              <a:t>tự</a:t>
            </a:r>
            <a:endParaRPr lang="en-US" smtClean="0"/>
          </a:p>
          <a:p>
            <a:pPr marL="0" indent="0">
              <a:buNone/>
            </a:pPr>
            <a:endParaRPr lang="en-US"/>
          </a:p>
          <a:p>
            <a:r>
              <a:rPr lang="en-US" smtClean="0"/>
              <a:t>Color Picker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 smtClean="0"/>
              <a:t>Lấy</a:t>
            </a:r>
            <a:r>
              <a:rPr lang="en-US" smtClean="0"/>
              <a:t> </a:t>
            </a:r>
            <a:r>
              <a:rPr lang="en-US" err="1" smtClean="0"/>
              <a:t>màu</a:t>
            </a:r>
            <a:r>
              <a:rPr lang="en-US" smtClean="0"/>
              <a:t> </a:t>
            </a:r>
            <a:r>
              <a:rPr lang="en-US" err="1" smtClean="0"/>
              <a:t>tại</a:t>
            </a:r>
            <a:r>
              <a:rPr lang="en-US" smtClean="0"/>
              <a:t> </a:t>
            </a:r>
            <a:r>
              <a:rPr lang="en-US" err="1" smtClean="0"/>
              <a:t>vị</a:t>
            </a:r>
            <a:r>
              <a:rPr lang="en-US" smtClean="0"/>
              <a:t> </a:t>
            </a:r>
            <a:r>
              <a:rPr lang="en-US" err="1" smtClean="0"/>
              <a:t>trí</a:t>
            </a:r>
            <a:r>
              <a:rPr lang="en-US" smtClean="0"/>
              <a:t> click </a:t>
            </a:r>
            <a:r>
              <a:rPr lang="en-US" err="1" smtClean="0"/>
              <a:t>chuột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cài</a:t>
            </a:r>
            <a:r>
              <a:rPr lang="en-US" smtClean="0"/>
              <a:t> </a:t>
            </a:r>
            <a:r>
              <a:rPr lang="en-US" err="1" smtClean="0"/>
              <a:t>đặt</a:t>
            </a:r>
            <a:r>
              <a:rPr lang="en-US" smtClean="0"/>
              <a:t> </a:t>
            </a:r>
            <a:r>
              <a:rPr lang="en-US" err="1" smtClean="0"/>
              <a:t>màu</a:t>
            </a:r>
            <a:r>
              <a:rPr lang="en-US" smtClean="0"/>
              <a:t> </a:t>
            </a:r>
            <a:r>
              <a:rPr lang="en-US" smtClean="0"/>
              <a:t>	cho LeftColor</a:t>
            </a:r>
            <a:endParaRPr lang="en-US" smtClean="0"/>
          </a:p>
          <a:p>
            <a:r>
              <a:rPr lang="en-US" smtClean="0"/>
              <a:t>Shape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 smtClean="0"/>
              <a:t>Hỗ</a:t>
            </a:r>
            <a:r>
              <a:rPr lang="en-US" smtClean="0"/>
              <a:t> </a:t>
            </a:r>
            <a:r>
              <a:rPr lang="en-US" err="1" smtClean="0"/>
              <a:t>trợ</a:t>
            </a:r>
            <a:r>
              <a:rPr lang="en-US" smtClean="0"/>
              <a:t> </a:t>
            </a:r>
            <a:r>
              <a:rPr lang="en-US" err="1" smtClean="0"/>
              <a:t>vẽ</a:t>
            </a:r>
            <a:r>
              <a:rPr lang="en-US" smtClean="0"/>
              <a:t> </a:t>
            </a:r>
            <a:r>
              <a:rPr lang="en-US" err="1" smtClean="0"/>
              <a:t>đường</a:t>
            </a:r>
            <a:r>
              <a:rPr lang="en-US" smtClean="0"/>
              <a:t> </a:t>
            </a:r>
            <a:r>
              <a:rPr lang="en-US" err="1" smtClean="0"/>
              <a:t>thẳng</a:t>
            </a:r>
            <a:r>
              <a:rPr lang="en-US" smtClean="0"/>
              <a:t>, </a:t>
            </a:r>
            <a:r>
              <a:rPr lang="en-US" err="1" smtClean="0"/>
              <a:t>hình</a:t>
            </a:r>
            <a:r>
              <a:rPr lang="en-US" smtClean="0"/>
              <a:t> tam </a:t>
            </a:r>
            <a:r>
              <a:rPr lang="en-US" err="1" smtClean="0"/>
              <a:t>giác</a:t>
            </a:r>
            <a:r>
              <a:rPr lang="en-US" smtClean="0"/>
              <a:t>, </a:t>
            </a:r>
            <a:r>
              <a:rPr lang="en-US" err="1" smtClean="0"/>
              <a:t>tứ</a:t>
            </a:r>
            <a:r>
              <a:rPr lang="en-US" smtClean="0"/>
              <a:t> </a:t>
            </a:r>
            <a:r>
              <a:rPr lang="en-US" err="1" smtClean="0"/>
              <a:t>giác</a:t>
            </a:r>
            <a:r>
              <a:rPr lang="en-US" smtClean="0"/>
              <a:t>, 	</a:t>
            </a:r>
            <a:r>
              <a:rPr lang="en-US" err="1" smtClean="0"/>
              <a:t>ngũ</a:t>
            </a:r>
            <a:r>
              <a:rPr lang="en-US" smtClean="0"/>
              <a:t> </a:t>
            </a:r>
            <a:r>
              <a:rPr lang="en-US" err="1" smtClean="0"/>
              <a:t>giác</a:t>
            </a:r>
            <a:r>
              <a:rPr lang="en-US" smtClean="0"/>
              <a:t>, </a:t>
            </a:r>
            <a:r>
              <a:rPr lang="en-US" err="1" smtClean="0"/>
              <a:t>lục</a:t>
            </a:r>
            <a:r>
              <a:rPr lang="en-US" smtClean="0"/>
              <a:t> </a:t>
            </a:r>
            <a:r>
              <a:rPr lang="en-US" err="1" smtClean="0"/>
              <a:t>giác</a:t>
            </a:r>
            <a:r>
              <a:rPr lang="en-US" smtClean="0"/>
              <a:t> </a:t>
            </a:r>
            <a:r>
              <a:rPr lang="en-US" err="1" smtClean="0"/>
              <a:t>lên</a:t>
            </a:r>
            <a:r>
              <a:rPr lang="en-US" smtClean="0"/>
              <a:t> </a:t>
            </a:r>
            <a:r>
              <a:rPr lang="en-US" err="1" smtClean="0"/>
              <a:t>WorkSpace</a:t>
            </a:r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II.Thiết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4" name="Picture 3" descr="F:\Github\Paint\Paint-Crazyland\Resources\text-too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3121415"/>
            <a:ext cx="557212" cy="53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:\Github\Paint\Paint-Crazyland\Resources\colorpicke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4265761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F:\Github\Paint\Paint-Crazyland\Resources\rectangle_stroked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19" y="5486400"/>
            <a:ext cx="6381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399245_381779535247926_46616087_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71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120</TotalTime>
  <Words>1023</Words>
  <Application>Microsoft Office PowerPoint</Application>
  <PresentationFormat>On-screen Show (4:3)</PresentationFormat>
  <Paragraphs>146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Candara</vt:lpstr>
      <vt:lpstr>Symbol</vt:lpstr>
      <vt:lpstr>Tahoma</vt:lpstr>
      <vt:lpstr>Waveform</vt:lpstr>
      <vt:lpstr>BÁO CÁO ĐỒ ÁN CUỐI KỲ</vt:lpstr>
      <vt:lpstr>MỤC LỤC</vt:lpstr>
      <vt:lpstr>I.Giới thiệu GDI+</vt:lpstr>
      <vt:lpstr>I.Giới thiệu GDI+</vt:lpstr>
      <vt:lpstr>II.Thiết kế phần mềm</vt:lpstr>
      <vt:lpstr>II.Thiết kế phần mềm</vt:lpstr>
      <vt:lpstr>II.Thiết kế phần mềm</vt:lpstr>
      <vt:lpstr>II.Thiết kế phần mềm</vt:lpstr>
      <vt:lpstr>II.Thiết kế phần mềm</vt:lpstr>
      <vt:lpstr>II.Thiết kế phần mềm</vt:lpstr>
      <vt:lpstr>II.Thiết kế phần mềm</vt:lpstr>
      <vt:lpstr>II.Thiết kế phần mềm</vt:lpstr>
      <vt:lpstr>II.Thiết kế phần mềm</vt:lpstr>
      <vt:lpstr>II.Thiết kế phần mềm</vt:lpstr>
      <vt:lpstr>II.Thiết kế phần mềm</vt:lpstr>
      <vt:lpstr>II.Thiết kế phần mềm</vt:lpstr>
      <vt:lpstr>III.Luồng sự kiện</vt:lpstr>
      <vt:lpstr>IV.Các kỹ thuật dùng trong phần mềm</vt:lpstr>
      <vt:lpstr>PowerPoint Presentation</vt:lpstr>
      <vt:lpstr>IV.Các kỹ thuật dùng trong phần mềm</vt:lpstr>
      <vt:lpstr>V. Website và tài liệu tham khảo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KỲ</dc:title>
  <dc:creator>Thịnh Lê Tấn</dc:creator>
  <cp:lastModifiedBy>Lộc Thọ</cp:lastModifiedBy>
  <cp:revision>33</cp:revision>
  <dcterms:created xsi:type="dcterms:W3CDTF">2015-06-11T15:06:36Z</dcterms:created>
  <dcterms:modified xsi:type="dcterms:W3CDTF">2015-06-14T16:03:59Z</dcterms:modified>
</cp:coreProperties>
</file>