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9" r:id="rId2"/>
    <p:sldMasterId id="2147483747" r:id="rId3"/>
  </p:sldMasterIdLst>
  <p:notesMasterIdLst>
    <p:notesMasterId r:id="rId35"/>
  </p:notesMasterIdLst>
  <p:sldIdLst>
    <p:sldId id="256" r:id="rId4"/>
    <p:sldId id="257" r:id="rId5"/>
    <p:sldId id="302" r:id="rId6"/>
    <p:sldId id="312" r:id="rId7"/>
    <p:sldId id="311" r:id="rId8"/>
    <p:sldId id="321" r:id="rId9"/>
    <p:sldId id="323" r:id="rId10"/>
    <p:sldId id="322" r:id="rId11"/>
    <p:sldId id="313" r:id="rId12"/>
    <p:sldId id="325" r:id="rId13"/>
    <p:sldId id="326" r:id="rId14"/>
    <p:sldId id="327" r:id="rId15"/>
    <p:sldId id="314" r:id="rId16"/>
    <p:sldId id="329" r:id="rId17"/>
    <p:sldId id="309" r:id="rId18"/>
    <p:sldId id="308" r:id="rId19"/>
    <p:sldId id="307" r:id="rId20"/>
    <p:sldId id="306" r:id="rId21"/>
    <p:sldId id="332" r:id="rId22"/>
    <p:sldId id="305" r:id="rId23"/>
    <p:sldId id="330" r:id="rId24"/>
    <p:sldId id="328" r:id="rId25"/>
    <p:sldId id="316" r:id="rId26"/>
    <p:sldId id="315" r:id="rId27"/>
    <p:sldId id="317" r:id="rId28"/>
    <p:sldId id="318" r:id="rId29"/>
    <p:sldId id="333" r:id="rId30"/>
    <p:sldId id="334" r:id="rId31"/>
    <p:sldId id="319" r:id="rId32"/>
    <p:sldId id="331" r:id="rId33"/>
    <p:sldId id="32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933470-F2CB-2238-4D0D-D4319CB30D7D}" name="Guest User" initials="GU" userId="S::urn:spo:anon#82d324c7019dabbcf063a7880d8a8c8d2a6a0a1ce961dbaeacb3b9d64f201b15::" providerId="AD"/>
  <p188:author id="{8CE59F9B-3776-FDBB-0A24-71C7CA7E459C}" name="RUJAL ACHARYA" initials="RA" userId="S::rujal11.762419@puc.tu.edu.np::eda45f8e-a900-408f-a346-87fd0cb4e23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0ECF4-4A69-5B8E-315C-C69A924D3F13}" v="4" dt="2022-01-10T15:06:44.353"/>
    <p1510:client id="{21F06129-BFF7-2895-5F1C-F3EADD1D1F62}" v="1079" dt="2021-06-13T12:48:17.614"/>
    <p1510:client id="{43BBCEBB-94BC-74FB-0A6A-9D06F8E6A7F8}" v="961" dt="2021-06-12T16:25:35.948"/>
    <p1510:client id="{4DE94A22-4E10-4F16-99E9-AD82801B3347}" v="674" dt="2022-01-09T17:55:03.442"/>
    <p1510:client id="{56B60B17-61D1-7D3A-6D59-322FF531AB26}" v="3" dt="2021-06-14T10:13:37.692"/>
    <p1510:client id="{57C7E5E9-0F2B-CD0D-1FD4-9B72F0656F8D}" v="270" dt="2021-06-12T12:48:16.324"/>
    <p1510:client id="{69522520-5C0C-09C5-07D7-0B02105A49D7}" v="421" dt="2021-06-13T08:50:08.295"/>
    <p1510:client id="{6FBD28B5-209A-8AF3-1EEB-8182556F226B}" v="1542" dt="2021-06-12T09:56:26.985"/>
    <p1510:client id="{966777BF-BFEC-574D-F970-6D4D39A0F6BF}" v="214" dt="2021-06-13T14:19:35.951"/>
    <p1510:client id="{A5D16E1A-BE8C-43F8-40CC-93DC4DE6C5F8}" v="1746" dt="2022-01-09T18:05:07.642"/>
    <p1510:client id="{B926B661-8709-1012-0772-F7DC7C5B53C8}" v="13" dt="2021-06-13T07:45:31.950"/>
    <p1510:client id="{BE66E7D1-B210-9FE5-7D53-C0BB8C1CA15B}" v="471" dt="2022-01-09T15:14:21.102"/>
    <p1510:client id="{C657DA6B-C672-419E-A3DC-B77384A9CF58}" v="7" dt="2021-06-12T12:32:30.450"/>
    <p1510:client id="{C72A9104-6581-47E7-999F-D881753993E1}" v="1079" dt="2021-06-11T10:06:29.786"/>
    <p1510:client id="{C7BAED69-2231-18B3-FE9F-CC7E0171299D}" v="406" dt="2021-06-13T17:23:48.285"/>
    <p1510:client id="{CC1095A3-4A14-72A6-F41A-62020F5F866E}" v="538" dt="2021-06-13T09:17:11.825"/>
    <p1510:client id="{DB207F0F-5BEC-9E0B-A4C0-962D7DF1A339}" v="484" dt="2021-06-12T13:25:44.456"/>
    <p1510:client id="{F575C30A-F1D4-EB9A-01EF-F82862CA6680}" v="3" dt="2021-06-13T15:22:00.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E9E5-F494-4EA6-9F83-F65DC5571986}" type="datetimeFigureOut">
              <a:rPr lang="en-US"/>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1C1D9-F505-4F80-A16D-AEB61EA92D31}" type="slidenum">
              <a:rPr lang="en-US"/>
              <a:t>‹#›</a:t>
            </a:fld>
            <a:endParaRPr lang="en-US"/>
          </a:p>
        </p:txBody>
      </p:sp>
    </p:spTree>
    <p:extLst>
      <p:ext uri="{BB962C8B-B14F-4D97-AF65-F5344CB8AC3E}">
        <p14:creationId xmlns:p14="http://schemas.microsoft.com/office/powerpoint/2010/main" val="168235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039696f24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039696f24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fc288833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dfc288833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dfc288833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dfc288833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e039696f24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e039696f24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9790671" y="4546233"/>
            <a:ext cx="2255229"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24671" y="0"/>
            <a:ext cx="5085429"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1098667" y="2151751"/>
            <a:ext cx="5674000" cy="2497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Clr>
                <a:schemeClr val="lt1"/>
              </a:buClr>
              <a:buSzPts val="3600"/>
              <a:buNone/>
              <a:defRPr sz="4800">
                <a:solidFill>
                  <a:schemeClr val="lt1"/>
                </a:solidFill>
              </a:defRPr>
            </a:lvl2pPr>
            <a:lvl3pPr lvl="2" rtl="0">
              <a:spcBef>
                <a:spcPts val="0"/>
              </a:spcBef>
              <a:spcAft>
                <a:spcPts val="0"/>
              </a:spcAft>
              <a:buClr>
                <a:schemeClr val="lt1"/>
              </a:buClr>
              <a:buSzPts val="3600"/>
              <a:buNone/>
              <a:defRPr sz="4800">
                <a:solidFill>
                  <a:schemeClr val="lt1"/>
                </a:solidFill>
              </a:defRPr>
            </a:lvl3pPr>
            <a:lvl4pPr lvl="3" rtl="0">
              <a:spcBef>
                <a:spcPts val="0"/>
              </a:spcBef>
              <a:spcAft>
                <a:spcPts val="0"/>
              </a:spcAft>
              <a:buClr>
                <a:schemeClr val="lt1"/>
              </a:buClr>
              <a:buSzPts val="3600"/>
              <a:buNone/>
              <a:defRPr sz="4800">
                <a:solidFill>
                  <a:schemeClr val="lt1"/>
                </a:solidFill>
              </a:defRPr>
            </a:lvl4pPr>
            <a:lvl5pPr lvl="4" rtl="0">
              <a:spcBef>
                <a:spcPts val="0"/>
              </a:spcBef>
              <a:spcAft>
                <a:spcPts val="0"/>
              </a:spcAft>
              <a:buClr>
                <a:schemeClr val="lt1"/>
              </a:buClr>
              <a:buSzPts val="3600"/>
              <a:buNone/>
              <a:defRPr sz="4800">
                <a:solidFill>
                  <a:schemeClr val="lt1"/>
                </a:solidFill>
              </a:defRPr>
            </a:lvl5pPr>
            <a:lvl6pPr lvl="5" rtl="0">
              <a:spcBef>
                <a:spcPts val="0"/>
              </a:spcBef>
              <a:spcAft>
                <a:spcPts val="0"/>
              </a:spcAft>
              <a:buClr>
                <a:schemeClr val="lt1"/>
              </a:buClr>
              <a:buSzPts val="3600"/>
              <a:buNone/>
              <a:defRPr sz="4800">
                <a:solidFill>
                  <a:schemeClr val="lt1"/>
                </a:solidFill>
              </a:defRPr>
            </a:lvl6pPr>
            <a:lvl7pPr lvl="6" rtl="0">
              <a:spcBef>
                <a:spcPts val="0"/>
              </a:spcBef>
              <a:spcAft>
                <a:spcPts val="0"/>
              </a:spcAft>
              <a:buClr>
                <a:schemeClr val="lt1"/>
              </a:buClr>
              <a:buSzPts val="3600"/>
              <a:buNone/>
              <a:defRPr sz="4800">
                <a:solidFill>
                  <a:schemeClr val="lt1"/>
                </a:solidFill>
              </a:defRPr>
            </a:lvl7pPr>
            <a:lvl8pPr lvl="7" rtl="0">
              <a:spcBef>
                <a:spcPts val="0"/>
              </a:spcBef>
              <a:spcAft>
                <a:spcPts val="0"/>
              </a:spcAft>
              <a:buClr>
                <a:schemeClr val="lt1"/>
              </a:buClr>
              <a:buSzPts val="3600"/>
              <a:buNone/>
              <a:defRPr sz="4800">
                <a:solidFill>
                  <a:schemeClr val="lt1"/>
                </a:solidFill>
              </a:defRPr>
            </a:lvl8pPr>
            <a:lvl9pPr lvl="8" rtl="0">
              <a:spcBef>
                <a:spcPts val="0"/>
              </a:spcBef>
              <a:spcAft>
                <a:spcPts val="0"/>
              </a:spcAft>
              <a:buClr>
                <a:schemeClr val="lt1"/>
              </a:buClr>
              <a:buSzPts val="36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4000" cy="92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2100">
                <a:solidFill>
                  <a:schemeClr val="lt1"/>
                </a:solidFill>
              </a:defRPr>
            </a:lvl1pPr>
            <a:lvl2pPr lvl="1" rtl="0">
              <a:lnSpc>
                <a:spcPct val="100000"/>
              </a:lnSpc>
              <a:spcBef>
                <a:spcPts val="0"/>
              </a:spcBef>
              <a:spcAft>
                <a:spcPts val="0"/>
              </a:spcAft>
              <a:buClr>
                <a:schemeClr val="lt1"/>
              </a:buClr>
              <a:buSzPts val="1600"/>
              <a:buNone/>
              <a:defRPr sz="2100">
                <a:solidFill>
                  <a:schemeClr val="lt1"/>
                </a:solidFill>
              </a:defRPr>
            </a:lvl2pPr>
            <a:lvl3pPr lvl="2" rtl="0">
              <a:lnSpc>
                <a:spcPct val="100000"/>
              </a:lnSpc>
              <a:spcBef>
                <a:spcPts val="0"/>
              </a:spcBef>
              <a:spcAft>
                <a:spcPts val="0"/>
              </a:spcAft>
              <a:buClr>
                <a:schemeClr val="lt1"/>
              </a:buClr>
              <a:buSzPts val="1600"/>
              <a:buNone/>
              <a:defRPr sz="2100">
                <a:solidFill>
                  <a:schemeClr val="lt1"/>
                </a:solidFill>
              </a:defRPr>
            </a:lvl3pPr>
            <a:lvl4pPr lvl="3" rtl="0">
              <a:lnSpc>
                <a:spcPct val="100000"/>
              </a:lnSpc>
              <a:spcBef>
                <a:spcPts val="0"/>
              </a:spcBef>
              <a:spcAft>
                <a:spcPts val="0"/>
              </a:spcAft>
              <a:buClr>
                <a:schemeClr val="lt1"/>
              </a:buClr>
              <a:buSzPts val="1600"/>
              <a:buNone/>
              <a:defRPr sz="2100">
                <a:solidFill>
                  <a:schemeClr val="lt1"/>
                </a:solidFill>
              </a:defRPr>
            </a:lvl4pPr>
            <a:lvl5pPr lvl="4" rtl="0">
              <a:lnSpc>
                <a:spcPct val="100000"/>
              </a:lnSpc>
              <a:spcBef>
                <a:spcPts val="0"/>
              </a:spcBef>
              <a:spcAft>
                <a:spcPts val="0"/>
              </a:spcAft>
              <a:buClr>
                <a:schemeClr val="lt1"/>
              </a:buClr>
              <a:buSzPts val="1600"/>
              <a:buNone/>
              <a:defRPr sz="2100">
                <a:solidFill>
                  <a:schemeClr val="lt1"/>
                </a:solidFill>
              </a:defRPr>
            </a:lvl5pPr>
            <a:lvl6pPr lvl="5" rtl="0">
              <a:lnSpc>
                <a:spcPct val="100000"/>
              </a:lnSpc>
              <a:spcBef>
                <a:spcPts val="0"/>
              </a:spcBef>
              <a:spcAft>
                <a:spcPts val="0"/>
              </a:spcAft>
              <a:buClr>
                <a:schemeClr val="lt1"/>
              </a:buClr>
              <a:buSzPts val="1600"/>
              <a:buNone/>
              <a:defRPr sz="2100">
                <a:solidFill>
                  <a:schemeClr val="lt1"/>
                </a:solidFill>
              </a:defRPr>
            </a:lvl6pPr>
            <a:lvl7pPr lvl="6" rtl="0">
              <a:lnSpc>
                <a:spcPct val="100000"/>
              </a:lnSpc>
              <a:spcBef>
                <a:spcPts val="0"/>
              </a:spcBef>
              <a:spcAft>
                <a:spcPts val="0"/>
              </a:spcAft>
              <a:buClr>
                <a:schemeClr val="lt1"/>
              </a:buClr>
              <a:buSzPts val="1600"/>
              <a:buNone/>
              <a:defRPr sz="2100">
                <a:solidFill>
                  <a:schemeClr val="lt1"/>
                </a:solidFill>
              </a:defRPr>
            </a:lvl7pPr>
            <a:lvl8pPr lvl="7" rtl="0">
              <a:lnSpc>
                <a:spcPct val="100000"/>
              </a:lnSpc>
              <a:spcBef>
                <a:spcPts val="0"/>
              </a:spcBef>
              <a:spcAft>
                <a:spcPts val="0"/>
              </a:spcAft>
              <a:buClr>
                <a:schemeClr val="lt1"/>
              </a:buClr>
              <a:buSzPts val="1600"/>
              <a:buNone/>
              <a:defRPr sz="2100">
                <a:solidFill>
                  <a:schemeClr val="lt1"/>
                </a:solidFill>
              </a:defRPr>
            </a:lvl8pPr>
            <a:lvl9pPr lvl="8" rtl="0">
              <a:lnSpc>
                <a:spcPct val="100000"/>
              </a:lnSpc>
              <a:spcBef>
                <a:spcPts val="0"/>
              </a:spcBef>
              <a:spcAft>
                <a:spcPts val="0"/>
              </a:spcAft>
              <a:buClr>
                <a:schemeClr val="lt1"/>
              </a:buClr>
              <a:buSzPts val="1600"/>
              <a:buNone/>
              <a:defRPr sz="2100">
                <a:solidFill>
                  <a:schemeClr val="lt1"/>
                </a:solidFill>
              </a:defRPr>
            </a:lvl9pPr>
          </a:lstStyle>
          <a:p>
            <a:endParaRPr/>
          </a:p>
        </p:txBody>
      </p:sp>
      <p:sp>
        <p:nvSpPr>
          <p:cNvPr id="48" name="Google Shape;48;p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95693" y="4542"/>
            <a:ext cx="1644287" cy="1846047"/>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9033445" y="3872011"/>
            <a:ext cx="2914864" cy="29860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1098667" y="2151767"/>
            <a:ext cx="7810400" cy="2497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Clr>
                <a:schemeClr val="lt1"/>
              </a:buClr>
              <a:buSzPts val="3600"/>
              <a:buNone/>
              <a:defRPr sz="4800">
                <a:solidFill>
                  <a:schemeClr val="lt1"/>
                </a:solidFill>
              </a:defRPr>
            </a:lvl2pPr>
            <a:lvl3pPr lvl="2" rtl="0">
              <a:spcBef>
                <a:spcPts val="0"/>
              </a:spcBef>
              <a:spcAft>
                <a:spcPts val="0"/>
              </a:spcAft>
              <a:buClr>
                <a:schemeClr val="lt1"/>
              </a:buClr>
              <a:buSzPts val="3600"/>
              <a:buNone/>
              <a:defRPr sz="4800">
                <a:solidFill>
                  <a:schemeClr val="lt1"/>
                </a:solidFill>
              </a:defRPr>
            </a:lvl3pPr>
            <a:lvl4pPr lvl="3" rtl="0">
              <a:spcBef>
                <a:spcPts val="0"/>
              </a:spcBef>
              <a:spcAft>
                <a:spcPts val="0"/>
              </a:spcAft>
              <a:buClr>
                <a:schemeClr val="lt1"/>
              </a:buClr>
              <a:buSzPts val="3600"/>
              <a:buNone/>
              <a:defRPr sz="4800">
                <a:solidFill>
                  <a:schemeClr val="lt1"/>
                </a:solidFill>
              </a:defRPr>
            </a:lvl4pPr>
            <a:lvl5pPr lvl="4" rtl="0">
              <a:spcBef>
                <a:spcPts val="0"/>
              </a:spcBef>
              <a:spcAft>
                <a:spcPts val="0"/>
              </a:spcAft>
              <a:buClr>
                <a:schemeClr val="lt1"/>
              </a:buClr>
              <a:buSzPts val="3600"/>
              <a:buNone/>
              <a:defRPr sz="4800">
                <a:solidFill>
                  <a:schemeClr val="lt1"/>
                </a:solidFill>
              </a:defRPr>
            </a:lvl5pPr>
            <a:lvl6pPr lvl="5" rtl="0">
              <a:spcBef>
                <a:spcPts val="0"/>
              </a:spcBef>
              <a:spcAft>
                <a:spcPts val="0"/>
              </a:spcAft>
              <a:buClr>
                <a:schemeClr val="lt1"/>
              </a:buClr>
              <a:buSzPts val="3600"/>
              <a:buNone/>
              <a:defRPr sz="4800">
                <a:solidFill>
                  <a:schemeClr val="lt1"/>
                </a:solidFill>
              </a:defRPr>
            </a:lvl6pPr>
            <a:lvl7pPr lvl="6" rtl="0">
              <a:spcBef>
                <a:spcPts val="0"/>
              </a:spcBef>
              <a:spcAft>
                <a:spcPts val="0"/>
              </a:spcAft>
              <a:buClr>
                <a:schemeClr val="lt1"/>
              </a:buClr>
              <a:buSzPts val="3600"/>
              <a:buNone/>
              <a:defRPr sz="4800">
                <a:solidFill>
                  <a:schemeClr val="lt1"/>
                </a:solidFill>
              </a:defRPr>
            </a:lvl7pPr>
            <a:lvl8pPr lvl="7" rtl="0">
              <a:spcBef>
                <a:spcPts val="0"/>
              </a:spcBef>
              <a:spcAft>
                <a:spcPts val="0"/>
              </a:spcAft>
              <a:buClr>
                <a:schemeClr val="lt1"/>
              </a:buClr>
              <a:buSzPts val="3600"/>
              <a:buNone/>
              <a:defRPr sz="4800">
                <a:solidFill>
                  <a:schemeClr val="lt1"/>
                </a:solidFill>
              </a:defRPr>
            </a:lvl8pPr>
            <a:lvl9pPr lvl="8" rtl="0">
              <a:spcBef>
                <a:spcPts val="0"/>
              </a:spcBef>
              <a:spcAft>
                <a:spcPts val="0"/>
              </a:spcAft>
              <a:buClr>
                <a:schemeClr val="lt1"/>
              </a:buClr>
              <a:buSzPts val="36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rtl="0">
              <a:spcBef>
                <a:spcPts val="0"/>
              </a:spcBef>
              <a:spcAft>
                <a:spcPts val="0"/>
              </a:spcAft>
              <a:buSzPts val="1300"/>
              <a:buChar char="●"/>
              <a:defRPr/>
            </a:lvl1pPr>
            <a:lvl2pPr marL="1219170" lvl="1" indent="-397923" rtl="0">
              <a:spcBef>
                <a:spcPts val="0"/>
              </a:spcBef>
              <a:spcAft>
                <a:spcPts val="0"/>
              </a:spcAft>
              <a:buSzPts val="1100"/>
              <a:buChar char="○"/>
              <a:defRPr/>
            </a:lvl2pPr>
            <a:lvl3pPr marL="1828754" lvl="2" indent="-397923" rtl="0">
              <a:spcBef>
                <a:spcPts val="0"/>
              </a:spcBef>
              <a:spcAft>
                <a:spcPts val="0"/>
              </a:spcAft>
              <a:buSzPts val="1100"/>
              <a:buChar char="■"/>
              <a:defRPr/>
            </a:lvl3pPr>
            <a:lvl4pPr marL="2438339" lvl="3" indent="-397923" rtl="0">
              <a:spcBef>
                <a:spcPts val="0"/>
              </a:spcBef>
              <a:spcAft>
                <a:spcPts val="0"/>
              </a:spcAft>
              <a:buSzPts val="1100"/>
              <a:buChar char="●"/>
              <a:defRPr/>
            </a:lvl4pPr>
            <a:lvl5pPr marL="3047924" lvl="4" indent="-397923" rtl="0">
              <a:spcBef>
                <a:spcPts val="0"/>
              </a:spcBef>
              <a:spcAft>
                <a:spcPts val="0"/>
              </a:spcAft>
              <a:buSzPts val="1100"/>
              <a:buChar char="○"/>
              <a:defRPr/>
            </a:lvl5pPr>
            <a:lvl6pPr marL="3657509" lvl="5" indent="-397923" rtl="0">
              <a:spcBef>
                <a:spcPts val="0"/>
              </a:spcBef>
              <a:spcAft>
                <a:spcPts val="0"/>
              </a:spcAft>
              <a:buSzPts val="1100"/>
              <a:buChar char="■"/>
              <a:defRPr/>
            </a:lvl6pPr>
            <a:lvl7pPr marL="4267093" lvl="6" indent="-397923" rtl="0">
              <a:spcBef>
                <a:spcPts val="0"/>
              </a:spcBef>
              <a:spcAft>
                <a:spcPts val="0"/>
              </a:spcAft>
              <a:buSzPts val="1100"/>
              <a:buChar char="●"/>
              <a:defRPr/>
            </a:lvl7pPr>
            <a:lvl8pPr marL="4876678" lvl="7" indent="-397923" rtl="0">
              <a:spcBef>
                <a:spcPts val="0"/>
              </a:spcBef>
              <a:spcAft>
                <a:spcPts val="0"/>
              </a:spcAft>
              <a:buSzPts val="1100"/>
              <a:buChar char="○"/>
              <a:defRPr/>
            </a:lvl8pPr>
            <a:lvl9pPr marL="5486263" lvl="8" indent="-397923"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738400" y="2653400"/>
            <a:ext cx="4574000" cy="3388800"/>
          </a:xfrm>
          <a:prstGeom prst="rect">
            <a:avLst/>
          </a:prstGeom>
        </p:spPr>
        <p:txBody>
          <a:bodyPr spcFirstLastPara="1" wrap="square" lIns="91425" tIns="91425" rIns="91425" bIns="91425" anchor="t" anchorCtr="0">
            <a:normAutofit/>
          </a:bodyPr>
          <a:lstStyle>
            <a:lvl1pPr marL="609585" lvl="0" indent="-414856" rtl="0">
              <a:spcBef>
                <a:spcPts val="0"/>
              </a:spcBef>
              <a:spcAft>
                <a:spcPts val="0"/>
              </a:spcAft>
              <a:buSzPts val="1300"/>
              <a:buChar char="●"/>
              <a:defRPr/>
            </a:lvl1pPr>
            <a:lvl2pPr marL="1219170" lvl="1" indent="-397923" rtl="0">
              <a:spcBef>
                <a:spcPts val="0"/>
              </a:spcBef>
              <a:spcAft>
                <a:spcPts val="0"/>
              </a:spcAft>
              <a:buSzPts val="1100"/>
              <a:buChar char="○"/>
              <a:defRPr/>
            </a:lvl2pPr>
            <a:lvl3pPr marL="1828754" lvl="2" indent="-397923" rtl="0">
              <a:spcBef>
                <a:spcPts val="0"/>
              </a:spcBef>
              <a:spcAft>
                <a:spcPts val="0"/>
              </a:spcAft>
              <a:buSzPts val="1100"/>
              <a:buChar char="■"/>
              <a:defRPr/>
            </a:lvl3pPr>
            <a:lvl4pPr marL="2438339" lvl="3" indent="-397923" rtl="0">
              <a:spcBef>
                <a:spcPts val="0"/>
              </a:spcBef>
              <a:spcAft>
                <a:spcPts val="0"/>
              </a:spcAft>
              <a:buSzPts val="1100"/>
              <a:buChar char="●"/>
              <a:defRPr/>
            </a:lvl4pPr>
            <a:lvl5pPr marL="3047924" lvl="4" indent="-397923" rtl="0">
              <a:spcBef>
                <a:spcPts val="0"/>
              </a:spcBef>
              <a:spcAft>
                <a:spcPts val="0"/>
              </a:spcAft>
              <a:buSzPts val="1100"/>
              <a:buChar char="○"/>
              <a:defRPr/>
            </a:lvl5pPr>
            <a:lvl6pPr marL="3657509" lvl="5" indent="-397923" rtl="0">
              <a:spcBef>
                <a:spcPts val="0"/>
              </a:spcBef>
              <a:spcAft>
                <a:spcPts val="0"/>
              </a:spcAft>
              <a:buSzPts val="1100"/>
              <a:buChar char="■"/>
              <a:defRPr/>
            </a:lvl6pPr>
            <a:lvl7pPr marL="4267093" lvl="6" indent="-397923" rtl="0">
              <a:spcBef>
                <a:spcPts val="0"/>
              </a:spcBef>
              <a:spcAft>
                <a:spcPts val="0"/>
              </a:spcAft>
              <a:buSzPts val="1100"/>
              <a:buChar char="●"/>
              <a:defRPr/>
            </a:lvl7pPr>
            <a:lvl8pPr marL="4876678" lvl="7" indent="-397923" rtl="0">
              <a:spcBef>
                <a:spcPts val="0"/>
              </a:spcBef>
              <a:spcAft>
                <a:spcPts val="0"/>
              </a:spcAft>
              <a:buSzPts val="1100"/>
              <a:buChar char="○"/>
              <a:defRPr/>
            </a:lvl8pPr>
            <a:lvl9pPr marL="5486263" lvl="8" indent="-397923"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6538200" y="2653400"/>
            <a:ext cx="4574000" cy="3388800"/>
          </a:xfrm>
          <a:prstGeom prst="rect">
            <a:avLst/>
          </a:prstGeom>
        </p:spPr>
        <p:txBody>
          <a:bodyPr spcFirstLastPara="1" wrap="square" lIns="91425" tIns="91425" rIns="91425" bIns="91425" anchor="t" anchorCtr="0">
            <a:normAutofit/>
          </a:bodyPr>
          <a:lstStyle>
            <a:lvl1pPr marL="609585" lvl="0" indent="-414856" rtl="0">
              <a:spcBef>
                <a:spcPts val="0"/>
              </a:spcBef>
              <a:spcAft>
                <a:spcPts val="0"/>
              </a:spcAft>
              <a:buSzPts val="1300"/>
              <a:buChar char="●"/>
              <a:defRPr/>
            </a:lvl1pPr>
            <a:lvl2pPr marL="1219170" lvl="1" indent="-397923" rtl="0">
              <a:spcBef>
                <a:spcPts val="0"/>
              </a:spcBef>
              <a:spcAft>
                <a:spcPts val="0"/>
              </a:spcAft>
              <a:buSzPts val="1100"/>
              <a:buChar char="○"/>
              <a:defRPr/>
            </a:lvl2pPr>
            <a:lvl3pPr marL="1828754" lvl="2" indent="-397923" rtl="0">
              <a:spcBef>
                <a:spcPts val="0"/>
              </a:spcBef>
              <a:spcAft>
                <a:spcPts val="0"/>
              </a:spcAft>
              <a:buSzPts val="1100"/>
              <a:buChar char="■"/>
              <a:defRPr/>
            </a:lvl3pPr>
            <a:lvl4pPr marL="2438339" lvl="3" indent="-397923" rtl="0">
              <a:spcBef>
                <a:spcPts val="0"/>
              </a:spcBef>
              <a:spcAft>
                <a:spcPts val="0"/>
              </a:spcAft>
              <a:buSzPts val="1100"/>
              <a:buChar char="●"/>
              <a:defRPr/>
            </a:lvl4pPr>
            <a:lvl5pPr marL="3047924" lvl="4" indent="-397923" rtl="0">
              <a:spcBef>
                <a:spcPts val="0"/>
              </a:spcBef>
              <a:spcAft>
                <a:spcPts val="0"/>
              </a:spcAft>
              <a:buSzPts val="1100"/>
              <a:buChar char="○"/>
              <a:defRPr/>
            </a:lvl5pPr>
            <a:lvl6pPr marL="3657509" lvl="5" indent="-397923" rtl="0">
              <a:spcBef>
                <a:spcPts val="0"/>
              </a:spcBef>
              <a:spcAft>
                <a:spcPts val="0"/>
              </a:spcAft>
              <a:buSzPts val="1100"/>
              <a:buChar char="■"/>
              <a:defRPr/>
            </a:lvl6pPr>
            <a:lvl7pPr marL="4267093" lvl="6" indent="-397923" rtl="0">
              <a:spcBef>
                <a:spcPts val="0"/>
              </a:spcBef>
              <a:spcAft>
                <a:spcPts val="0"/>
              </a:spcAft>
              <a:buSzPts val="1100"/>
              <a:buChar char="●"/>
              <a:defRPr/>
            </a:lvl7pPr>
            <a:lvl8pPr marL="4876678" lvl="7" indent="-397923" rtl="0">
              <a:spcBef>
                <a:spcPts val="0"/>
              </a:spcBef>
              <a:spcAft>
                <a:spcPts val="0"/>
              </a:spcAft>
              <a:buSzPts val="1100"/>
              <a:buChar char="○"/>
              <a:defRPr/>
            </a:lvl8pPr>
            <a:lvl9pPr marL="5486263" lvl="8" indent="-397923"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738400" y="798100"/>
            <a:ext cx="4416000" cy="212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738400" y="3079567"/>
            <a:ext cx="4416000" cy="2962400"/>
          </a:xfrm>
          <a:prstGeom prst="rect">
            <a:avLst/>
          </a:prstGeom>
        </p:spPr>
        <p:txBody>
          <a:bodyPr spcFirstLastPara="1" wrap="square" lIns="91425" tIns="91425" rIns="91425" bIns="91425" anchor="t" anchorCtr="0">
            <a:normAutofit/>
          </a:bodyPr>
          <a:lstStyle>
            <a:lvl1pPr marL="609585" lvl="0" indent="-414856" rtl="0">
              <a:spcBef>
                <a:spcPts val="0"/>
              </a:spcBef>
              <a:spcAft>
                <a:spcPts val="0"/>
              </a:spcAft>
              <a:buSzPts val="1300"/>
              <a:buChar char="●"/>
              <a:defRPr/>
            </a:lvl1pPr>
            <a:lvl2pPr marL="1219170" lvl="1" indent="-397923" rtl="0">
              <a:spcBef>
                <a:spcPts val="0"/>
              </a:spcBef>
              <a:spcAft>
                <a:spcPts val="0"/>
              </a:spcAft>
              <a:buSzPts val="1100"/>
              <a:buChar char="○"/>
              <a:defRPr/>
            </a:lvl2pPr>
            <a:lvl3pPr marL="1828754" lvl="2" indent="-397923" rtl="0">
              <a:spcBef>
                <a:spcPts val="0"/>
              </a:spcBef>
              <a:spcAft>
                <a:spcPts val="0"/>
              </a:spcAft>
              <a:buSzPts val="1100"/>
              <a:buChar char="■"/>
              <a:defRPr/>
            </a:lvl3pPr>
            <a:lvl4pPr marL="2438339" lvl="3" indent="-397923" rtl="0">
              <a:spcBef>
                <a:spcPts val="0"/>
              </a:spcBef>
              <a:spcAft>
                <a:spcPts val="0"/>
              </a:spcAft>
              <a:buSzPts val="1100"/>
              <a:buChar char="●"/>
              <a:defRPr/>
            </a:lvl4pPr>
            <a:lvl5pPr marL="3047924" lvl="4" indent="-397923" rtl="0">
              <a:spcBef>
                <a:spcPts val="0"/>
              </a:spcBef>
              <a:spcAft>
                <a:spcPts val="0"/>
              </a:spcAft>
              <a:buSzPts val="1100"/>
              <a:buChar char="○"/>
              <a:defRPr/>
            </a:lvl5pPr>
            <a:lvl6pPr marL="3657509" lvl="5" indent="-397923" rtl="0">
              <a:spcBef>
                <a:spcPts val="0"/>
              </a:spcBef>
              <a:spcAft>
                <a:spcPts val="0"/>
              </a:spcAft>
              <a:buSzPts val="1100"/>
              <a:buChar char="■"/>
              <a:defRPr/>
            </a:lvl6pPr>
            <a:lvl7pPr marL="4267093" lvl="6" indent="-397923" rtl="0">
              <a:spcBef>
                <a:spcPts val="0"/>
              </a:spcBef>
              <a:spcAft>
                <a:spcPts val="0"/>
              </a:spcAft>
              <a:buSzPts val="1100"/>
              <a:buChar char="●"/>
              <a:defRPr/>
            </a:lvl7pPr>
            <a:lvl8pPr marL="4876678" lvl="7" indent="-397923" rtl="0">
              <a:spcBef>
                <a:spcPts val="0"/>
              </a:spcBef>
              <a:spcAft>
                <a:spcPts val="0"/>
              </a:spcAft>
              <a:buSzPts val="1100"/>
              <a:buChar char="○"/>
              <a:defRPr/>
            </a:lvl8pPr>
            <a:lvl9pPr marL="5486263" lvl="8" indent="-397923"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9155619" y="1741"/>
            <a:ext cx="3023268"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1098667" y="1018133"/>
            <a:ext cx="7810400" cy="47644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Clr>
                <a:schemeClr val="lt1"/>
              </a:buClr>
              <a:buSzPts val="3600"/>
              <a:buNone/>
              <a:defRPr sz="4800">
                <a:solidFill>
                  <a:schemeClr val="lt1"/>
                </a:solidFill>
              </a:defRPr>
            </a:lvl2pPr>
            <a:lvl3pPr lvl="2" rtl="0">
              <a:spcBef>
                <a:spcPts val="0"/>
              </a:spcBef>
              <a:spcAft>
                <a:spcPts val="0"/>
              </a:spcAft>
              <a:buClr>
                <a:schemeClr val="lt1"/>
              </a:buClr>
              <a:buSzPts val="3600"/>
              <a:buNone/>
              <a:defRPr sz="4800">
                <a:solidFill>
                  <a:schemeClr val="lt1"/>
                </a:solidFill>
              </a:defRPr>
            </a:lvl3pPr>
            <a:lvl4pPr lvl="3" rtl="0">
              <a:spcBef>
                <a:spcPts val="0"/>
              </a:spcBef>
              <a:spcAft>
                <a:spcPts val="0"/>
              </a:spcAft>
              <a:buClr>
                <a:schemeClr val="lt1"/>
              </a:buClr>
              <a:buSzPts val="3600"/>
              <a:buNone/>
              <a:defRPr sz="4800">
                <a:solidFill>
                  <a:schemeClr val="lt1"/>
                </a:solidFill>
              </a:defRPr>
            </a:lvl4pPr>
            <a:lvl5pPr lvl="4" rtl="0">
              <a:spcBef>
                <a:spcPts val="0"/>
              </a:spcBef>
              <a:spcAft>
                <a:spcPts val="0"/>
              </a:spcAft>
              <a:buClr>
                <a:schemeClr val="lt1"/>
              </a:buClr>
              <a:buSzPts val="3600"/>
              <a:buNone/>
              <a:defRPr sz="4800">
                <a:solidFill>
                  <a:schemeClr val="lt1"/>
                </a:solidFill>
              </a:defRPr>
            </a:lvl5pPr>
            <a:lvl6pPr lvl="5" rtl="0">
              <a:spcBef>
                <a:spcPts val="0"/>
              </a:spcBef>
              <a:spcAft>
                <a:spcPts val="0"/>
              </a:spcAft>
              <a:buClr>
                <a:schemeClr val="lt1"/>
              </a:buClr>
              <a:buSzPts val="3600"/>
              <a:buNone/>
              <a:defRPr sz="4800">
                <a:solidFill>
                  <a:schemeClr val="lt1"/>
                </a:solidFill>
              </a:defRPr>
            </a:lvl6pPr>
            <a:lvl7pPr lvl="6" rtl="0">
              <a:spcBef>
                <a:spcPts val="0"/>
              </a:spcBef>
              <a:spcAft>
                <a:spcPts val="0"/>
              </a:spcAft>
              <a:buClr>
                <a:schemeClr val="lt1"/>
              </a:buClr>
              <a:buSzPts val="3600"/>
              <a:buNone/>
              <a:defRPr sz="4800">
                <a:solidFill>
                  <a:schemeClr val="lt1"/>
                </a:solidFill>
              </a:defRPr>
            </a:lvl7pPr>
            <a:lvl8pPr lvl="7" rtl="0">
              <a:spcBef>
                <a:spcPts val="0"/>
              </a:spcBef>
              <a:spcAft>
                <a:spcPts val="0"/>
              </a:spcAft>
              <a:buClr>
                <a:schemeClr val="lt1"/>
              </a:buClr>
              <a:buSzPts val="3600"/>
              <a:buNone/>
              <a:defRPr sz="4800">
                <a:solidFill>
                  <a:schemeClr val="lt1"/>
                </a:solidFill>
              </a:defRPr>
            </a:lvl8pPr>
            <a:lvl9pPr lvl="8" rtl="0">
              <a:spcBef>
                <a:spcPts val="0"/>
              </a:spcBef>
              <a:spcAft>
                <a:spcPts val="0"/>
              </a:spcAft>
              <a:buClr>
                <a:schemeClr val="lt1"/>
              </a:buClr>
              <a:buSzPts val="36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738400" y="798100"/>
            <a:ext cx="45740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738400" y="3657604"/>
            <a:ext cx="45740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2100"/>
            </a:lvl1pPr>
            <a:lvl2pPr lvl="1" rtl="0">
              <a:lnSpc>
                <a:spcPct val="100000"/>
              </a:lnSpc>
              <a:spcBef>
                <a:spcPts val="0"/>
              </a:spcBef>
              <a:spcAft>
                <a:spcPts val="0"/>
              </a:spcAft>
              <a:buSzPts val="1600"/>
              <a:buNone/>
              <a:defRPr sz="2100"/>
            </a:lvl2pPr>
            <a:lvl3pPr lvl="2" rtl="0">
              <a:lnSpc>
                <a:spcPct val="100000"/>
              </a:lnSpc>
              <a:spcBef>
                <a:spcPts val="0"/>
              </a:spcBef>
              <a:spcAft>
                <a:spcPts val="0"/>
              </a:spcAft>
              <a:buSzPts val="1600"/>
              <a:buNone/>
              <a:defRPr sz="2100"/>
            </a:lvl3pPr>
            <a:lvl4pPr lvl="3" rtl="0">
              <a:lnSpc>
                <a:spcPct val="100000"/>
              </a:lnSpc>
              <a:spcBef>
                <a:spcPts val="0"/>
              </a:spcBef>
              <a:spcAft>
                <a:spcPts val="0"/>
              </a:spcAft>
              <a:buSzPts val="1600"/>
              <a:buNone/>
              <a:defRPr sz="2100"/>
            </a:lvl4pPr>
            <a:lvl5pPr lvl="4" rtl="0">
              <a:lnSpc>
                <a:spcPct val="100000"/>
              </a:lnSpc>
              <a:spcBef>
                <a:spcPts val="0"/>
              </a:spcBef>
              <a:spcAft>
                <a:spcPts val="0"/>
              </a:spcAft>
              <a:buSzPts val="1600"/>
              <a:buNone/>
              <a:defRPr sz="2100"/>
            </a:lvl5pPr>
            <a:lvl6pPr lvl="5" rtl="0">
              <a:lnSpc>
                <a:spcPct val="100000"/>
              </a:lnSpc>
              <a:spcBef>
                <a:spcPts val="0"/>
              </a:spcBef>
              <a:spcAft>
                <a:spcPts val="0"/>
              </a:spcAft>
              <a:buSzPts val="1600"/>
              <a:buNone/>
              <a:defRPr sz="2100"/>
            </a:lvl6pPr>
            <a:lvl7pPr lvl="6" rtl="0">
              <a:lnSpc>
                <a:spcPct val="100000"/>
              </a:lnSpc>
              <a:spcBef>
                <a:spcPts val="0"/>
              </a:spcBef>
              <a:spcAft>
                <a:spcPts val="0"/>
              </a:spcAft>
              <a:buSzPts val="1600"/>
              <a:buNone/>
              <a:defRPr sz="2100"/>
            </a:lvl7pPr>
            <a:lvl8pPr lvl="7" rtl="0">
              <a:lnSpc>
                <a:spcPct val="100000"/>
              </a:lnSpc>
              <a:spcBef>
                <a:spcPts val="0"/>
              </a:spcBef>
              <a:spcAft>
                <a:spcPts val="0"/>
              </a:spcAft>
              <a:buSzPts val="1600"/>
              <a:buNone/>
              <a:defRPr sz="2100"/>
            </a:lvl8pPr>
            <a:lvl9pPr lvl="8" rtl="0">
              <a:lnSpc>
                <a:spcPct val="100000"/>
              </a:lnSpc>
              <a:spcBef>
                <a:spcPts val="0"/>
              </a:spcBef>
              <a:spcAft>
                <a:spcPts val="0"/>
              </a:spcAft>
              <a:buSzPts val="1600"/>
              <a:buNone/>
              <a:defRPr sz="2100"/>
            </a:lvl9pPr>
          </a:lstStyle>
          <a:p>
            <a:endParaRPr/>
          </a:p>
        </p:txBody>
      </p:sp>
      <p:sp>
        <p:nvSpPr>
          <p:cNvPr id="133" name="Google Shape;133;p9"/>
          <p:cNvSpPr txBox="1">
            <a:spLocks noGrp="1"/>
          </p:cNvSpPr>
          <p:nvPr>
            <p:ph type="body" idx="2"/>
          </p:nvPr>
        </p:nvSpPr>
        <p:spPr>
          <a:xfrm>
            <a:off x="6538267" y="881333"/>
            <a:ext cx="45740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609585" lvl="0" indent="-414856" rtl="0">
              <a:spcBef>
                <a:spcPts val="0"/>
              </a:spcBef>
              <a:spcAft>
                <a:spcPts val="0"/>
              </a:spcAft>
              <a:buSzPts val="1300"/>
              <a:buChar char="●"/>
              <a:defRPr/>
            </a:lvl1pPr>
            <a:lvl2pPr marL="1219170" lvl="1" indent="-397923" rtl="0">
              <a:spcBef>
                <a:spcPts val="0"/>
              </a:spcBef>
              <a:spcAft>
                <a:spcPts val="0"/>
              </a:spcAft>
              <a:buSzPts val="1100"/>
              <a:buChar char="○"/>
              <a:defRPr/>
            </a:lvl2pPr>
            <a:lvl3pPr marL="1828754" lvl="2" indent="-397923" rtl="0">
              <a:spcBef>
                <a:spcPts val="0"/>
              </a:spcBef>
              <a:spcAft>
                <a:spcPts val="0"/>
              </a:spcAft>
              <a:buSzPts val="1100"/>
              <a:buChar char="■"/>
              <a:defRPr/>
            </a:lvl3pPr>
            <a:lvl4pPr marL="2438339" lvl="3" indent="-397923" rtl="0">
              <a:spcBef>
                <a:spcPts val="0"/>
              </a:spcBef>
              <a:spcAft>
                <a:spcPts val="0"/>
              </a:spcAft>
              <a:buSzPts val="1100"/>
              <a:buChar char="●"/>
              <a:defRPr/>
            </a:lvl4pPr>
            <a:lvl5pPr marL="3047924" lvl="4" indent="-397923" rtl="0">
              <a:spcBef>
                <a:spcPts val="0"/>
              </a:spcBef>
              <a:spcAft>
                <a:spcPts val="0"/>
              </a:spcAft>
              <a:buSzPts val="1100"/>
              <a:buChar char="○"/>
              <a:defRPr/>
            </a:lvl5pPr>
            <a:lvl6pPr marL="3657509" lvl="5" indent="-397923" rtl="0">
              <a:spcBef>
                <a:spcPts val="0"/>
              </a:spcBef>
              <a:spcAft>
                <a:spcPts val="0"/>
              </a:spcAft>
              <a:buSzPts val="1100"/>
              <a:buChar char="■"/>
              <a:defRPr/>
            </a:lvl6pPr>
            <a:lvl7pPr marL="4267093" lvl="6" indent="-397923" rtl="0">
              <a:spcBef>
                <a:spcPts val="0"/>
              </a:spcBef>
              <a:spcAft>
                <a:spcPts val="0"/>
              </a:spcAft>
              <a:buSzPts val="1100"/>
              <a:buChar char="●"/>
              <a:defRPr/>
            </a:lvl7pPr>
            <a:lvl8pPr marL="4876678" lvl="7" indent="-397923" rtl="0">
              <a:spcBef>
                <a:spcPts val="0"/>
              </a:spcBef>
              <a:spcAft>
                <a:spcPts val="0"/>
              </a:spcAft>
              <a:buSzPts val="1100"/>
              <a:buChar char="○"/>
              <a:defRPr/>
            </a:lvl8pPr>
            <a:lvl9pPr marL="5486263" lvl="8" indent="-397923"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951164" y="5129492"/>
            <a:ext cx="1100523"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738400" y="5518633"/>
            <a:ext cx="7790800" cy="713200"/>
          </a:xfrm>
          <a:prstGeom prst="rect">
            <a:avLst/>
          </a:prstGeom>
        </p:spPr>
        <p:txBody>
          <a:bodyPr spcFirstLastPara="1" wrap="square" lIns="91425" tIns="91425" rIns="91425" bIns="91425" anchor="t" anchorCtr="0">
            <a:normAutofit/>
          </a:bodyPr>
          <a:lstStyle>
            <a:lvl1pPr marL="609585" lvl="0" indent="-304792"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69" y="5465600"/>
            <a:ext cx="12192048"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851500" y="1030300"/>
            <a:ext cx="8489200" cy="2484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10700">
                <a:solidFill>
                  <a:schemeClr val="lt1"/>
                </a:solidFill>
              </a:defRPr>
            </a:lvl1pPr>
            <a:lvl2pPr lvl="1" algn="ctr" rtl="0">
              <a:spcBef>
                <a:spcPts val="0"/>
              </a:spcBef>
              <a:spcAft>
                <a:spcPts val="0"/>
              </a:spcAft>
              <a:buClr>
                <a:schemeClr val="lt1"/>
              </a:buClr>
              <a:buSzPts val="8000"/>
              <a:buNone/>
              <a:defRPr sz="10700">
                <a:solidFill>
                  <a:schemeClr val="lt1"/>
                </a:solidFill>
              </a:defRPr>
            </a:lvl2pPr>
            <a:lvl3pPr lvl="2" algn="ctr" rtl="0">
              <a:spcBef>
                <a:spcPts val="0"/>
              </a:spcBef>
              <a:spcAft>
                <a:spcPts val="0"/>
              </a:spcAft>
              <a:buClr>
                <a:schemeClr val="lt1"/>
              </a:buClr>
              <a:buSzPts val="8000"/>
              <a:buNone/>
              <a:defRPr sz="10700">
                <a:solidFill>
                  <a:schemeClr val="lt1"/>
                </a:solidFill>
              </a:defRPr>
            </a:lvl3pPr>
            <a:lvl4pPr lvl="3" algn="ctr" rtl="0">
              <a:spcBef>
                <a:spcPts val="0"/>
              </a:spcBef>
              <a:spcAft>
                <a:spcPts val="0"/>
              </a:spcAft>
              <a:buClr>
                <a:schemeClr val="lt1"/>
              </a:buClr>
              <a:buSzPts val="8000"/>
              <a:buNone/>
              <a:defRPr sz="10700">
                <a:solidFill>
                  <a:schemeClr val="lt1"/>
                </a:solidFill>
              </a:defRPr>
            </a:lvl4pPr>
            <a:lvl5pPr lvl="4" algn="ctr" rtl="0">
              <a:spcBef>
                <a:spcPts val="0"/>
              </a:spcBef>
              <a:spcAft>
                <a:spcPts val="0"/>
              </a:spcAft>
              <a:buClr>
                <a:schemeClr val="lt1"/>
              </a:buClr>
              <a:buSzPts val="8000"/>
              <a:buNone/>
              <a:defRPr sz="10700">
                <a:solidFill>
                  <a:schemeClr val="lt1"/>
                </a:solidFill>
              </a:defRPr>
            </a:lvl5pPr>
            <a:lvl6pPr lvl="5" algn="ctr" rtl="0">
              <a:spcBef>
                <a:spcPts val="0"/>
              </a:spcBef>
              <a:spcAft>
                <a:spcPts val="0"/>
              </a:spcAft>
              <a:buClr>
                <a:schemeClr val="lt1"/>
              </a:buClr>
              <a:buSzPts val="8000"/>
              <a:buNone/>
              <a:defRPr sz="10700">
                <a:solidFill>
                  <a:schemeClr val="lt1"/>
                </a:solidFill>
              </a:defRPr>
            </a:lvl6pPr>
            <a:lvl7pPr lvl="6" algn="ctr" rtl="0">
              <a:spcBef>
                <a:spcPts val="0"/>
              </a:spcBef>
              <a:spcAft>
                <a:spcPts val="0"/>
              </a:spcAft>
              <a:buClr>
                <a:schemeClr val="lt1"/>
              </a:buClr>
              <a:buSzPts val="8000"/>
              <a:buNone/>
              <a:defRPr sz="10700">
                <a:solidFill>
                  <a:schemeClr val="lt1"/>
                </a:solidFill>
              </a:defRPr>
            </a:lvl7pPr>
            <a:lvl8pPr lvl="7" algn="ctr" rtl="0">
              <a:spcBef>
                <a:spcPts val="0"/>
              </a:spcBef>
              <a:spcAft>
                <a:spcPts val="0"/>
              </a:spcAft>
              <a:buClr>
                <a:schemeClr val="lt1"/>
              </a:buClr>
              <a:buSzPts val="8000"/>
              <a:buNone/>
              <a:defRPr sz="10700">
                <a:solidFill>
                  <a:schemeClr val="lt1"/>
                </a:solidFill>
              </a:defRPr>
            </a:lvl8pPr>
            <a:lvl9pPr lvl="8" algn="ctr" rtl="0">
              <a:spcBef>
                <a:spcPts val="0"/>
              </a:spcBef>
              <a:spcAft>
                <a:spcPts val="0"/>
              </a:spcAft>
              <a:buClr>
                <a:schemeClr val="lt1"/>
              </a:buClr>
              <a:buSzPts val="8000"/>
              <a:buNone/>
              <a:defRPr sz="10700">
                <a:solidFill>
                  <a:schemeClr val="lt1"/>
                </a:solidFill>
              </a:defRPr>
            </a:lvl9pPr>
          </a:lstStyle>
          <a:p>
            <a:r>
              <a:t>xx%</a:t>
            </a:r>
          </a:p>
        </p:txBody>
      </p:sp>
      <p:sp>
        <p:nvSpPr>
          <p:cNvPr id="269" name="Google Shape;269;p11"/>
          <p:cNvSpPr txBox="1">
            <a:spLocks noGrp="1"/>
          </p:cNvSpPr>
          <p:nvPr>
            <p:ph type="body" idx="1"/>
          </p:nvPr>
        </p:nvSpPr>
        <p:spPr>
          <a:xfrm>
            <a:off x="1851500" y="3616400"/>
            <a:ext cx="8489200" cy="1481600"/>
          </a:xfrm>
          <a:prstGeom prst="rect">
            <a:avLst/>
          </a:prstGeom>
        </p:spPr>
        <p:txBody>
          <a:bodyPr spcFirstLastPara="1" wrap="square" lIns="91425" tIns="91425" rIns="91425" bIns="91425" anchor="t" anchorCtr="0">
            <a:normAutofit/>
          </a:bodyPr>
          <a:lstStyle>
            <a:lvl1pPr marL="609585" lvl="0" indent="-414856" algn="ctr" rtl="0">
              <a:spcBef>
                <a:spcPts val="0"/>
              </a:spcBef>
              <a:spcAft>
                <a:spcPts val="0"/>
              </a:spcAft>
              <a:buClr>
                <a:schemeClr val="lt1"/>
              </a:buClr>
              <a:buSzPts val="1300"/>
              <a:buChar char="●"/>
              <a:defRPr>
                <a:solidFill>
                  <a:schemeClr val="lt1"/>
                </a:solidFill>
              </a:defRPr>
            </a:lvl1pPr>
            <a:lvl2pPr marL="1219170" lvl="1" indent="-397923" algn="ctr" rtl="0">
              <a:spcBef>
                <a:spcPts val="0"/>
              </a:spcBef>
              <a:spcAft>
                <a:spcPts val="0"/>
              </a:spcAft>
              <a:buClr>
                <a:schemeClr val="lt1"/>
              </a:buClr>
              <a:buSzPts val="1100"/>
              <a:buChar char="○"/>
              <a:defRPr>
                <a:solidFill>
                  <a:schemeClr val="lt1"/>
                </a:solidFill>
              </a:defRPr>
            </a:lvl2pPr>
            <a:lvl3pPr marL="1828754" lvl="2" indent="-397923" algn="ctr" rtl="0">
              <a:spcBef>
                <a:spcPts val="0"/>
              </a:spcBef>
              <a:spcAft>
                <a:spcPts val="0"/>
              </a:spcAft>
              <a:buClr>
                <a:schemeClr val="lt1"/>
              </a:buClr>
              <a:buSzPts val="1100"/>
              <a:buChar char="■"/>
              <a:defRPr>
                <a:solidFill>
                  <a:schemeClr val="lt1"/>
                </a:solidFill>
              </a:defRPr>
            </a:lvl3pPr>
            <a:lvl4pPr marL="2438339" lvl="3" indent="-397923" algn="ctr" rtl="0">
              <a:spcBef>
                <a:spcPts val="0"/>
              </a:spcBef>
              <a:spcAft>
                <a:spcPts val="0"/>
              </a:spcAft>
              <a:buClr>
                <a:schemeClr val="lt1"/>
              </a:buClr>
              <a:buSzPts val="1100"/>
              <a:buChar char="●"/>
              <a:defRPr>
                <a:solidFill>
                  <a:schemeClr val="lt1"/>
                </a:solidFill>
              </a:defRPr>
            </a:lvl4pPr>
            <a:lvl5pPr marL="3047924" lvl="4" indent="-397923" algn="ctr" rtl="0">
              <a:spcBef>
                <a:spcPts val="0"/>
              </a:spcBef>
              <a:spcAft>
                <a:spcPts val="0"/>
              </a:spcAft>
              <a:buClr>
                <a:schemeClr val="lt1"/>
              </a:buClr>
              <a:buSzPts val="1100"/>
              <a:buChar char="○"/>
              <a:defRPr>
                <a:solidFill>
                  <a:schemeClr val="lt1"/>
                </a:solidFill>
              </a:defRPr>
            </a:lvl5pPr>
            <a:lvl6pPr marL="3657509" lvl="5" indent="-397923" algn="ctr" rtl="0">
              <a:spcBef>
                <a:spcPts val="0"/>
              </a:spcBef>
              <a:spcAft>
                <a:spcPts val="0"/>
              </a:spcAft>
              <a:buClr>
                <a:schemeClr val="lt1"/>
              </a:buClr>
              <a:buSzPts val="1100"/>
              <a:buChar char="■"/>
              <a:defRPr>
                <a:solidFill>
                  <a:schemeClr val="lt1"/>
                </a:solidFill>
              </a:defRPr>
            </a:lvl6pPr>
            <a:lvl7pPr marL="4267093" lvl="6" indent="-397923" algn="ctr" rtl="0">
              <a:spcBef>
                <a:spcPts val="0"/>
              </a:spcBef>
              <a:spcAft>
                <a:spcPts val="0"/>
              </a:spcAft>
              <a:buClr>
                <a:schemeClr val="lt1"/>
              </a:buClr>
              <a:buSzPts val="1100"/>
              <a:buChar char="●"/>
              <a:defRPr>
                <a:solidFill>
                  <a:schemeClr val="lt1"/>
                </a:solidFill>
              </a:defRPr>
            </a:lvl7pPr>
            <a:lvl8pPr marL="4876678" lvl="7" indent="-397923" algn="ctr" rtl="0">
              <a:spcBef>
                <a:spcPts val="0"/>
              </a:spcBef>
              <a:spcAft>
                <a:spcPts val="0"/>
              </a:spcAft>
              <a:buClr>
                <a:schemeClr val="lt1"/>
              </a:buClr>
              <a:buSzPts val="1100"/>
              <a:buChar char="○"/>
              <a:defRPr>
                <a:solidFill>
                  <a:schemeClr val="lt1"/>
                </a:solidFill>
              </a:defRPr>
            </a:lvl8pPr>
            <a:lvl9pPr marL="5486263" lvl="8" indent="-397923"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2523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437840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2164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03100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6721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434002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72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2472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1697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11570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225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rmAutofit/>
          </a:bodyPr>
          <a:lstStyle>
            <a:lvl1pPr lvl="0" algn="r" rtl="0">
              <a:buNone/>
              <a:defRPr sz="1200">
                <a:solidFill>
                  <a:schemeClr val="dk2"/>
                </a:solidFill>
                <a:latin typeface="Nunito"/>
                <a:ea typeface="Nunito"/>
                <a:cs typeface="Nunito"/>
                <a:sym typeface="Nunito"/>
              </a:defRPr>
            </a:lvl1pPr>
            <a:lvl2pPr lvl="1" algn="r" rtl="0">
              <a:buNone/>
              <a:defRPr sz="1200">
                <a:solidFill>
                  <a:schemeClr val="dk2"/>
                </a:solidFill>
                <a:latin typeface="Nunito"/>
                <a:ea typeface="Nunito"/>
                <a:cs typeface="Nunito"/>
                <a:sym typeface="Nunito"/>
              </a:defRPr>
            </a:lvl2pPr>
            <a:lvl3pPr lvl="2" algn="r" rtl="0">
              <a:buNone/>
              <a:defRPr sz="1200">
                <a:solidFill>
                  <a:schemeClr val="dk2"/>
                </a:solidFill>
                <a:latin typeface="Nunito"/>
                <a:ea typeface="Nunito"/>
                <a:cs typeface="Nunito"/>
                <a:sym typeface="Nunito"/>
              </a:defRPr>
            </a:lvl3pPr>
            <a:lvl4pPr lvl="3" algn="r" rtl="0">
              <a:buNone/>
              <a:defRPr sz="1200">
                <a:solidFill>
                  <a:schemeClr val="dk2"/>
                </a:solidFill>
                <a:latin typeface="Nunito"/>
                <a:ea typeface="Nunito"/>
                <a:cs typeface="Nunito"/>
                <a:sym typeface="Nunito"/>
              </a:defRPr>
            </a:lvl4pPr>
            <a:lvl5pPr lvl="4" algn="r" rtl="0">
              <a:buNone/>
              <a:defRPr sz="1200">
                <a:solidFill>
                  <a:schemeClr val="dk2"/>
                </a:solidFill>
                <a:latin typeface="Nunito"/>
                <a:ea typeface="Nunito"/>
                <a:cs typeface="Nunito"/>
                <a:sym typeface="Nunito"/>
              </a:defRPr>
            </a:lvl5pPr>
            <a:lvl6pPr lvl="5" algn="r" rtl="0">
              <a:buNone/>
              <a:defRPr sz="1200">
                <a:solidFill>
                  <a:schemeClr val="dk2"/>
                </a:solidFill>
                <a:latin typeface="Nunito"/>
                <a:ea typeface="Nunito"/>
                <a:cs typeface="Nunito"/>
                <a:sym typeface="Nunito"/>
              </a:defRPr>
            </a:lvl6pPr>
            <a:lvl7pPr lvl="6" algn="r" rtl="0">
              <a:buNone/>
              <a:defRPr sz="1200">
                <a:solidFill>
                  <a:schemeClr val="dk2"/>
                </a:solidFill>
                <a:latin typeface="Nunito"/>
                <a:ea typeface="Nunito"/>
                <a:cs typeface="Nunito"/>
                <a:sym typeface="Nunito"/>
              </a:defRPr>
            </a:lvl7pPr>
            <a:lvl8pPr lvl="7" algn="r" rtl="0">
              <a:buNone/>
              <a:defRPr sz="1200">
                <a:solidFill>
                  <a:schemeClr val="dk2"/>
                </a:solidFill>
                <a:latin typeface="Nunito"/>
                <a:ea typeface="Nunito"/>
                <a:cs typeface="Nunito"/>
                <a:sym typeface="Nunito"/>
              </a:defRPr>
            </a:lvl8pPr>
            <a:lvl9pPr lvl="8" algn="r" rtl="0">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92204117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18659CCA-14AD-4853-AB56-1E3AAB6825A8}"/>
              </a:ext>
            </a:extLst>
          </p:cNvPr>
          <p:cNvPicPr>
            <a:picLocks noChangeAspect="1"/>
          </p:cNvPicPr>
          <p:nvPr/>
        </p:nvPicPr>
        <p:blipFill>
          <a:blip r:embed="rId3"/>
          <a:stretch>
            <a:fillRect/>
          </a:stretch>
        </p:blipFill>
        <p:spPr>
          <a:xfrm>
            <a:off x="9123872" y="1122217"/>
            <a:ext cx="2153728" cy="1565567"/>
          </a:xfrm>
          <a:prstGeom prst="rect">
            <a:avLst/>
          </a:prstGeom>
        </p:spPr>
      </p:pic>
      <p:sp>
        <p:nvSpPr>
          <p:cNvPr id="6" name="TextBox 3">
            <a:extLst>
              <a:ext uri="{FF2B5EF4-FFF2-40B4-BE49-F238E27FC236}">
                <a16:creationId xmlns:a16="http://schemas.microsoft.com/office/drawing/2014/main" id="{FBCB677A-A284-4F8B-B25A-4E67DCEFC899}"/>
              </a:ext>
            </a:extLst>
          </p:cNvPr>
          <p:cNvSpPr txBox="1"/>
          <p:nvPr/>
        </p:nvSpPr>
        <p:spPr>
          <a:xfrm>
            <a:off x="468703" y="3027872"/>
            <a:ext cx="11326481" cy="15696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a:solidFill>
                  <a:srgbClr val="FFFFFF"/>
                </a:solidFill>
                <a:latin typeface="Verdana"/>
                <a:ea typeface="Verdana"/>
                <a:cs typeface="FreesiaUPC"/>
              </a:rPr>
              <a:t>Hardware</a:t>
            </a:r>
          </a:p>
          <a:p>
            <a:pPr algn="ctr"/>
            <a:r>
              <a:rPr lang="en-US" sz="4800" b="1">
                <a:solidFill>
                  <a:srgbClr val="FFFFFF"/>
                </a:solidFill>
                <a:latin typeface="Verdana"/>
                <a:ea typeface="Verdana"/>
                <a:cs typeface="FreesiaUPC"/>
              </a:rPr>
              <a:t>Fellowship</a:t>
            </a:r>
          </a:p>
        </p:txBody>
      </p:sp>
      <p:sp>
        <p:nvSpPr>
          <p:cNvPr id="7" name="TextBox 4">
            <a:extLst>
              <a:ext uri="{FF2B5EF4-FFF2-40B4-BE49-F238E27FC236}">
                <a16:creationId xmlns:a16="http://schemas.microsoft.com/office/drawing/2014/main" id="{0CDD8F30-A11E-4CF1-9DEF-C1D62D1F15FC}"/>
              </a:ext>
            </a:extLst>
          </p:cNvPr>
          <p:cNvSpPr txBox="1"/>
          <p:nvPr/>
        </p:nvSpPr>
        <p:spPr>
          <a:xfrm>
            <a:off x="439947" y="5126967"/>
            <a:ext cx="11326482"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a:solidFill>
                  <a:srgbClr val="FFFFFF"/>
                </a:solidFill>
                <a:latin typeface="Verdana"/>
                <a:ea typeface="Verdana"/>
                <a:cs typeface="Calibri"/>
              </a:rPr>
              <a:t>Day 2 </a:t>
            </a:r>
          </a:p>
        </p:txBody>
      </p:sp>
      <p:sp>
        <p:nvSpPr>
          <p:cNvPr id="2" name="TextBox 1">
            <a:extLst>
              <a:ext uri="{FF2B5EF4-FFF2-40B4-BE49-F238E27FC236}">
                <a16:creationId xmlns:a16="http://schemas.microsoft.com/office/drawing/2014/main" id="{FB7202A8-680A-40D5-928B-9696A793D9A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99D1AD5D-4659-45E6-8327-65BB1E1D498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8" name="Picture 8" descr="Logo&#10;&#10;Description automatically generated">
            <a:extLst>
              <a:ext uri="{FF2B5EF4-FFF2-40B4-BE49-F238E27FC236}">
                <a16:creationId xmlns:a16="http://schemas.microsoft.com/office/drawing/2014/main" id="{FC97E9D1-9A64-4A3D-99B5-349228778043}"/>
              </a:ext>
            </a:extLst>
          </p:cNvPr>
          <p:cNvPicPr>
            <a:picLocks noChangeAspect="1"/>
          </p:cNvPicPr>
          <p:nvPr/>
        </p:nvPicPr>
        <p:blipFill>
          <a:blip r:embed="rId4"/>
          <a:stretch>
            <a:fillRect/>
          </a:stretch>
        </p:blipFill>
        <p:spPr>
          <a:xfrm>
            <a:off x="833717" y="972107"/>
            <a:ext cx="1748118" cy="181199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051B314D-D63F-42BE-9858-7367A91D2885}"/>
              </a:ext>
            </a:extLst>
          </p:cNvPr>
          <p:cNvPicPr>
            <a:picLocks noChangeAspect="1"/>
          </p:cNvPicPr>
          <p:nvPr/>
        </p:nvPicPr>
        <p:blipFill>
          <a:blip r:embed="rId2"/>
          <a:stretch>
            <a:fillRect/>
          </a:stretch>
        </p:blipFill>
        <p:spPr>
          <a:xfrm>
            <a:off x="4029389" y="1476270"/>
            <a:ext cx="5154804" cy="3444909"/>
          </a:xfrm>
          <a:prstGeom prst="rect">
            <a:avLst/>
          </a:prstGeom>
        </p:spPr>
      </p:pic>
    </p:spTree>
    <p:extLst>
      <p:ext uri="{BB962C8B-B14F-4D97-AF65-F5344CB8AC3E}">
        <p14:creationId xmlns:p14="http://schemas.microsoft.com/office/powerpoint/2010/main" val="68464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700B7B-883C-4CE5-8E66-70C3EB3CE591}"/>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Input from a Switch</a:t>
            </a:r>
          </a:p>
        </p:txBody>
      </p:sp>
      <p:pic>
        <p:nvPicPr>
          <p:cNvPr id="5" name="Picture 6" descr="Diagram, schematic&#10;&#10;Description automatically generated">
            <a:extLst>
              <a:ext uri="{FF2B5EF4-FFF2-40B4-BE49-F238E27FC236}">
                <a16:creationId xmlns:a16="http://schemas.microsoft.com/office/drawing/2014/main" id="{21798CA5-4666-4616-8A8F-30937478829D}"/>
              </a:ext>
            </a:extLst>
          </p:cNvPr>
          <p:cNvPicPr>
            <a:picLocks noChangeAspect="1"/>
          </p:cNvPicPr>
          <p:nvPr/>
        </p:nvPicPr>
        <p:blipFill>
          <a:blip r:embed="rId2"/>
          <a:stretch>
            <a:fillRect/>
          </a:stretch>
        </p:blipFill>
        <p:spPr>
          <a:xfrm>
            <a:off x="7664047" y="483133"/>
            <a:ext cx="4212115" cy="5767687"/>
          </a:xfrm>
          <a:prstGeom prst="rect">
            <a:avLst/>
          </a:prstGeom>
        </p:spPr>
      </p:pic>
      <p:pic>
        <p:nvPicPr>
          <p:cNvPr id="2" name="Picture 2" descr="Text&#10;&#10;Description automatically generated">
            <a:extLst>
              <a:ext uri="{FF2B5EF4-FFF2-40B4-BE49-F238E27FC236}">
                <a16:creationId xmlns:a16="http://schemas.microsoft.com/office/drawing/2014/main" id="{DDF9407E-E424-4085-AF69-2600FBE06B63}"/>
              </a:ext>
            </a:extLst>
          </p:cNvPr>
          <p:cNvPicPr>
            <a:picLocks noChangeAspect="1"/>
          </p:cNvPicPr>
          <p:nvPr/>
        </p:nvPicPr>
        <p:blipFill>
          <a:blip r:embed="rId3"/>
          <a:stretch>
            <a:fillRect/>
          </a:stretch>
        </p:blipFill>
        <p:spPr>
          <a:xfrm>
            <a:off x="4494362" y="1714567"/>
            <a:ext cx="2743200" cy="2451207"/>
          </a:xfrm>
          <a:prstGeom prst="rect">
            <a:avLst/>
          </a:prstGeom>
        </p:spPr>
      </p:pic>
    </p:spTree>
    <p:extLst>
      <p:ext uri="{BB962C8B-B14F-4D97-AF65-F5344CB8AC3E}">
        <p14:creationId xmlns:p14="http://schemas.microsoft.com/office/powerpoint/2010/main" val="421227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315EE2F3-78A6-40FE-B4B1-E535F21A1081}"/>
              </a:ext>
            </a:extLst>
          </p:cNvPr>
          <p:cNvPicPr>
            <a:picLocks noChangeAspect="1"/>
          </p:cNvPicPr>
          <p:nvPr/>
        </p:nvPicPr>
        <p:blipFill>
          <a:blip r:embed="rId2"/>
          <a:stretch>
            <a:fillRect/>
          </a:stretch>
        </p:blipFill>
        <p:spPr>
          <a:xfrm>
            <a:off x="3452301" y="639947"/>
            <a:ext cx="6588641" cy="5408218"/>
          </a:xfrm>
          <a:prstGeom prst="rect">
            <a:avLst/>
          </a:prstGeom>
        </p:spPr>
      </p:pic>
      <p:sp>
        <p:nvSpPr>
          <p:cNvPr id="4" name="TextBox 3">
            <a:extLst>
              <a:ext uri="{FF2B5EF4-FFF2-40B4-BE49-F238E27FC236}">
                <a16:creationId xmlns:a16="http://schemas.microsoft.com/office/drawing/2014/main" id="{332D9ECB-6D27-481A-9A8B-87DBFACD2AAB}"/>
              </a:ext>
            </a:extLst>
          </p:cNvPr>
          <p:cNvSpPr txBox="1"/>
          <p:nvPr/>
        </p:nvSpPr>
        <p:spPr>
          <a:xfrm>
            <a:off x="2562446" y="3678864"/>
            <a:ext cx="16888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Switch is in not </a:t>
            </a:r>
          </a:p>
          <a:p>
            <a:r>
              <a:rPr lang="en-US">
                <a:cs typeface="Calibri"/>
              </a:rPr>
              <a:t>Pressed state</a:t>
            </a:r>
          </a:p>
        </p:txBody>
      </p:sp>
      <p:sp>
        <p:nvSpPr>
          <p:cNvPr id="5" name="TextBox 4">
            <a:extLst>
              <a:ext uri="{FF2B5EF4-FFF2-40B4-BE49-F238E27FC236}">
                <a16:creationId xmlns:a16="http://schemas.microsoft.com/office/drawing/2014/main" id="{49A1AD7A-2FB8-465A-906D-C3C1A2D7D6E8}"/>
              </a:ext>
            </a:extLst>
          </p:cNvPr>
          <p:cNvSpPr txBox="1"/>
          <p:nvPr/>
        </p:nvSpPr>
        <p:spPr>
          <a:xfrm>
            <a:off x="4789186" y="29845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User Presses Switch</a:t>
            </a:r>
          </a:p>
        </p:txBody>
      </p:sp>
      <p:sp>
        <p:nvSpPr>
          <p:cNvPr id="6" name="TextBox 5">
            <a:extLst>
              <a:ext uri="{FF2B5EF4-FFF2-40B4-BE49-F238E27FC236}">
                <a16:creationId xmlns:a16="http://schemas.microsoft.com/office/drawing/2014/main" id="{A337A7FC-8523-4310-B46D-87272E268D7E}"/>
              </a:ext>
            </a:extLst>
          </p:cNvPr>
          <p:cNvSpPr txBox="1"/>
          <p:nvPr/>
        </p:nvSpPr>
        <p:spPr>
          <a:xfrm>
            <a:off x="7179856" y="29819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User Releases Switch</a:t>
            </a:r>
          </a:p>
        </p:txBody>
      </p:sp>
      <p:cxnSp>
        <p:nvCxnSpPr>
          <p:cNvPr id="11" name="Straight Arrow Connector 10">
            <a:extLst>
              <a:ext uri="{FF2B5EF4-FFF2-40B4-BE49-F238E27FC236}">
                <a16:creationId xmlns:a16="http://schemas.microsoft.com/office/drawing/2014/main" id="{D34149CB-4416-45B0-9E7F-E8325DCF59D4}"/>
              </a:ext>
            </a:extLst>
          </p:cNvPr>
          <p:cNvCxnSpPr/>
          <p:nvPr/>
        </p:nvCxnSpPr>
        <p:spPr>
          <a:xfrm>
            <a:off x="4243544" y="1961730"/>
            <a:ext cx="16747" cy="270468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FFB5C40-3769-4A9B-9A70-B714D8E6DA60}"/>
              </a:ext>
            </a:extLst>
          </p:cNvPr>
          <p:cNvCxnSpPr>
            <a:cxnSpLocks/>
          </p:cNvCxnSpPr>
          <p:nvPr/>
        </p:nvCxnSpPr>
        <p:spPr>
          <a:xfrm>
            <a:off x="7124071" y="1995224"/>
            <a:ext cx="16747" cy="2704681"/>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3" name="TextBox 1">
            <a:extLst>
              <a:ext uri="{FF2B5EF4-FFF2-40B4-BE49-F238E27FC236}">
                <a16:creationId xmlns:a16="http://schemas.microsoft.com/office/drawing/2014/main" id="{0BFBB9FB-E76E-4020-AF79-EF3B60AA3789}"/>
              </a:ext>
            </a:extLst>
          </p:cNvPr>
          <p:cNvSpPr txBox="1"/>
          <p:nvPr/>
        </p:nvSpPr>
        <p:spPr>
          <a:xfrm>
            <a:off x="-780120" y="422225"/>
            <a:ext cx="1055010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b="1">
                <a:latin typeface="Arial"/>
                <a:cs typeface="Calibri"/>
              </a:rPr>
              <a:t>Switch Bouncing</a:t>
            </a:r>
          </a:p>
        </p:txBody>
      </p:sp>
    </p:spTree>
    <p:extLst>
      <p:ext uri="{BB962C8B-B14F-4D97-AF65-F5344CB8AC3E}">
        <p14:creationId xmlns:p14="http://schemas.microsoft.com/office/powerpoint/2010/main" val="394675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553FD-F7E5-4B07-8AD8-BC727B28BB9C}"/>
              </a:ext>
            </a:extLst>
          </p:cNvPr>
          <p:cNvSpPr>
            <a:spLocks noGrp="1"/>
          </p:cNvSpPr>
          <p:nvPr>
            <p:ph type="title"/>
          </p:nvPr>
        </p:nvSpPr>
        <p:spPr>
          <a:xfrm>
            <a:off x="742950" y="742951"/>
            <a:ext cx="3476625" cy="4962524"/>
          </a:xfrm>
        </p:spPr>
        <p:txBody>
          <a:bodyPr vert="horz" lIns="91440" tIns="45720" rIns="91440" bIns="45720" rtlCol="0">
            <a:normAutofit/>
          </a:bodyPr>
          <a:lstStyle/>
          <a:p>
            <a:pPr algn="ctr"/>
            <a:r>
              <a:rPr lang="en-US" kern="1200">
                <a:solidFill>
                  <a:srgbClr val="FFFFFF"/>
                </a:solidFill>
                <a:latin typeface="+mj-lt"/>
                <a:ea typeface="+mj-ea"/>
                <a:cs typeface="+mj-cs"/>
              </a:rPr>
              <a:t>DEBOUNCING USING CAPACITOR</a:t>
            </a:r>
          </a:p>
        </p:txBody>
      </p:sp>
      <p:pic>
        <p:nvPicPr>
          <p:cNvPr id="4" name="Picture 4" descr="Diagram, schematic&#10;&#10;Description automatically generated">
            <a:extLst>
              <a:ext uri="{FF2B5EF4-FFF2-40B4-BE49-F238E27FC236}">
                <a16:creationId xmlns:a16="http://schemas.microsoft.com/office/drawing/2014/main" id="{DBF96479-5BDC-4E80-9C81-54B676E44B02}"/>
              </a:ext>
            </a:extLst>
          </p:cNvPr>
          <p:cNvPicPr>
            <a:picLocks noChangeAspect="1"/>
          </p:cNvPicPr>
          <p:nvPr/>
        </p:nvPicPr>
        <p:blipFill>
          <a:blip r:embed="rId2"/>
          <a:stretch>
            <a:fillRect/>
          </a:stretch>
        </p:blipFill>
        <p:spPr>
          <a:xfrm>
            <a:off x="5967725" y="492573"/>
            <a:ext cx="4925738" cy="5880796"/>
          </a:xfrm>
          <a:prstGeom prst="rect">
            <a:avLst/>
          </a:prstGeom>
        </p:spPr>
      </p:pic>
    </p:spTree>
    <p:extLst>
      <p:ext uri="{BB962C8B-B14F-4D97-AF65-F5344CB8AC3E}">
        <p14:creationId xmlns:p14="http://schemas.microsoft.com/office/powerpoint/2010/main" val="362712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BB4C3B-FC8C-4959-B107-3C56F8B3C7E0}"/>
              </a:ext>
            </a:extLst>
          </p:cNvPr>
          <p:cNvSpPr txBox="1"/>
          <p:nvPr/>
        </p:nvSpPr>
        <p:spPr>
          <a:xfrm>
            <a:off x="-921888" y="688039"/>
            <a:ext cx="105501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latin typeface="Arial"/>
                <a:cs typeface="Calibri"/>
              </a:rPr>
              <a:t>Software Debouncing</a:t>
            </a:r>
          </a:p>
        </p:txBody>
      </p:sp>
      <p:sp>
        <p:nvSpPr>
          <p:cNvPr id="7" name="Content Placeholder 6">
            <a:extLst>
              <a:ext uri="{FF2B5EF4-FFF2-40B4-BE49-F238E27FC236}">
                <a16:creationId xmlns:a16="http://schemas.microsoft.com/office/drawing/2014/main" id="{EC3BB3F2-AABB-4686-B82A-37A374957ABA}"/>
              </a:ext>
            </a:extLst>
          </p:cNvPr>
          <p:cNvSpPr>
            <a:spLocks noGrp="1"/>
          </p:cNvSpPr>
          <p:nvPr>
            <p:ph idx="1"/>
          </p:nvPr>
        </p:nvSpPr>
        <p:spPr>
          <a:xfrm>
            <a:off x="1759688" y="1816765"/>
            <a:ext cx="10515600" cy="4351338"/>
          </a:xfrm>
        </p:spPr>
        <p:txBody>
          <a:bodyPr vert="horz" lIns="91440" tIns="45720" rIns="91440" bIns="45720" rtlCol="0" anchor="t">
            <a:normAutofit/>
          </a:bodyPr>
          <a:lstStyle/>
          <a:p>
            <a:r>
              <a:rPr lang="en-US">
                <a:cs typeface="Calibri"/>
              </a:rPr>
              <a:t>Debouncing using code</a:t>
            </a:r>
          </a:p>
          <a:p>
            <a:r>
              <a:rPr lang="en-US">
                <a:cs typeface="Calibri"/>
              </a:rPr>
              <a:t>Take two consecutive readings of switch at a fixed interval</a:t>
            </a:r>
          </a:p>
          <a:p>
            <a:pPr lvl="1"/>
            <a:r>
              <a:rPr lang="en-US">
                <a:cs typeface="Calibri"/>
              </a:rPr>
              <a:t>If both readings are the same, switch is in stable state.</a:t>
            </a:r>
          </a:p>
          <a:p>
            <a:pPr lvl="1"/>
            <a:r>
              <a:rPr lang="en-US">
                <a:cs typeface="Calibri"/>
              </a:rPr>
              <a:t>If both readings are different, state of the switch has changed.</a:t>
            </a:r>
          </a:p>
        </p:txBody>
      </p:sp>
    </p:spTree>
    <p:extLst>
      <p:ext uri="{BB962C8B-B14F-4D97-AF65-F5344CB8AC3E}">
        <p14:creationId xmlns:p14="http://schemas.microsoft.com/office/powerpoint/2010/main" val="104426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9"/>
          <p:cNvSpPr txBox="1">
            <a:spLocks noGrp="1"/>
          </p:cNvSpPr>
          <p:nvPr>
            <p:ph type="title"/>
          </p:nvPr>
        </p:nvSpPr>
        <p:spPr>
          <a:xfrm>
            <a:off x="1962333" y="798100"/>
            <a:ext cx="9374000" cy="1332400"/>
          </a:xfrm>
          <a:prstGeom prst="rect">
            <a:avLst/>
          </a:prstGeom>
        </p:spPr>
        <p:txBody>
          <a:bodyPr spcFirstLastPara="1" wrap="square" lIns="121900" tIns="121900" rIns="121900" bIns="121900" anchor="t" anchorCtr="0">
            <a:normAutofit/>
          </a:bodyPr>
          <a:lstStyle/>
          <a:p>
            <a:r>
              <a:rPr lang="en" sz="4000">
                <a:latin typeface="Arial"/>
                <a:ea typeface="Arial"/>
                <a:cs typeface="Arial"/>
                <a:sym typeface="Arial"/>
              </a:rPr>
              <a:t>ULTRASONIC SENSOR</a:t>
            </a:r>
            <a:endParaRPr sz="4000">
              <a:latin typeface="Arial"/>
              <a:ea typeface="Arial"/>
              <a:cs typeface="Arial"/>
              <a:sym typeface="Arial"/>
            </a:endParaRPr>
          </a:p>
        </p:txBody>
      </p:sp>
      <p:pic>
        <p:nvPicPr>
          <p:cNvPr id="394" name="Google Shape;394;p29"/>
          <p:cNvPicPr preferRelativeResize="0"/>
          <p:nvPr/>
        </p:nvPicPr>
        <p:blipFill>
          <a:blip r:embed="rId3">
            <a:alphaModFix/>
          </a:blip>
          <a:stretch>
            <a:fillRect/>
          </a:stretch>
        </p:blipFill>
        <p:spPr>
          <a:xfrm>
            <a:off x="1962335" y="2437667"/>
            <a:ext cx="9775432" cy="3914000"/>
          </a:xfrm>
          <a:prstGeom prst="rect">
            <a:avLst/>
          </a:prstGeom>
          <a:noFill/>
          <a:ln>
            <a:noFill/>
          </a:ln>
        </p:spPr>
      </p:pic>
    </p:spTree>
    <p:extLst>
      <p:ext uri="{BB962C8B-B14F-4D97-AF65-F5344CB8AC3E}">
        <p14:creationId xmlns:p14="http://schemas.microsoft.com/office/powerpoint/2010/main" val="20460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30"/>
          <p:cNvPicPr preferRelativeResize="0"/>
          <p:nvPr/>
        </p:nvPicPr>
        <p:blipFill>
          <a:blip r:embed="rId3">
            <a:alphaModFix/>
          </a:blip>
          <a:stretch>
            <a:fillRect/>
          </a:stretch>
        </p:blipFill>
        <p:spPr>
          <a:xfrm>
            <a:off x="2561301" y="612967"/>
            <a:ext cx="8019967" cy="5838767"/>
          </a:xfrm>
          <a:prstGeom prst="rect">
            <a:avLst/>
          </a:prstGeom>
          <a:noFill/>
          <a:ln>
            <a:noFill/>
          </a:ln>
        </p:spPr>
      </p:pic>
    </p:spTree>
    <p:extLst>
      <p:ext uri="{BB962C8B-B14F-4D97-AF65-F5344CB8AC3E}">
        <p14:creationId xmlns:p14="http://schemas.microsoft.com/office/powerpoint/2010/main" val="125432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31"/>
          <p:cNvPicPr preferRelativeResize="0"/>
          <p:nvPr/>
        </p:nvPicPr>
        <p:blipFill rotWithShape="1">
          <a:blip r:embed="rId3">
            <a:alphaModFix/>
          </a:blip>
          <a:srcRect l="5824" t="10863" r="4150" b="13275"/>
          <a:stretch/>
        </p:blipFill>
        <p:spPr>
          <a:xfrm>
            <a:off x="3904034" y="194967"/>
            <a:ext cx="5052300" cy="2665200"/>
          </a:xfrm>
          <a:prstGeom prst="rect">
            <a:avLst/>
          </a:prstGeom>
          <a:noFill/>
          <a:ln>
            <a:noFill/>
          </a:ln>
        </p:spPr>
      </p:pic>
      <p:pic>
        <p:nvPicPr>
          <p:cNvPr id="405" name="Google Shape;405;p31"/>
          <p:cNvPicPr preferRelativeResize="0"/>
          <p:nvPr/>
        </p:nvPicPr>
        <p:blipFill>
          <a:blip r:embed="rId4">
            <a:alphaModFix/>
          </a:blip>
          <a:stretch>
            <a:fillRect/>
          </a:stretch>
        </p:blipFill>
        <p:spPr>
          <a:xfrm>
            <a:off x="2963400" y="2735700"/>
            <a:ext cx="6933568" cy="3953000"/>
          </a:xfrm>
          <a:prstGeom prst="rect">
            <a:avLst/>
          </a:prstGeom>
          <a:noFill/>
          <a:ln>
            <a:noFill/>
          </a:ln>
        </p:spPr>
      </p:pic>
    </p:spTree>
    <p:extLst>
      <p:ext uri="{BB962C8B-B14F-4D97-AF65-F5344CB8AC3E}">
        <p14:creationId xmlns:p14="http://schemas.microsoft.com/office/powerpoint/2010/main" val="218227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title"/>
          </p:nvPr>
        </p:nvSpPr>
        <p:spPr>
          <a:xfrm>
            <a:off x="1900415" y="295855"/>
            <a:ext cx="10536000" cy="1332400"/>
          </a:xfrm>
          <a:prstGeom prst="rect">
            <a:avLst/>
          </a:prstGeom>
        </p:spPr>
        <p:txBody>
          <a:bodyPr spcFirstLastPara="1" wrap="square" lIns="121900" tIns="121900" rIns="121900" bIns="121900" anchor="t" anchorCtr="0">
            <a:noAutofit/>
          </a:bodyPr>
          <a:lstStyle/>
          <a:p>
            <a:pPr>
              <a:lnSpc>
                <a:spcPct val="115000"/>
              </a:lnSpc>
              <a:spcBef>
                <a:spcPts val="1600"/>
              </a:spcBef>
            </a:pPr>
            <a:r>
              <a:rPr lang="en" sz="4300">
                <a:latin typeface="Arial"/>
                <a:ea typeface="Arial"/>
                <a:cs typeface="Arial"/>
                <a:sym typeface="Arial"/>
              </a:rPr>
              <a:t>Interfacing Ultrasonic (HC-SR04) Sensor with Arduino</a:t>
            </a:r>
            <a:endParaRPr sz="4300">
              <a:latin typeface="Arial"/>
              <a:ea typeface="Arial"/>
              <a:cs typeface="Arial"/>
              <a:sym typeface="Arial"/>
            </a:endParaRPr>
          </a:p>
          <a:p>
            <a:pPr>
              <a:spcBef>
                <a:spcPts val="1600"/>
              </a:spcBef>
            </a:pPr>
            <a:endParaRPr sz="4300">
              <a:latin typeface="Arial"/>
              <a:ea typeface="Arial"/>
              <a:cs typeface="Arial"/>
              <a:sym typeface="Arial"/>
            </a:endParaRPr>
          </a:p>
        </p:txBody>
      </p:sp>
      <p:pic>
        <p:nvPicPr>
          <p:cNvPr id="412" name="Google Shape;412;p32"/>
          <p:cNvPicPr preferRelativeResize="0"/>
          <p:nvPr/>
        </p:nvPicPr>
        <p:blipFill>
          <a:blip r:embed="rId3">
            <a:alphaModFix/>
          </a:blip>
          <a:stretch>
            <a:fillRect/>
          </a:stretch>
        </p:blipFill>
        <p:spPr>
          <a:xfrm>
            <a:off x="2113522" y="1940249"/>
            <a:ext cx="3987065" cy="4721867"/>
          </a:xfrm>
          <a:prstGeom prst="rect">
            <a:avLst/>
          </a:prstGeom>
          <a:noFill/>
          <a:ln>
            <a:noFill/>
          </a:ln>
        </p:spPr>
      </p:pic>
      <p:sp>
        <p:nvSpPr>
          <p:cNvPr id="2" name="TextBox 1">
            <a:extLst>
              <a:ext uri="{FF2B5EF4-FFF2-40B4-BE49-F238E27FC236}">
                <a16:creationId xmlns:a16="http://schemas.microsoft.com/office/drawing/2014/main" id="{246269C3-0A29-4D9E-9EC7-7BE5E2185655}"/>
              </a:ext>
            </a:extLst>
          </p:cNvPr>
          <p:cNvSpPr txBox="1"/>
          <p:nvPr/>
        </p:nvSpPr>
        <p:spPr>
          <a:xfrm>
            <a:off x="6966857" y="3048000"/>
            <a:ext cx="384265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2"/>
                </a:solidFill>
                <a:cs typeface="Arial"/>
              </a:rPr>
              <a:t>Echo and Trigger Pin of the ultrasonic sensor can be connected to any of the digital pins!</a:t>
            </a:r>
          </a:p>
        </p:txBody>
      </p:sp>
    </p:spTree>
    <p:extLst>
      <p:ext uri="{BB962C8B-B14F-4D97-AF65-F5344CB8AC3E}">
        <p14:creationId xmlns:p14="http://schemas.microsoft.com/office/powerpoint/2010/main" val="2287980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10;&#10;Description automatically generated">
            <a:extLst>
              <a:ext uri="{FF2B5EF4-FFF2-40B4-BE49-F238E27FC236}">
                <a16:creationId xmlns:a16="http://schemas.microsoft.com/office/drawing/2014/main" id="{C979DD6D-7C95-4FF1-9E1C-C33F708EA002}"/>
              </a:ext>
            </a:extLst>
          </p:cNvPr>
          <p:cNvPicPr>
            <a:picLocks noChangeAspect="1"/>
          </p:cNvPicPr>
          <p:nvPr/>
        </p:nvPicPr>
        <p:blipFill>
          <a:blip r:embed="rId2"/>
          <a:stretch>
            <a:fillRect/>
          </a:stretch>
        </p:blipFill>
        <p:spPr>
          <a:xfrm>
            <a:off x="7806166" y="104985"/>
            <a:ext cx="3345641" cy="6499842"/>
          </a:xfrm>
          <a:prstGeom prst="rect">
            <a:avLst/>
          </a:prstGeom>
        </p:spPr>
      </p:pic>
      <p:sp>
        <p:nvSpPr>
          <p:cNvPr id="10" name="Google Shape;410;p32">
            <a:extLst>
              <a:ext uri="{FF2B5EF4-FFF2-40B4-BE49-F238E27FC236}">
                <a16:creationId xmlns:a16="http://schemas.microsoft.com/office/drawing/2014/main" id="{1CEB9A2D-667B-4C33-89F5-CA1667007053}"/>
              </a:ext>
            </a:extLst>
          </p:cNvPr>
          <p:cNvSpPr txBox="1">
            <a:spLocks noGrp="1"/>
          </p:cNvSpPr>
          <p:nvPr>
            <p:ph type="title"/>
          </p:nvPr>
        </p:nvSpPr>
        <p:spPr>
          <a:xfrm>
            <a:off x="1808608" y="1425084"/>
            <a:ext cx="5293808" cy="1332400"/>
          </a:xfrm>
          <a:prstGeom prst="rect">
            <a:avLst/>
          </a:prstGeom>
        </p:spPr>
        <p:txBody>
          <a:bodyPr spcFirstLastPara="1" wrap="square" lIns="121900" tIns="121900" rIns="121900" bIns="121900" anchor="t" anchorCtr="0">
            <a:noAutofit/>
          </a:bodyPr>
          <a:lstStyle/>
          <a:p>
            <a:pPr>
              <a:lnSpc>
                <a:spcPct val="115000"/>
              </a:lnSpc>
              <a:spcBef>
                <a:spcPts val="1600"/>
              </a:spcBef>
            </a:pPr>
            <a:r>
              <a:rPr lang="en" sz="4300">
                <a:latin typeface="Arial"/>
                <a:ea typeface="Arial"/>
                <a:cs typeface="Arial"/>
                <a:sym typeface="Arial"/>
              </a:rPr>
              <a:t>Interfacing Ultrasonic (HC-SR04) Sensor with Arduino</a:t>
            </a:r>
            <a:endParaRPr sz="4300">
              <a:latin typeface="Arial"/>
              <a:ea typeface="Arial"/>
              <a:cs typeface="Arial"/>
              <a:sym typeface="Arial"/>
            </a:endParaRPr>
          </a:p>
          <a:p>
            <a:pPr>
              <a:spcBef>
                <a:spcPts val="1600"/>
              </a:spcBef>
            </a:pPr>
            <a:endParaRPr sz="4300">
              <a:latin typeface="Arial"/>
              <a:ea typeface="Arial"/>
              <a:cs typeface="Arial"/>
              <a:sym typeface="Arial"/>
            </a:endParaRPr>
          </a:p>
        </p:txBody>
      </p:sp>
    </p:spTree>
    <p:extLst>
      <p:ext uri="{BB962C8B-B14F-4D97-AF65-F5344CB8AC3E}">
        <p14:creationId xmlns:p14="http://schemas.microsoft.com/office/powerpoint/2010/main" val="217902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CC90C-0117-4728-BE43-294D95084C68}"/>
              </a:ext>
            </a:extLst>
          </p:cNvPr>
          <p:cNvSpPr txBox="1"/>
          <p:nvPr/>
        </p:nvSpPr>
        <p:spPr>
          <a:xfrm>
            <a:off x="4965430" y="629268"/>
            <a:ext cx="6586491" cy="128616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a:latin typeface="+mj-lt"/>
                <a:ea typeface="+mj-ea"/>
                <a:cs typeface="+mj-cs"/>
              </a:rPr>
              <a:t>Day 1 Recap</a:t>
            </a:r>
          </a:p>
        </p:txBody>
      </p:sp>
      <p:sp>
        <p:nvSpPr>
          <p:cNvPr id="3" name="TextBox 2">
            <a:extLst>
              <a:ext uri="{FF2B5EF4-FFF2-40B4-BE49-F238E27FC236}">
                <a16:creationId xmlns:a16="http://schemas.microsoft.com/office/drawing/2014/main" id="{4AD6035C-1DA7-431E-90CD-2A14D49FC9BA}"/>
              </a:ext>
            </a:extLst>
          </p:cNvPr>
          <p:cNvSpPr txBox="1"/>
          <p:nvPr/>
        </p:nvSpPr>
        <p:spPr>
          <a:xfrm>
            <a:off x="4965431" y="2438400"/>
            <a:ext cx="658648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Breadboards</a:t>
            </a:r>
          </a:p>
          <a:p>
            <a:pPr marL="285750" indent="-228600">
              <a:lnSpc>
                <a:spcPct val="90000"/>
              </a:lnSpc>
              <a:spcAft>
                <a:spcPts val="600"/>
              </a:spcAft>
              <a:buFont typeface="Arial" panose="020B0604020202020204" pitchFamily="34" charset="0"/>
              <a:buChar char="•"/>
            </a:pPr>
            <a:r>
              <a:rPr lang="en-US" sz="2000"/>
              <a:t>LEDs</a:t>
            </a:r>
            <a:endParaRPr lang="en-US" sz="2000">
              <a:cs typeface="Calibri"/>
            </a:endParaRPr>
          </a:p>
          <a:p>
            <a:pPr marL="285750" indent="-228600">
              <a:lnSpc>
                <a:spcPct val="90000"/>
              </a:lnSpc>
              <a:spcAft>
                <a:spcPts val="600"/>
              </a:spcAft>
              <a:buFont typeface="Arial" panose="020B0604020202020204" pitchFamily="34" charset="0"/>
              <a:buChar char="•"/>
            </a:pPr>
            <a:r>
              <a:rPr lang="en-US" sz="2000">
                <a:cs typeface="Calibri"/>
              </a:rPr>
              <a:t>Resistor</a:t>
            </a:r>
            <a:endParaRPr lang="en-US" sz="2000"/>
          </a:p>
          <a:p>
            <a:pPr marL="285750" indent="-228600">
              <a:lnSpc>
                <a:spcPct val="90000"/>
              </a:lnSpc>
              <a:spcAft>
                <a:spcPts val="600"/>
              </a:spcAft>
              <a:buFont typeface="Arial" panose="020B0604020202020204" pitchFamily="34" charset="0"/>
              <a:buChar char="•"/>
            </a:pPr>
            <a:r>
              <a:rPr lang="en-US" sz="2000"/>
              <a:t>Transistor</a:t>
            </a:r>
            <a:endParaRPr lang="en-US" sz="2000">
              <a:cs typeface="Calibri" panose="020F0502020204030204"/>
            </a:endParaRPr>
          </a:p>
          <a:p>
            <a:pPr marL="285750" indent="-228600">
              <a:lnSpc>
                <a:spcPct val="90000"/>
              </a:lnSpc>
              <a:spcAft>
                <a:spcPts val="600"/>
              </a:spcAft>
              <a:buFont typeface="Arial" panose="020B0604020202020204" pitchFamily="34" charset="0"/>
              <a:buChar char="•"/>
            </a:pPr>
            <a:r>
              <a:rPr lang="en-US" sz="2000"/>
              <a:t>LDR</a:t>
            </a:r>
            <a:endParaRPr lang="en-US" sz="2000">
              <a:cs typeface="Calibri" panose="020F0502020204030204"/>
            </a:endParaRPr>
          </a:p>
          <a:p>
            <a:pPr marL="285750" indent="-228600">
              <a:lnSpc>
                <a:spcPct val="90000"/>
              </a:lnSpc>
              <a:spcAft>
                <a:spcPts val="600"/>
              </a:spcAft>
              <a:buFont typeface="Arial" panose="020B0604020202020204" pitchFamily="34" charset="0"/>
              <a:buChar char="•"/>
            </a:pPr>
            <a:r>
              <a:rPr lang="en-US" sz="2000"/>
              <a:t>Basic Arduino Functions</a:t>
            </a:r>
            <a:endParaRPr lang="en-US" sz="2000">
              <a:cs typeface="Calibri" panose="020F0502020204030204"/>
            </a:endParaRPr>
          </a:p>
        </p:txBody>
      </p:sp>
      <p:pic>
        <p:nvPicPr>
          <p:cNvPr id="5" name="Picture 4" descr="CPU with binary numbers and blueprint">
            <a:extLst>
              <a:ext uri="{FF2B5EF4-FFF2-40B4-BE49-F238E27FC236}">
                <a16:creationId xmlns:a16="http://schemas.microsoft.com/office/drawing/2014/main" id="{2E51C946-511A-4309-80F3-705BE37D2730}"/>
              </a:ext>
            </a:extLst>
          </p:cNvPr>
          <p:cNvPicPr>
            <a:picLocks noChangeAspect="1"/>
          </p:cNvPicPr>
          <p:nvPr/>
        </p:nvPicPr>
        <p:blipFill rotWithShape="1">
          <a:blip r:embed="rId2"/>
          <a:srcRect l="33952" r="28026"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5F0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74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32">
            <a:extLst>
              <a:ext uri="{FF2B5EF4-FFF2-40B4-BE49-F238E27FC236}">
                <a16:creationId xmlns:a16="http://schemas.microsoft.com/office/drawing/2014/main" id="{CF3ADF73-8546-4949-A4CE-E9AA6E7E5233}"/>
              </a:ext>
            </a:extLst>
          </p:cNvPr>
          <p:cNvSpPr txBox="1"/>
          <p:nvPr/>
        </p:nvSpPr>
        <p:spPr>
          <a:xfrm>
            <a:off x="2299192" y="1764247"/>
            <a:ext cx="4994800" cy="4985940"/>
          </a:xfrm>
          <a:prstGeom prst="rect">
            <a:avLst/>
          </a:prstGeom>
          <a:noFill/>
          <a:ln>
            <a:noFill/>
          </a:ln>
        </p:spPr>
        <p:txBody>
          <a:bodyPr spcFirstLastPara="1" wrap="square" lIns="121900" tIns="121900" rIns="121900" bIns="1219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rgbClr val="3CB0D6"/>
                </a:solidFill>
              </a:rPr>
              <a:t>long</a:t>
            </a:r>
            <a:r>
              <a:rPr lang="en"/>
              <a:t> duration; </a:t>
            </a:r>
            <a:endParaRPr/>
          </a:p>
          <a:p>
            <a:r>
              <a:rPr lang="en">
                <a:solidFill>
                  <a:srgbClr val="3CB0D6"/>
                </a:solidFill>
              </a:rPr>
              <a:t>int</a:t>
            </a:r>
            <a:r>
              <a:rPr lang="en"/>
              <a:t> distance; </a:t>
            </a:r>
            <a:endParaRPr/>
          </a:p>
          <a:p>
            <a:r>
              <a:rPr lang="en">
                <a:solidFill>
                  <a:srgbClr val="3CB0D6"/>
                </a:solidFill>
              </a:rPr>
              <a:t>int</a:t>
            </a:r>
            <a:r>
              <a:rPr lang="en"/>
              <a:t> </a:t>
            </a:r>
            <a:r>
              <a:rPr lang="en" err="1"/>
              <a:t>Trig_PIN</a:t>
            </a:r>
            <a:r>
              <a:rPr lang="en"/>
              <a:t> </a:t>
            </a:r>
            <a:r>
              <a:rPr lang="en">
                <a:solidFill>
                  <a:srgbClr val="C39D77"/>
                </a:solidFill>
              </a:rPr>
              <a:t>= 5;</a:t>
            </a:r>
            <a:endParaRPr>
              <a:solidFill>
                <a:srgbClr val="C39D77"/>
              </a:solidFill>
            </a:endParaRPr>
          </a:p>
          <a:p>
            <a:r>
              <a:rPr lang="en">
                <a:solidFill>
                  <a:srgbClr val="3CB0D6"/>
                </a:solidFill>
              </a:rPr>
              <a:t>int</a:t>
            </a:r>
            <a:r>
              <a:rPr lang="en"/>
              <a:t> </a:t>
            </a:r>
            <a:r>
              <a:rPr lang="en" err="1"/>
              <a:t>Echo_PIN</a:t>
            </a:r>
            <a:r>
              <a:rPr lang="en"/>
              <a:t> </a:t>
            </a:r>
            <a:r>
              <a:rPr lang="en">
                <a:solidFill>
                  <a:srgbClr val="C39D77"/>
                </a:solidFill>
              </a:rPr>
              <a:t>= 4</a:t>
            </a:r>
            <a:r>
              <a:rPr lang="en"/>
              <a:t>;</a:t>
            </a:r>
            <a:endParaRPr/>
          </a:p>
          <a:p>
            <a:endParaRPr/>
          </a:p>
          <a:p>
            <a:r>
              <a:rPr lang="en">
                <a:solidFill>
                  <a:srgbClr val="3CB0D6"/>
                </a:solidFill>
              </a:rPr>
              <a:t>void</a:t>
            </a:r>
            <a:r>
              <a:rPr lang="en"/>
              <a:t> </a:t>
            </a:r>
            <a:r>
              <a:rPr lang="en">
                <a:solidFill>
                  <a:srgbClr val="E06422"/>
                </a:solidFill>
              </a:rPr>
              <a:t>setup</a:t>
            </a:r>
            <a:r>
              <a:rPr lang="en"/>
              <a:t>() {</a:t>
            </a:r>
            <a:endParaRPr/>
          </a:p>
          <a:p>
            <a:pPr indent="608965"/>
            <a:r>
              <a:rPr lang="en" err="1">
                <a:solidFill>
                  <a:srgbClr val="E06422"/>
                </a:solidFill>
              </a:rPr>
              <a:t>pinMode</a:t>
            </a:r>
            <a:r>
              <a:rPr lang="en"/>
              <a:t>(</a:t>
            </a:r>
            <a:r>
              <a:rPr lang="en" err="1"/>
              <a:t>Trig_PIN</a:t>
            </a:r>
            <a:r>
              <a:rPr lang="en"/>
              <a:t>, </a:t>
            </a:r>
            <a:r>
              <a:rPr lang="en">
                <a:solidFill>
                  <a:srgbClr val="3CB0D6"/>
                </a:solidFill>
              </a:rPr>
              <a:t>OUTPUT</a:t>
            </a:r>
            <a:r>
              <a:rPr lang="en"/>
              <a:t>); </a:t>
            </a:r>
            <a:endParaRPr/>
          </a:p>
          <a:p>
            <a:r>
              <a:rPr lang="en"/>
              <a:t>            </a:t>
            </a:r>
            <a:r>
              <a:rPr lang="en" err="1">
                <a:solidFill>
                  <a:srgbClr val="E06422"/>
                </a:solidFill>
              </a:rPr>
              <a:t>pinMode</a:t>
            </a:r>
            <a:r>
              <a:rPr lang="en"/>
              <a:t>(</a:t>
            </a:r>
            <a:r>
              <a:rPr lang="en" err="1">
                <a:solidFill>
                  <a:srgbClr val="202124"/>
                </a:solidFill>
              </a:rPr>
              <a:t>Echo_PIN</a:t>
            </a:r>
            <a:r>
              <a:rPr lang="en"/>
              <a:t>, </a:t>
            </a:r>
            <a:r>
              <a:rPr lang="en">
                <a:solidFill>
                  <a:srgbClr val="3CB0D6"/>
                </a:solidFill>
              </a:rPr>
              <a:t>INPUT</a:t>
            </a:r>
            <a:r>
              <a:rPr lang="en"/>
              <a:t>); </a:t>
            </a:r>
            <a:endParaRPr/>
          </a:p>
          <a:p>
            <a:pPr indent="608965"/>
            <a:r>
              <a:rPr lang="en" err="1">
                <a:solidFill>
                  <a:srgbClr val="E06422"/>
                </a:solidFill>
              </a:rPr>
              <a:t>Serial</a:t>
            </a:r>
            <a:r>
              <a:rPr lang="en" err="1"/>
              <a:t>.</a:t>
            </a:r>
            <a:r>
              <a:rPr lang="en" err="1">
                <a:solidFill>
                  <a:srgbClr val="E06422"/>
                </a:solidFill>
              </a:rPr>
              <a:t>begin</a:t>
            </a:r>
            <a:r>
              <a:rPr lang="en"/>
              <a:t>(</a:t>
            </a:r>
            <a:r>
              <a:rPr lang="en">
                <a:solidFill>
                  <a:srgbClr val="C39D77"/>
                </a:solidFill>
              </a:rPr>
              <a:t>9600</a:t>
            </a:r>
            <a:r>
              <a:rPr lang="en"/>
              <a:t>);  </a:t>
            </a:r>
            <a:endParaRPr/>
          </a:p>
          <a:p>
            <a:r>
              <a:rPr lang="en"/>
              <a:t>}</a:t>
            </a:r>
            <a:endParaRPr/>
          </a:p>
          <a:p>
            <a:r>
              <a:rPr lang="en">
                <a:solidFill>
                  <a:srgbClr val="3CB0D6"/>
                </a:solidFill>
              </a:rPr>
              <a:t>void</a:t>
            </a:r>
            <a:r>
              <a:rPr lang="en"/>
              <a:t> </a:t>
            </a:r>
            <a:r>
              <a:rPr lang="en">
                <a:solidFill>
                  <a:srgbClr val="E06422"/>
                </a:solidFill>
              </a:rPr>
              <a:t>loop</a:t>
            </a:r>
            <a:r>
              <a:rPr lang="en"/>
              <a:t>() {</a:t>
            </a:r>
            <a:endParaRPr/>
          </a:p>
          <a:p>
            <a:r>
              <a:rPr lang="en">
                <a:solidFill>
                  <a:srgbClr val="E06422"/>
                </a:solidFill>
              </a:rPr>
              <a:t>            </a:t>
            </a:r>
            <a:r>
              <a:rPr lang="en" err="1">
                <a:solidFill>
                  <a:srgbClr val="E06422"/>
                </a:solidFill>
              </a:rPr>
              <a:t>digitalWrite</a:t>
            </a:r>
            <a:r>
              <a:rPr lang="en"/>
              <a:t>(</a:t>
            </a:r>
            <a:r>
              <a:rPr lang="en" err="1">
                <a:solidFill>
                  <a:srgbClr val="202124"/>
                </a:solidFill>
              </a:rPr>
              <a:t>Trig_PIN</a:t>
            </a:r>
            <a:r>
              <a:rPr lang="en"/>
              <a:t>, </a:t>
            </a:r>
            <a:r>
              <a:rPr lang="en">
                <a:solidFill>
                  <a:srgbClr val="3CB0D6"/>
                </a:solidFill>
              </a:rPr>
              <a:t>LOW</a:t>
            </a:r>
            <a:r>
              <a:rPr lang="en"/>
              <a:t>);</a:t>
            </a:r>
            <a:endParaRPr/>
          </a:p>
          <a:p>
            <a:pPr indent="608965"/>
            <a:r>
              <a:rPr lang="en" err="1">
                <a:solidFill>
                  <a:srgbClr val="E06422"/>
                </a:solidFill>
              </a:rPr>
              <a:t>delayMicroseconds</a:t>
            </a:r>
            <a:r>
              <a:rPr lang="en"/>
              <a:t>(2);</a:t>
            </a:r>
            <a:endParaRPr/>
          </a:p>
          <a:p>
            <a:pPr indent="608965"/>
            <a:r>
              <a:rPr lang="en" err="1">
                <a:solidFill>
                  <a:srgbClr val="E06422"/>
                </a:solidFill>
              </a:rPr>
              <a:t>digitalWrite</a:t>
            </a:r>
            <a:r>
              <a:rPr lang="en"/>
              <a:t>(</a:t>
            </a:r>
            <a:r>
              <a:rPr lang="en" err="1"/>
              <a:t>Trig_PIN</a:t>
            </a:r>
            <a:r>
              <a:rPr lang="en"/>
              <a:t>, </a:t>
            </a:r>
            <a:r>
              <a:rPr lang="en">
                <a:solidFill>
                  <a:srgbClr val="3CB0D6"/>
                </a:solidFill>
              </a:rPr>
              <a:t>HIGH</a:t>
            </a:r>
            <a:r>
              <a:rPr lang="en"/>
              <a:t>);</a:t>
            </a:r>
            <a:endParaRPr/>
          </a:p>
          <a:p>
            <a:pPr indent="608965"/>
            <a:r>
              <a:rPr lang="en" err="1">
                <a:solidFill>
                  <a:srgbClr val="E06422"/>
                </a:solidFill>
              </a:rPr>
              <a:t>delayMicroseconds</a:t>
            </a:r>
            <a:r>
              <a:rPr lang="en"/>
              <a:t>(10);</a:t>
            </a:r>
            <a:endParaRPr/>
          </a:p>
          <a:p>
            <a:pPr indent="608965"/>
            <a:r>
              <a:rPr lang="en" err="1">
                <a:solidFill>
                  <a:srgbClr val="E06422"/>
                </a:solidFill>
              </a:rPr>
              <a:t>digitalWrite</a:t>
            </a:r>
            <a:r>
              <a:rPr lang="en"/>
              <a:t>(</a:t>
            </a:r>
            <a:r>
              <a:rPr lang="en" err="1"/>
              <a:t>Trig_PIN</a:t>
            </a:r>
            <a:r>
              <a:rPr lang="en"/>
              <a:t>, </a:t>
            </a:r>
            <a:r>
              <a:rPr lang="en">
                <a:solidFill>
                  <a:srgbClr val="3CB0D6"/>
                </a:solidFill>
              </a:rPr>
              <a:t>LOW</a:t>
            </a:r>
            <a:r>
              <a:rPr lang="en"/>
              <a:t>);</a:t>
            </a:r>
            <a:endParaRPr/>
          </a:p>
          <a:p>
            <a:pPr indent="608965"/>
            <a:r>
              <a:rPr lang="en"/>
              <a:t>duration = </a:t>
            </a:r>
            <a:r>
              <a:rPr lang="en" err="1">
                <a:solidFill>
                  <a:srgbClr val="E06422"/>
                </a:solidFill>
              </a:rPr>
              <a:t>pulseIn</a:t>
            </a:r>
            <a:r>
              <a:rPr lang="en"/>
              <a:t>(</a:t>
            </a:r>
            <a:r>
              <a:rPr lang="en" err="1"/>
              <a:t>Echo_PIN</a:t>
            </a:r>
            <a:r>
              <a:rPr lang="en"/>
              <a:t>, </a:t>
            </a:r>
            <a:r>
              <a:rPr lang="en">
                <a:solidFill>
                  <a:srgbClr val="3CB0D6"/>
                </a:solidFill>
              </a:rPr>
              <a:t>HIGH</a:t>
            </a:r>
            <a:r>
              <a:rPr lang="en"/>
              <a:t>);</a:t>
            </a:r>
            <a:endParaRPr/>
          </a:p>
          <a:p>
            <a:pPr indent="608965"/>
            <a:r>
              <a:rPr lang="en"/>
              <a:t>distance = duration * 0.034 / 2; </a:t>
            </a:r>
            <a:endParaRPr/>
          </a:p>
          <a:p>
            <a:pPr indent="608965"/>
            <a:r>
              <a:rPr lang="en" err="1">
                <a:solidFill>
                  <a:srgbClr val="E06422"/>
                </a:solidFill>
              </a:rPr>
              <a:t>Serial</a:t>
            </a:r>
            <a:r>
              <a:rPr lang="en" err="1"/>
              <a:t>.</a:t>
            </a:r>
            <a:r>
              <a:rPr lang="en" err="1">
                <a:solidFill>
                  <a:srgbClr val="E06422"/>
                </a:solidFill>
              </a:rPr>
              <a:t>println</a:t>
            </a:r>
            <a:r>
              <a:rPr lang="en"/>
              <a:t>(</a:t>
            </a:r>
            <a:r>
              <a:rPr lang="en">
                <a:solidFill>
                  <a:srgbClr val="3CB0D6"/>
                </a:solidFill>
              </a:rPr>
              <a:t>"Distance: "</a:t>
            </a:r>
            <a:r>
              <a:rPr lang="en"/>
              <a:t>);</a:t>
            </a:r>
            <a:endParaRPr/>
          </a:p>
          <a:p>
            <a:pPr indent="608965"/>
            <a:r>
              <a:rPr lang="en" err="1">
                <a:solidFill>
                  <a:srgbClr val="E06422"/>
                </a:solidFill>
              </a:rPr>
              <a:t>Serial</a:t>
            </a:r>
            <a:r>
              <a:rPr lang="en" err="1"/>
              <a:t>.</a:t>
            </a:r>
            <a:r>
              <a:rPr lang="en" err="1">
                <a:solidFill>
                  <a:srgbClr val="E06422"/>
                </a:solidFill>
              </a:rPr>
              <a:t>print</a:t>
            </a:r>
            <a:r>
              <a:rPr lang="en"/>
              <a:t>(distance);</a:t>
            </a:r>
            <a:endParaRPr/>
          </a:p>
          <a:p>
            <a:pPr indent="608965"/>
            <a:r>
              <a:rPr lang="en" err="1">
                <a:solidFill>
                  <a:srgbClr val="E06422"/>
                </a:solidFill>
              </a:rPr>
              <a:t>Serial</a:t>
            </a:r>
            <a:r>
              <a:rPr lang="en" err="1"/>
              <a:t>.</a:t>
            </a:r>
            <a:r>
              <a:rPr lang="en" err="1">
                <a:solidFill>
                  <a:srgbClr val="E06422"/>
                </a:solidFill>
              </a:rPr>
              <a:t>println</a:t>
            </a:r>
            <a:r>
              <a:rPr lang="en"/>
              <a:t>(</a:t>
            </a:r>
            <a:r>
              <a:rPr lang="en">
                <a:solidFill>
                  <a:srgbClr val="3CB0D6"/>
                </a:solidFill>
              </a:rPr>
              <a:t>" cm"</a:t>
            </a:r>
            <a:r>
              <a:rPr lang="en"/>
              <a:t>);</a:t>
            </a:r>
            <a:endParaRPr/>
          </a:p>
          <a:p>
            <a:r>
              <a:rPr lang="en"/>
              <a:t>}</a:t>
            </a:r>
            <a:endParaRPr/>
          </a:p>
        </p:txBody>
      </p:sp>
      <p:sp>
        <p:nvSpPr>
          <p:cNvPr id="2" name="Google Shape;410;p32">
            <a:extLst>
              <a:ext uri="{FF2B5EF4-FFF2-40B4-BE49-F238E27FC236}">
                <a16:creationId xmlns:a16="http://schemas.microsoft.com/office/drawing/2014/main" id="{8C1D6D51-4A52-4CD2-A6FD-67EF4944D691}"/>
              </a:ext>
            </a:extLst>
          </p:cNvPr>
          <p:cNvSpPr txBox="1">
            <a:spLocks noGrp="1"/>
          </p:cNvSpPr>
          <p:nvPr>
            <p:ph type="title"/>
          </p:nvPr>
        </p:nvSpPr>
        <p:spPr>
          <a:xfrm>
            <a:off x="1900415" y="152420"/>
            <a:ext cx="10536000" cy="1332400"/>
          </a:xfrm>
          <a:prstGeom prst="rect">
            <a:avLst/>
          </a:prstGeom>
        </p:spPr>
        <p:txBody>
          <a:bodyPr spcFirstLastPara="1" wrap="square" lIns="121900" tIns="121900" rIns="121900" bIns="121900" anchor="t" anchorCtr="0">
            <a:noAutofit/>
          </a:bodyPr>
          <a:lstStyle/>
          <a:p>
            <a:pPr>
              <a:lnSpc>
                <a:spcPct val="115000"/>
              </a:lnSpc>
              <a:spcBef>
                <a:spcPts val="1600"/>
              </a:spcBef>
            </a:pPr>
            <a:r>
              <a:rPr lang="en" sz="4300">
                <a:latin typeface="Arial"/>
                <a:ea typeface="Arial"/>
                <a:cs typeface="Arial"/>
                <a:sym typeface="Arial"/>
              </a:rPr>
              <a:t>Interfacing Ultrasonic (HC-SR04) Sensor with Arduino</a:t>
            </a:r>
            <a:endParaRPr sz="4300">
              <a:latin typeface="Arial"/>
              <a:ea typeface="Arial"/>
              <a:cs typeface="Arial"/>
              <a:sym typeface="Arial"/>
            </a:endParaRPr>
          </a:p>
          <a:p>
            <a:pPr>
              <a:spcBef>
                <a:spcPts val="1600"/>
              </a:spcBef>
            </a:pPr>
            <a:endParaRPr sz="4300">
              <a:latin typeface="Arial"/>
              <a:ea typeface="Arial"/>
              <a:cs typeface="Arial"/>
              <a:sym typeface="Arial"/>
            </a:endParaRPr>
          </a:p>
        </p:txBody>
      </p:sp>
    </p:spTree>
    <p:extLst>
      <p:ext uri="{BB962C8B-B14F-4D97-AF65-F5344CB8AC3E}">
        <p14:creationId xmlns:p14="http://schemas.microsoft.com/office/powerpoint/2010/main" val="130351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75EA-D0BD-4196-B0E8-66B6540EEEE4}"/>
              </a:ext>
            </a:extLst>
          </p:cNvPr>
          <p:cNvSpPr>
            <a:spLocks noGrp="1"/>
          </p:cNvSpPr>
          <p:nvPr>
            <p:ph type="title"/>
          </p:nvPr>
        </p:nvSpPr>
        <p:spPr>
          <a:xfrm>
            <a:off x="1738400" y="798100"/>
            <a:ext cx="9374000" cy="653027"/>
          </a:xfrm>
        </p:spPr>
        <p:txBody>
          <a:bodyPr/>
          <a:lstStyle/>
          <a:p>
            <a:r>
              <a:rPr lang="en-US">
                <a:latin typeface="Arial"/>
                <a:cs typeface="Arial"/>
              </a:rPr>
              <a:t>LIBRARIES IN ARDUINO</a:t>
            </a:r>
          </a:p>
        </p:txBody>
      </p:sp>
      <p:sp>
        <p:nvSpPr>
          <p:cNvPr id="3" name="Text Placeholder 2">
            <a:extLst>
              <a:ext uri="{FF2B5EF4-FFF2-40B4-BE49-F238E27FC236}">
                <a16:creationId xmlns:a16="http://schemas.microsoft.com/office/drawing/2014/main" id="{27C061E9-0D09-417A-9176-31BDA76D14E4}"/>
              </a:ext>
            </a:extLst>
          </p:cNvPr>
          <p:cNvSpPr>
            <a:spLocks noGrp="1"/>
          </p:cNvSpPr>
          <p:nvPr>
            <p:ph type="body" idx="1"/>
          </p:nvPr>
        </p:nvSpPr>
        <p:spPr>
          <a:xfrm>
            <a:off x="1646593" y="1716966"/>
            <a:ext cx="9374000" cy="3388800"/>
          </a:xfrm>
        </p:spPr>
        <p:txBody>
          <a:bodyPr/>
          <a:lstStyle/>
          <a:p>
            <a:pPr marL="608965" indent="-414655"/>
            <a:r>
              <a:rPr lang="en-US" b="1"/>
              <a:t>Library</a:t>
            </a:r>
            <a:r>
              <a:rPr lang="en-US"/>
              <a:t> refers to a collection of files, programs, routines, scripts, or functions that can be referenced in the programming code.</a:t>
            </a:r>
          </a:p>
          <a:p>
            <a:pPr marL="608965" indent="-414655">
              <a:lnSpc>
                <a:spcPct val="114999"/>
              </a:lnSpc>
            </a:pPr>
            <a:r>
              <a:rPr lang="en-US"/>
              <a:t>Program code that has already been written</a:t>
            </a:r>
          </a:p>
          <a:p>
            <a:pPr marL="608965" indent="-414655">
              <a:lnSpc>
                <a:spcPct val="114999"/>
              </a:lnSpc>
            </a:pPr>
            <a:r>
              <a:rPr lang="en-US"/>
              <a:t>In concrete terms, library is a suite of helper functions which another program can make use of, without having to write each one ourselves. </a:t>
            </a:r>
          </a:p>
          <a:p>
            <a:pPr marL="608965" indent="-414655">
              <a:lnSpc>
                <a:spcPct val="114999"/>
              </a:lnSpc>
            </a:pPr>
            <a:r>
              <a:rPr lang="en-US"/>
              <a:t>Arduino has many third-party libraries </a:t>
            </a:r>
          </a:p>
          <a:p>
            <a:pPr marL="608965" indent="-414655">
              <a:lnSpc>
                <a:spcPct val="114999"/>
              </a:lnSpc>
            </a:pPr>
            <a:r>
              <a:rPr lang="en-US"/>
              <a:t>Greatly helps the programmer to simply use a certain component or module without the necessity to have detailed knowledge about the working of the module.</a:t>
            </a:r>
          </a:p>
          <a:p>
            <a:pPr marL="608965" indent="-414655">
              <a:lnSpc>
                <a:spcPct val="114999"/>
              </a:lnSpc>
            </a:pPr>
            <a:r>
              <a:rPr lang="en-US"/>
              <a:t>This is one of the main reasons Arduino is one of the most popular microcontroller boards available in the market.</a:t>
            </a:r>
          </a:p>
          <a:p>
            <a:pPr marL="608965" indent="-414655">
              <a:lnSpc>
                <a:spcPct val="114999"/>
              </a:lnSpc>
            </a:pPr>
            <a:endParaRPr lang="en-US"/>
          </a:p>
          <a:p>
            <a:pPr marL="608965" indent="-414655">
              <a:lnSpc>
                <a:spcPct val="114999"/>
              </a:lnSpc>
            </a:pPr>
            <a:endParaRPr lang="en-US"/>
          </a:p>
          <a:p>
            <a:pPr marL="194310" indent="0">
              <a:lnSpc>
                <a:spcPct val="114999"/>
              </a:lnSpc>
              <a:buNone/>
            </a:pPr>
            <a:r>
              <a:rPr lang="en-US"/>
              <a:t>In today's session, we will use a library named "</a:t>
            </a:r>
            <a:r>
              <a:rPr lang="en-US" err="1"/>
              <a:t>LiquidCrystal.h</a:t>
            </a:r>
            <a:r>
              <a:rPr lang="en-US"/>
              <a:t>", that provides the functions to run a LCD display without the need to know the detailed construction of LCD Display.</a:t>
            </a:r>
          </a:p>
        </p:txBody>
      </p:sp>
    </p:spTree>
    <p:extLst>
      <p:ext uri="{BB962C8B-B14F-4D97-AF65-F5344CB8AC3E}">
        <p14:creationId xmlns:p14="http://schemas.microsoft.com/office/powerpoint/2010/main" val="402271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DECD9-0C5A-47FF-A3D4-D11A2303E41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 IMPORTING LIBRARIES IN ARDUINO</a:t>
            </a:r>
            <a:br>
              <a:rPr lang="en-US" sz="4000">
                <a:solidFill>
                  <a:srgbClr val="FFFFFF"/>
                </a:solidFill>
              </a:rPr>
            </a:br>
            <a:r>
              <a:rPr lang="en-US" sz="4000">
                <a:solidFill>
                  <a:srgbClr val="FFFFFF"/>
                </a:solidFill>
                <a:cs typeface="Calibri Light"/>
              </a:rPr>
              <a:t>IDE</a:t>
            </a:r>
            <a:endParaRPr lang="en-US" sz="4000" kern="1200">
              <a:solidFill>
                <a:srgbClr val="FFFFFF"/>
              </a:solidFill>
              <a:latin typeface="+mj-lt"/>
              <a:cs typeface="Calibri Light"/>
            </a:endParaRPr>
          </a:p>
        </p:txBody>
      </p:sp>
      <p:sp>
        <p:nvSpPr>
          <p:cNvPr id="3" name="TextBox 2">
            <a:extLst>
              <a:ext uri="{FF2B5EF4-FFF2-40B4-BE49-F238E27FC236}">
                <a16:creationId xmlns:a16="http://schemas.microsoft.com/office/drawing/2014/main" id="{D106D24D-49FA-4946-AF5F-A68E3EDBA32A}"/>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Open the Arduino IDE and Navigate to the menu bar.</a:t>
            </a:r>
          </a:p>
          <a:p>
            <a:pPr indent="-228600">
              <a:lnSpc>
                <a:spcPct val="90000"/>
              </a:lnSpc>
              <a:spcAft>
                <a:spcPts val="600"/>
              </a:spcAft>
              <a:buFont typeface="Arial" panose="020B0604020202020204" pitchFamily="34" charset="0"/>
              <a:buChar char="•"/>
            </a:pPr>
            <a:r>
              <a:rPr lang="en-US" sz="2000"/>
              <a:t>From there go to Sketch&gt;Include Library.</a:t>
            </a:r>
            <a:endParaRPr lang="en-US" sz="2000">
              <a:cs typeface="Calibri"/>
            </a:endParaRPr>
          </a:p>
          <a:p>
            <a:pPr indent="-228600">
              <a:lnSpc>
                <a:spcPct val="90000"/>
              </a:lnSpc>
              <a:spcAft>
                <a:spcPts val="600"/>
              </a:spcAft>
              <a:buFont typeface="Arial" panose="020B0604020202020204" pitchFamily="34" charset="0"/>
              <a:buChar char="•"/>
            </a:pPr>
            <a:r>
              <a:rPr lang="en-US" sz="2000"/>
              <a:t>If you haven't installed the library yet, go to "Manage Libraries" or "Add .ZIP Library" and install the library.</a:t>
            </a:r>
            <a:endParaRPr lang="en-US" sz="2000">
              <a:cs typeface="Calibri"/>
            </a:endParaRPr>
          </a:p>
          <a:p>
            <a:pPr indent="-228600">
              <a:lnSpc>
                <a:spcPct val="90000"/>
              </a:lnSpc>
              <a:spcAft>
                <a:spcPts val="600"/>
              </a:spcAft>
              <a:buFont typeface="Arial" panose="020B0604020202020204" pitchFamily="34" charset="0"/>
              <a:buChar char="•"/>
            </a:pPr>
            <a:r>
              <a:rPr lang="en-US" sz="2000"/>
              <a:t>The library now appears in the Menu.</a:t>
            </a:r>
          </a:p>
          <a:p>
            <a:pPr indent="-228600">
              <a:lnSpc>
                <a:spcPct val="90000"/>
              </a:lnSpc>
              <a:spcAft>
                <a:spcPts val="600"/>
              </a:spcAft>
              <a:buFont typeface="Arial" panose="020B0604020202020204" pitchFamily="34" charset="0"/>
              <a:buChar char="•"/>
            </a:pPr>
            <a:r>
              <a:rPr lang="en-US" sz="2000"/>
              <a:t>You will notice that this also adds a folder in your hard drive's file tree.</a:t>
            </a:r>
            <a:endParaRPr lang="en-US" sz="2000">
              <a:cs typeface="Calibri"/>
            </a:endParaRP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169260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D139-84D3-416B-8805-C2450BCF3757}"/>
              </a:ext>
            </a:extLst>
          </p:cNvPr>
          <p:cNvSpPr>
            <a:spLocks noGrp="1"/>
          </p:cNvSpPr>
          <p:nvPr>
            <p:ph type="title"/>
          </p:nvPr>
        </p:nvSpPr>
        <p:spPr/>
        <p:txBody>
          <a:bodyPr/>
          <a:lstStyle/>
          <a:p>
            <a:r>
              <a:rPr lang="en-US"/>
              <a:t>LCD DISPLAY</a:t>
            </a:r>
          </a:p>
        </p:txBody>
      </p:sp>
      <p:pic>
        <p:nvPicPr>
          <p:cNvPr id="4" name="Picture 4" descr="Graphical user interface&#10;&#10;Description automatically generated">
            <a:extLst>
              <a:ext uri="{FF2B5EF4-FFF2-40B4-BE49-F238E27FC236}">
                <a16:creationId xmlns:a16="http://schemas.microsoft.com/office/drawing/2014/main" id="{97A828BE-0B05-43AE-AAA4-8F086EFEEA3F}"/>
              </a:ext>
            </a:extLst>
          </p:cNvPr>
          <p:cNvPicPr>
            <a:picLocks noChangeAspect="1"/>
          </p:cNvPicPr>
          <p:nvPr/>
        </p:nvPicPr>
        <p:blipFill>
          <a:blip r:embed="rId2"/>
          <a:stretch>
            <a:fillRect/>
          </a:stretch>
        </p:blipFill>
        <p:spPr>
          <a:xfrm>
            <a:off x="4456093" y="2474147"/>
            <a:ext cx="4326415" cy="2699247"/>
          </a:xfrm>
          <a:prstGeom prst="rect">
            <a:avLst/>
          </a:prstGeom>
        </p:spPr>
      </p:pic>
    </p:spTree>
    <p:extLst>
      <p:ext uri="{BB962C8B-B14F-4D97-AF65-F5344CB8AC3E}">
        <p14:creationId xmlns:p14="http://schemas.microsoft.com/office/powerpoint/2010/main" val="1134662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50B6-22F3-4B38-A864-64FB64228411}"/>
              </a:ext>
            </a:extLst>
          </p:cNvPr>
          <p:cNvSpPr>
            <a:spLocks noGrp="1"/>
          </p:cNvSpPr>
          <p:nvPr>
            <p:ph type="title"/>
          </p:nvPr>
        </p:nvSpPr>
        <p:spPr/>
        <p:txBody>
          <a:bodyPr/>
          <a:lstStyle/>
          <a:p>
            <a:r>
              <a:rPr lang="en-US"/>
              <a:t> PINOUT OF LCD DISPLAY</a:t>
            </a:r>
          </a:p>
        </p:txBody>
      </p:sp>
      <p:pic>
        <p:nvPicPr>
          <p:cNvPr id="4" name="Picture 4" descr="A picture containing text, electronics&#10;&#10;Description automatically generated">
            <a:extLst>
              <a:ext uri="{FF2B5EF4-FFF2-40B4-BE49-F238E27FC236}">
                <a16:creationId xmlns:a16="http://schemas.microsoft.com/office/drawing/2014/main" id="{B9BCD4A2-2B20-4970-99C8-6282D636337D}"/>
              </a:ext>
            </a:extLst>
          </p:cNvPr>
          <p:cNvPicPr>
            <a:picLocks noChangeAspect="1"/>
          </p:cNvPicPr>
          <p:nvPr/>
        </p:nvPicPr>
        <p:blipFill>
          <a:blip r:embed="rId2"/>
          <a:stretch>
            <a:fillRect/>
          </a:stretch>
        </p:blipFill>
        <p:spPr>
          <a:xfrm>
            <a:off x="3952875" y="1594863"/>
            <a:ext cx="4846274" cy="3604007"/>
          </a:xfrm>
          <a:prstGeom prst="rect">
            <a:avLst/>
          </a:prstGeom>
        </p:spPr>
      </p:pic>
    </p:spTree>
    <p:extLst>
      <p:ext uri="{BB962C8B-B14F-4D97-AF65-F5344CB8AC3E}">
        <p14:creationId xmlns:p14="http://schemas.microsoft.com/office/powerpoint/2010/main" val="367020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556A-8209-4A0D-B594-B0B077D8A0B0}"/>
              </a:ext>
            </a:extLst>
          </p:cNvPr>
          <p:cNvSpPr>
            <a:spLocks noGrp="1"/>
          </p:cNvSpPr>
          <p:nvPr>
            <p:ph type="title"/>
          </p:nvPr>
        </p:nvSpPr>
        <p:spPr>
          <a:xfrm>
            <a:off x="1738400" y="449233"/>
            <a:ext cx="9374000" cy="1332400"/>
          </a:xfrm>
        </p:spPr>
        <p:txBody>
          <a:bodyPr/>
          <a:lstStyle/>
          <a:p>
            <a:r>
              <a:rPr lang="en-US"/>
              <a:t>PINOUT OF LCD DISPLAY</a:t>
            </a:r>
          </a:p>
        </p:txBody>
      </p:sp>
      <p:sp>
        <p:nvSpPr>
          <p:cNvPr id="3" name="Text Placeholder 2">
            <a:extLst>
              <a:ext uri="{FF2B5EF4-FFF2-40B4-BE49-F238E27FC236}">
                <a16:creationId xmlns:a16="http://schemas.microsoft.com/office/drawing/2014/main" id="{F9646EB6-751F-4A1A-9636-5ABD6BFE86B3}"/>
              </a:ext>
            </a:extLst>
          </p:cNvPr>
          <p:cNvSpPr>
            <a:spLocks noGrp="1"/>
          </p:cNvSpPr>
          <p:nvPr>
            <p:ph type="body" idx="1"/>
          </p:nvPr>
        </p:nvSpPr>
        <p:spPr>
          <a:xfrm>
            <a:off x="1738400" y="1643521"/>
            <a:ext cx="9374000" cy="3857016"/>
          </a:xfrm>
        </p:spPr>
        <p:txBody>
          <a:bodyPr>
            <a:normAutofit fontScale="92500"/>
          </a:bodyPr>
          <a:lstStyle/>
          <a:p>
            <a:pPr marL="608965" indent="-414655" algn="just"/>
            <a:r>
              <a:rPr lang="en-US" b="1"/>
              <a:t>Pin1(GND)</a:t>
            </a:r>
            <a:r>
              <a:rPr lang="en-US"/>
              <a:t>:Ground pin of the LCD module.</a:t>
            </a:r>
          </a:p>
          <a:p>
            <a:pPr marL="608965" indent="-414655" algn="just">
              <a:lnSpc>
                <a:spcPct val="114999"/>
              </a:lnSpc>
            </a:pPr>
            <a:r>
              <a:rPr lang="en-US" b="1"/>
              <a:t>Pin2(VCC)</a:t>
            </a:r>
            <a:r>
              <a:rPr lang="en-US"/>
              <a:t>: Power to LCD module (+5V supply is given to this pin)</a:t>
            </a:r>
          </a:p>
          <a:p>
            <a:pPr marL="608965" indent="-414655" algn="just">
              <a:lnSpc>
                <a:spcPct val="114999"/>
              </a:lnSpc>
            </a:pPr>
            <a:r>
              <a:rPr lang="en-US" b="1"/>
              <a:t>Pin3(Vo)</a:t>
            </a:r>
            <a:r>
              <a:rPr lang="en-US"/>
              <a:t>:Contrast adjustment pin. This is done by connecting the ends of a 10K potentiometer to +5V and ground and then connecting the slider pin to the VEE pin. The voltage at the VEE pin defines the contrast. The normal setting is between 0.4 and 0.9V.</a:t>
            </a:r>
          </a:p>
          <a:p>
            <a:pPr marL="608965" indent="-414655" algn="just">
              <a:lnSpc>
                <a:spcPct val="114999"/>
              </a:lnSpc>
            </a:pPr>
            <a:r>
              <a:rPr lang="en-US" b="1"/>
              <a:t>Pin4(RS)</a:t>
            </a:r>
            <a:r>
              <a:rPr lang="en-US"/>
              <a:t>:Register select pin .The JHD162A has two registers namely </a:t>
            </a:r>
            <a:r>
              <a:rPr lang="en-US" b="1"/>
              <a:t>command register</a:t>
            </a:r>
            <a:r>
              <a:rPr lang="en-US"/>
              <a:t> and </a:t>
            </a:r>
            <a:r>
              <a:rPr lang="en-US" b="1"/>
              <a:t>data register</a:t>
            </a:r>
            <a:r>
              <a:rPr lang="en-US"/>
              <a:t>. Logic HIGH at RS pin selects data register and logic LOW at RS pin selects command register. If we make the RS pin HIGH and feed an input to the data lines (DB0 to DB7), this input will be treated as data to display on LCD screen. If we make the RS pin LOW and feed an input to the data lines, then this will be treated as a command ( a command to be written to LCD controller – like positioning cursor or clear screen or scroll).</a:t>
            </a:r>
          </a:p>
          <a:p>
            <a:pPr marL="608965" indent="-414655" algn="just">
              <a:lnSpc>
                <a:spcPct val="114999"/>
              </a:lnSpc>
            </a:pPr>
            <a:r>
              <a:rPr lang="en-US" b="1"/>
              <a:t>Pin5(R/W)</a:t>
            </a:r>
            <a:r>
              <a:rPr lang="en-US"/>
              <a:t>: Read/Write modes. This pin is used for selecting between read and write modes. Logic HIGH at this pin activates read mode and logic LOW at this pin activates write mode.</a:t>
            </a:r>
          </a:p>
          <a:p>
            <a:pPr marL="608965" indent="-414655" algn="just">
              <a:lnSpc>
                <a:spcPct val="114999"/>
              </a:lnSpc>
            </a:pPr>
            <a:r>
              <a:rPr lang="en-US" b="1"/>
              <a:t>Pin6(E)</a:t>
            </a:r>
            <a:r>
              <a:rPr lang="en-US"/>
              <a:t>: This pin is meant for enabling the LCD module. A HIGH to LOW signal at this pin will enable the module.</a:t>
            </a:r>
          </a:p>
          <a:p>
            <a:pPr marL="608965" indent="-414655" algn="just">
              <a:lnSpc>
                <a:spcPct val="114999"/>
              </a:lnSpc>
            </a:pPr>
            <a:r>
              <a:rPr lang="en-US" b="1"/>
              <a:t>Pin7(DB0) to Pin14(DB7)</a:t>
            </a:r>
            <a:r>
              <a:rPr lang="en-US"/>
              <a:t>:  These are data pins. The commands and data are fed to the LCD module though these pins.</a:t>
            </a:r>
          </a:p>
          <a:p>
            <a:pPr marL="608965" indent="-414655" algn="just">
              <a:lnSpc>
                <a:spcPct val="114999"/>
              </a:lnSpc>
            </a:pPr>
            <a:r>
              <a:rPr lang="en-US" b="1"/>
              <a:t>Pin15(LED+)</a:t>
            </a:r>
            <a:r>
              <a:rPr lang="en-US"/>
              <a:t>: Anode of the back light LED. When operated on 5V, a 560-ohm resistor should be connected in series to this pin. In </a:t>
            </a:r>
            <a:r>
              <a:rPr lang="en-US" err="1"/>
              <a:t>arduino</a:t>
            </a:r>
            <a:r>
              <a:rPr lang="en-US"/>
              <a:t> based projects the back light LED can be powered from the 3.3V source on the Arduino board.</a:t>
            </a:r>
          </a:p>
          <a:p>
            <a:pPr marL="608965" indent="-414655" algn="just">
              <a:lnSpc>
                <a:spcPct val="114999"/>
              </a:lnSpc>
            </a:pPr>
            <a:r>
              <a:rPr lang="en-US" b="1"/>
              <a:t>Pin16(LED-)</a:t>
            </a:r>
            <a:r>
              <a:rPr lang="en-US"/>
              <a:t>: Cathode of the back light LED.</a:t>
            </a:r>
          </a:p>
          <a:p>
            <a:pPr marL="608965" indent="-414655">
              <a:lnSpc>
                <a:spcPct val="114999"/>
              </a:lnSpc>
            </a:pPr>
            <a:endParaRPr lang="en-US"/>
          </a:p>
        </p:txBody>
      </p:sp>
    </p:spTree>
    <p:extLst>
      <p:ext uri="{BB962C8B-B14F-4D97-AF65-F5344CB8AC3E}">
        <p14:creationId xmlns:p14="http://schemas.microsoft.com/office/powerpoint/2010/main" val="4213793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391A-83BE-44B3-9CDE-067CEA55110A}"/>
              </a:ext>
            </a:extLst>
          </p:cNvPr>
          <p:cNvSpPr>
            <a:spLocks noGrp="1"/>
          </p:cNvSpPr>
          <p:nvPr>
            <p:ph type="title"/>
          </p:nvPr>
        </p:nvSpPr>
        <p:spPr/>
        <p:txBody>
          <a:bodyPr/>
          <a:lstStyle/>
          <a:p>
            <a:r>
              <a:rPr lang="en-US"/>
              <a:t>INTERFACING LCD DISPLAY WITH ARDUINO</a:t>
            </a:r>
          </a:p>
        </p:txBody>
      </p:sp>
      <p:pic>
        <p:nvPicPr>
          <p:cNvPr id="5" name="Picture 5" descr="Diagram&#10;&#10;Description automatically generated">
            <a:extLst>
              <a:ext uri="{FF2B5EF4-FFF2-40B4-BE49-F238E27FC236}">
                <a16:creationId xmlns:a16="http://schemas.microsoft.com/office/drawing/2014/main" id="{4C70CDC1-BB15-4EDB-9344-C29BDCC6FC9D}"/>
              </a:ext>
            </a:extLst>
          </p:cNvPr>
          <p:cNvPicPr>
            <a:picLocks noChangeAspect="1"/>
          </p:cNvPicPr>
          <p:nvPr/>
        </p:nvPicPr>
        <p:blipFill>
          <a:blip r:embed="rId2"/>
          <a:stretch>
            <a:fillRect/>
          </a:stretch>
        </p:blipFill>
        <p:spPr>
          <a:xfrm>
            <a:off x="3391818" y="1908213"/>
            <a:ext cx="6207086" cy="4106537"/>
          </a:xfrm>
          <a:prstGeom prst="rect">
            <a:avLst/>
          </a:prstGeom>
        </p:spPr>
      </p:pic>
    </p:spTree>
    <p:extLst>
      <p:ext uri="{BB962C8B-B14F-4D97-AF65-F5344CB8AC3E}">
        <p14:creationId xmlns:p14="http://schemas.microsoft.com/office/powerpoint/2010/main" val="293832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AB29C-10C8-4BB8-A508-FF89586FB9F8}"/>
              </a:ext>
            </a:extLst>
          </p:cNvPr>
          <p:cNvSpPr txBox="1"/>
          <p:nvPr/>
        </p:nvSpPr>
        <p:spPr>
          <a:xfrm>
            <a:off x="1599318" y="126763"/>
            <a:ext cx="106076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latin typeface="Arial"/>
                <a:cs typeface="Calibri"/>
              </a:rPr>
              <a:t>Basic functions used to interface LCD with Arduino</a:t>
            </a:r>
            <a:endParaRPr lang="en-US"/>
          </a:p>
        </p:txBody>
      </p:sp>
      <p:sp>
        <p:nvSpPr>
          <p:cNvPr id="5" name="TextBox 4">
            <a:extLst>
              <a:ext uri="{FF2B5EF4-FFF2-40B4-BE49-F238E27FC236}">
                <a16:creationId xmlns:a16="http://schemas.microsoft.com/office/drawing/2014/main" id="{438A9EF3-2FB8-4DBC-BCAE-65F685C16B20}"/>
              </a:ext>
            </a:extLst>
          </p:cNvPr>
          <p:cNvSpPr txBox="1"/>
          <p:nvPr/>
        </p:nvSpPr>
        <p:spPr>
          <a:xfrm>
            <a:off x="2404609" y="1836486"/>
            <a:ext cx="848061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70C0"/>
                </a:solidFill>
                <a:latin typeface="Arial"/>
                <a:cs typeface="Arial"/>
              </a:rPr>
              <a:t>begin()</a:t>
            </a:r>
            <a:endParaRPr lang="en-US">
              <a:solidFill>
                <a:srgbClr val="0070C0"/>
              </a:solidFill>
              <a:latin typeface="Arial"/>
              <a:cs typeface="Arial"/>
            </a:endParaRPr>
          </a:p>
          <a:p>
            <a:pPr marL="285750" indent="-285750">
              <a:buFont typeface="Arial,Sans-Serif"/>
              <a:buChar char="•"/>
            </a:pPr>
            <a:r>
              <a:rPr lang="en-GB">
                <a:ea typeface="+mn-lt"/>
                <a:cs typeface="+mn-lt"/>
              </a:rPr>
              <a:t>Initializes the interface to the LCD screen and specifies the dimensions (width and height) of the display.</a:t>
            </a:r>
            <a:endParaRPr lang="en-US">
              <a:ea typeface="+mn-lt"/>
              <a:cs typeface="+mn-lt"/>
            </a:endParaRPr>
          </a:p>
          <a:p>
            <a:pPr marL="285750" indent="-285750">
              <a:buFont typeface="Arial,Sans-Serif"/>
              <a:buChar char="•"/>
            </a:pPr>
            <a:r>
              <a:rPr lang="en-GB">
                <a:latin typeface="Calibri"/>
                <a:cs typeface="Calibri"/>
              </a:rPr>
              <a:t>Needs to be called before any other LCD library commands.</a:t>
            </a:r>
          </a:p>
          <a:p>
            <a:pPr marL="285750" indent="-285750">
              <a:buFont typeface="Arial,Sans-Serif"/>
              <a:buChar char="•"/>
            </a:pPr>
            <a:r>
              <a:rPr lang="en-GB">
                <a:latin typeface="Arial"/>
                <a:cs typeface="Arial"/>
              </a:rPr>
              <a:t>Syntax: </a:t>
            </a:r>
            <a:endParaRPr lang="en-US">
              <a:ea typeface="+mn-lt"/>
              <a:cs typeface="+mn-lt"/>
            </a:endParaRPr>
          </a:p>
          <a:p>
            <a:r>
              <a:rPr lang="en-GB">
                <a:latin typeface="Arial"/>
                <a:cs typeface="Arial"/>
              </a:rPr>
              <a:t>    </a:t>
            </a:r>
            <a:r>
              <a:rPr lang="en-GB" i="1" err="1">
                <a:ea typeface="+mn-lt"/>
                <a:cs typeface="+mn-lt"/>
              </a:rPr>
              <a:t>lcd</a:t>
            </a:r>
            <a:r>
              <a:rPr lang="en-GB" err="1">
                <a:ea typeface="+mn-lt"/>
                <a:cs typeface="+mn-lt"/>
              </a:rPr>
              <a:t>.begin</a:t>
            </a:r>
            <a:r>
              <a:rPr lang="en-GB">
                <a:ea typeface="+mn-lt"/>
                <a:cs typeface="+mn-lt"/>
              </a:rPr>
              <a:t>(cols, rows) </a:t>
            </a:r>
          </a:p>
          <a:p>
            <a:endParaRPr lang="en-GB">
              <a:solidFill>
                <a:srgbClr val="000000"/>
              </a:solidFill>
              <a:latin typeface="Arial"/>
              <a:cs typeface="Arial"/>
            </a:endParaRPr>
          </a:p>
          <a:p>
            <a:r>
              <a:rPr lang="en-GB">
                <a:solidFill>
                  <a:srgbClr val="0070C0"/>
                </a:solidFill>
                <a:latin typeface="Arial"/>
                <a:cs typeface="Arial"/>
              </a:rPr>
              <a:t>clear()</a:t>
            </a:r>
            <a:endParaRPr lang="en-US"/>
          </a:p>
          <a:p>
            <a:pPr marL="285750" indent="-285750">
              <a:buFont typeface="Arial,Sans-Serif"/>
              <a:buChar char="•"/>
            </a:pPr>
            <a:r>
              <a:rPr lang="en-GB">
                <a:ea typeface="+mn-lt"/>
                <a:cs typeface="+mn-lt"/>
              </a:rPr>
              <a:t>Clears the LCD screen and positions the cursor in the upper-left corner. </a:t>
            </a:r>
            <a:endParaRPr lang="en-US">
              <a:ea typeface="+mn-lt"/>
              <a:cs typeface="+mn-lt"/>
            </a:endParaRPr>
          </a:p>
          <a:p>
            <a:pPr marL="285750" indent="-285750">
              <a:buFont typeface="Arial,Sans-Serif"/>
              <a:buChar char="•"/>
            </a:pPr>
            <a:r>
              <a:rPr lang="en-GB">
                <a:latin typeface="Arial"/>
                <a:cs typeface="Arial"/>
              </a:rPr>
              <a:t>Syntax:</a:t>
            </a:r>
            <a:endParaRPr lang="en-US">
              <a:ea typeface="+mn-lt"/>
              <a:cs typeface="+mn-lt"/>
            </a:endParaRPr>
          </a:p>
          <a:p>
            <a:r>
              <a:rPr lang="en-GB">
                <a:latin typeface="Arial"/>
                <a:cs typeface="Arial"/>
              </a:rPr>
              <a:t>    </a:t>
            </a:r>
            <a:r>
              <a:rPr lang="en-GB" i="1" err="1">
                <a:ea typeface="+mn-lt"/>
                <a:cs typeface="+mn-lt"/>
              </a:rPr>
              <a:t>lcd</a:t>
            </a:r>
            <a:r>
              <a:rPr lang="en-GB" err="1">
                <a:ea typeface="+mn-lt"/>
                <a:cs typeface="+mn-lt"/>
              </a:rPr>
              <a:t>.clear</a:t>
            </a:r>
            <a:r>
              <a:rPr lang="en-GB">
                <a:ea typeface="+mn-lt"/>
                <a:cs typeface="+mn-lt"/>
              </a:rPr>
              <a:t>()</a:t>
            </a:r>
          </a:p>
          <a:p>
            <a:endParaRPr lang="en-GB">
              <a:solidFill>
                <a:srgbClr val="000000"/>
              </a:solidFill>
              <a:latin typeface="Arial"/>
              <a:cs typeface="Arial"/>
            </a:endParaRPr>
          </a:p>
          <a:p>
            <a:endParaRPr lang="en-GB">
              <a:solidFill>
                <a:srgbClr val="000000"/>
              </a:solidFill>
              <a:latin typeface="Arial"/>
              <a:cs typeface="Arial"/>
            </a:endParaRPr>
          </a:p>
        </p:txBody>
      </p:sp>
    </p:spTree>
    <p:extLst>
      <p:ext uri="{BB962C8B-B14F-4D97-AF65-F5344CB8AC3E}">
        <p14:creationId xmlns:p14="http://schemas.microsoft.com/office/powerpoint/2010/main" val="357358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AB29C-10C8-4BB8-A508-FF89586FB9F8}"/>
              </a:ext>
            </a:extLst>
          </p:cNvPr>
          <p:cNvSpPr txBox="1"/>
          <p:nvPr/>
        </p:nvSpPr>
        <p:spPr>
          <a:xfrm>
            <a:off x="1599318" y="126763"/>
            <a:ext cx="106076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latin typeface="Arial"/>
                <a:cs typeface="Calibri"/>
              </a:rPr>
              <a:t>Basic functions used to interface LCD with Arduino</a:t>
            </a:r>
            <a:endParaRPr lang="en-US"/>
          </a:p>
        </p:txBody>
      </p:sp>
      <p:sp>
        <p:nvSpPr>
          <p:cNvPr id="5" name="TextBox 4">
            <a:extLst>
              <a:ext uri="{FF2B5EF4-FFF2-40B4-BE49-F238E27FC236}">
                <a16:creationId xmlns:a16="http://schemas.microsoft.com/office/drawing/2014/main" id="{438A9EF3-2FB8-4DBC-BCAE-65F685C16B20}"/>
              </a:ext>
            </a:extLst>
          </p:cNvPr>
          <p:cNvSpPr txBox="1"/>
          <p:nvPr/>
        </p:nvSpPr>
        <p:spPr>
          <a:xfrm>
            <a:off x="2404609" y="1836486"/>
            <a:ext cx="848061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solidFill>
                  <a:srgbClr val="0070C0"/>
                </a:solidFill>
                <a:latin typeface="Arial"/>
                <a:cs typeface="Arial"/>
              </a:rPr>
              <a:t>setCursor</a:t>
            </a:r>
            <a:r>
              <a:rPr lang="en-GB">
                <a:solidFill>
                  <a:srgbClr val="0070C0"/>
                </a:solidFill>
                <a:latin typeface="Arial"/>
                <a:cs typeface="Arial"/>
              </a:rPr>
              <a:t>()</a:t>
            </a:r>
            <a:endParaRPr lang="en-US">
              <a:solidFill>
                <a:srgbClr val="0070C0"/>
              </a:solidFill>
              <a:latin typeface="Arial"/>
              <a:cs typeface="Arial"/>
            </a:endParaRPr>
          </a:p>
          <a:p>
            <a:pPr marL="285750" indent="-285750">
              <a:buFont typeface="Arial,Sans-Serif"/>
              <a:buChar char="•"/>
            </a:pPr>
            <a:r>
              <a:rPr lang="en-GB">
                <a:ea typeface="+mn-lt"/>
                <a:cs typeface="+mn-lt"/>
              </a:rPr>
              <a:t>Position the LCD cursor; that is, set the location at which subsequent text written to the LCD will be displayed. </a:t>
            </a:r>
            <a:endParaRPr lang="en-US">
              <a:latin typeface="Calibri"/>
              <a:cs typeface="Calibri"/>
            </a:endParaRPr>
          </a:p>
          <a:p>
            <a:pPr marL="285750" indent="-285750">
              <a:buFont typeface="Arial,Sans-Serif"/>
              <a:buChar char="•"/>
            </a:pPr>
            <a:r>
              <a:rPr lang="en-GB">
                <a:latin typeface="Arial"/>
                <a:cs typeface="Arial"/>
              </a:rPr>
              <a:t>Syntax: </a:t>
            </a:r>
            <a:endParaRPr lang="en-US">
              <a:ea typeface="+mn-lt"/>
              <a:cs typeface="+mn-lt"/>
            </a:endParaRPr>
          </a:p>
          <a:p>
            <a:r>
              <a:rPr lang="en-GB">
                <a:latin typeface="Arial"/>
                <a:cs typeface="Arial"/>
              </a:rPr>
              <a:t>    </a:t>
            </a:r>
            <a:r>
              <a:rPr lang="en-GB" i="1" err="1">
                <a:ea typeface="+mn-lt"/>
                <a:cs typeface="+mn-lt"/>
              </a:rPr>
              <a:t>lcd</a:t>
            </a:r>
            <a:r>
              <a:rPr lang="en-GB" err="1">
                <a:ea typeface="+mn-lt"/>
                <a:cs typeface="+mn-lt"/>
              </a:rPr>
              <a:t>.setCursor</a:t>
            </a:r>
            <a:r>
              <a:rPr lang="en-GB">
                <a:ea typeface="+mn-lt"/>
                <a:cs typeface="+mn-lt"/>
              </a:rPr>
              <a:t>(cols, rows) </a:t>
            </a:r>
          </a:p>
          <a:p>
            <a:endParaRPr lang="en-GB">
              <a:solidFill>
                <a:srgbClr val="000000"/>
              </a:solidFill>
              <a:latin typeface="Arial"/>
              <a:cs typeface="Arial"/>
            </a:endParaRPr>
          </a:p>
          <a:p>
            <a:r>
              <a:rPr lang="en-GB">
                <a:solidFill>
                  <a:srgbClr val="0070C0"/>
                </a:solidFill>
                <a:latin typeface="Arial"/>
                <a:cs typeface="Arial"/>
              </a:rPr>
              <a:t>print()</a:t>
            </a:r>
            <a:endParaRPr lang="en-US"/>
          </a:p>
          <a:p>
            <a:pPr marL="285750" indent="-285750">
              <a:buFont typeface="Arial,Sans-Serif"/>
              <a:buChar char="•"/>
            </a:pPr>
            <a:r>
              <a:rPr lang="en-GB">
                <a:ea typeface="+mn-lt"/>
                <a:cs typeface="+mn-lt"/>
              </a:rPr>
              <a:t>Prints text to the LCD.</a:t>
            </a:r>
            <a:endParaRPr lang="en-US">
              <a:ea typeface="+mn-lt"/>
              <a:cs typeface="+mn-lt"/>
            </a:endParaRPr>
          </a:p>
          <a:p>
            <a:pPr marL="285750" indent="-285750">
              <a:buFont typeface="Arial,Sans-Serif"/>
              <a:buChar char="•"/>
            </a:pPr>
            <a:r>
              <a:rPr lang="en-GB">
                <a:latin typeface="Arial"/>
                <a:cs typeface="Arial"/>
              </a:rPr>
              <a:t>Syntax:</a:t>
            </a:r>
            <a:endParaRPr lang="en-US">
              <a:ea typeface="+mn-lt"/>
              <a:cs typeface="+mn-lt"/>
            </a:endParaRPr>
          </a:p>
          <a:p>
            <a:r>
              <a:rPr lang="en-GB">
                <a:latin typeface="Arial"/>
                <a:cs typeface="Arial"/>
              </a:rPr>
              <a:t>    </a:t>
            </a:r>
            <a:r>
              <a:rPr lang="en-GB" i="1" err="1">
                <a:ea typeface="+mn-lt"/>
                <a:cs typeface="+mn-lt"/>
              </a:rPr>
              <a:t>lcd</a:t>
            </a:r>
            <a:r>
              <a:rPr lang="en-GB" err="1">
                <a:ea typeface="+mn-lt"/>
                <a:cs typeface="+mn-lt"/>
              </a:rPr>
              <a:t>.print</a:t>
            </a:r>
            <a:r>
              <a:rPr lang="en-GB">
                <a:ea typeface="+mn-lt"/>
                <a:cs typeface="+mn-lt"/>
              </a:rPr>
              <a:t>(data) </a:t>
            </a:r>
          </a:p>
          <a:p>
            <a:endParaRPr lang="en-GB">
              <a:solidFill>
                <a:srgbClr val="000000"/>
              </a:solidFill>
              <a:latin typeface="Arial"/>
              <a:cs typeface="Arial"/>
            </a:endParaRPr>
          </a:p>
          <a:p>
            <a:endParaRPr lang="en-GB">
              <a:solidFill>
                <a:srgbClr val="000000"/>
              </a:solidFill>
              <a:latin typeface="Arial"/>
              <a:cs typeface="Arial"/>
            </a:endParaRPr>
          </a:p>
        </p:txBody>
      </p:sp>
    </p:spTree>
    <p:extLst>
      <p:ext uri="{BB962C8B-B14F-4D97-AF65-F5344CB8AC3E}">
        <p14:creationId xmlns:p14="http://schemas.microsoft.com/office/powerpoint/2010/main" val="263816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9B35-5A3E-44C9-BAA9-C434A89DEF8B}"/>
              </a:ext>
            </a:extLst>
          </p:cNvPr>
          <p:cNvSpPr>
            <a:spLocks noGrp="1"/>
          </p:cNvSpPr>
          <p:nvPr>
            <p:ph type="title"/>
          </p:nvPr>
        </p:nvSpPr>
        <p:spPr/>
        <p:txBody>
          <a:bodyPr/>
          <a:lstStyle/>
          <a:p>
            <a:r>
              <a:rPr lang="en-US"/>
              <a:t>SOURCE CODE</a:t>
            </a:r>
          </a:p>
        </p:txBody>
      </p:sp>
      <p:sp>
        <p:nvSpPr>
          <p:cNvPr id="3" name="Text Placeholder 2">
            <a:extLst>
              <a:ext uri="{FF2B5EF4-FFF2-40B4-BE49-F238E27FC236}">
                <a16:creationId xmlns:a16="http://schemas.microsoft.com/office/drawing/2014/main" id="{2E4EBBAF-D46B-46B8-B4B7-9AAC6585376C}"/>
              </a:ext>
            </a:extLst>
          </p:cNvPr>
          <p:cNvSpPr>
            <a:spLocks noGrp="1"/>
          </p:cNvSpPr>
          <p:nvPr>
            <p:ph type="body" idx="1"/>
          </p:nvPr>
        </p:nvSpPr>
        <p:spPr>
          <a:xfrm>
            <a:off x="1738400" y="2102557"/>
            <a:ext cx="9374000" cy="3388800"/>
          </a:xfrm>
        </p:spPr>
        <p:txBody>
          <a:bodyPr>
            <a:normAutofit/>
          </a:bodyPr>
          <a:lstStyle/>
          <a:p>
            <a:pPr marL="608965" indent="-414655">
              <a:lnSpc>
                <a:spcPct val="114999"/>
              </a:lnSpc>
              <a:buNone/>
            </a:pPr>
            <a:r>
              <a:rPr lang="en-US"/>
              <a:t>#include &lt;</a:t>
            </a:r>
            <a:r>
              <a:rPr lang="en-US" err="1"/>
              <a:t>LiquidCrystal.h</a:t>
            </a:r>
            <a:r>
              <a:rPr lang="en-US"/>
              <a:t>&gt;</a:t>
            </a:r>
          </a:p>
          <a:p>
            <a:pPr marL="608965" indent="-414655">
              <a:lnSpc>
                <a:spcPct val="114999"/>
              </a:lnSpc>
              <a:buNone/>
            </a:pPr>
            <a:endParaRPr lang="en-US"/>
          </a:p>
          <a:p>
            <a:pPr marL="608965" indent="-414655">
              <a:lnSpc>
                <a:spcPct val="114999"/>
              </a:lnSpc>
              <a:buNone/>
            </a:pPr>
            <a:r>
              <a:rPr lang="en-US" err="1"/>
              <a:t>LiquidCrystal</a:t>
            </a:r>
            <a:r>
              <a:rPr lang="en-US"/>
              <a:t> lcd(12, 11, 5, 4, 3, 2);</a:t>
            </a:r>
          </a:p>
          <a:p>
            <a:pPr marL="608965" indent="-414655">
              <a:lnSpc>
                <a:spcPct val="114999"/>
              </a:lnSpc>
              <a:buNone/>
            </a:pPr>
            <a:endParaRPr lang="en-US"/>
          </a:p>
          <a:p>
            <a:pPr marL="608965" indent="-414655">
              <a:lnSpc>
                <a:spcPct val="114999"/>
              </a:lnSpc>
              <a:buNone/>
            </a:pPr>
            <a:r>
              <a:rPr lang="en-US"/>
              <a:t>void setup() {</a:t>
            </a:r>
          </a:p>
          <a:p>
            <a:pPr marL="608965" indent="-414655">
              <a:lnSpc>
                <a:spcPct val="114999"/>
              </a:lnSpc>
              <a:buNone/>
            </a:pPr>
            <a:r>
              <a:rPr lang="en-US"/>
              <a:t>    </a:t>
            </a:r>
            <a:r>
              <a:rPr lang="en-US" err="1"/>
              <a:t>lcd.begin</a:t>
            </a:r>
            <a:r>
              <a:rPr lang="en-US"/>
              <a:t>(16,2);</a:t>
            </a:r>
          </a:p>
          <a:p>
            <a:pPr marL="608965" indent="-414655">
              <a:lnSpc>
                <a:spcPct val="114999"/>
              </a:lnSpc>
              <a:buNone/>
            </a:pPr>
            <a:r>
              <a:rPr lang="en-US"/>
              <a:t>    </a:t>
            </a:r>
            <a:r>
              <a:rPr lang="en-US" err="1"/>
              <a:t>lcd.print</a:t>
            </a:r>
            <a:r>
              <a:rPr lang="en-US"/>
              <a:t>("hello, world!");</a:t>
            </a:r>
          </a:p>
          <a:p>
            <a:pPr marL="608965" indent="-414655">
              <a:lnSpc>
                <a:spcPct val="114999"/>
              </a:lnSpc>
              <a:buNone/>
            </a:pPr>
            <a:r>
              <a:rPr lang="en-US"/>
              <a:t>}</a:t>
            </a:r>
          </a:p>
          <a:p>
            <a:pPr marL="608965" indent="-414655">
              <a:lnSpc>
                <a:spcPct val="114999"/>
              </a:lnSpc>
              <a:buNone/>
            </a:pPr>
            <a:endParaRPr lang="en-US"/>
          </a:p>
          <a:p>
            <a:pPr marL="608965" indent="-414655">
              <a:lnSpc>
                <a:spcPct val="114999"/>
              </a:lnSpc>
              <a:buNone/>
            </a:pPr>
            <a:r>
              <a:rPr lang="en-US"/>
              <a:t>void loop() {</a:t>
            </a:r>
            <a:br>
              <a:rPr lang="en-US"/>
            </a:br>
            <a:endParaRPr lang="en-US"/>
          </a:p>
          <a:p>
            <a:pPr marL="608965" indent="-414655">
              <a:lnSpc>
                <a:spcPct val="114999"/>
              </a:lnSpc>
              <a:buNone/>
            </a:pPr>
            <a:r>
              <a:rPr lang="en-US"/>
              <a:t>}</a:t>
            </a:r>
          </a:p>
          <a:p>
            <a:pPr marL="194310" indent="0">
              <a:lnSpc>
                <a:spcPct val="114999"/>
              </a:lnSpc>
              <a:buNone/>
            </a:pPr>
            <a:endParaRPr lang="en-US"/>
          </a:p>
        </p:txBody>
      </p:sp>
    </p:spTree>
    <p:extLst>
      <p:ext uri="{BB962C8B-B14F-4D97-AF65-F5344CB8AC3E}">
        <p14:creationId xmlns:p14="http://schemas.microsoft.com/office/powerpoint/2010/main" val="153564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795393BA-B93F-4C39-ABF7-3048181E16D8}"/>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5D28D11-95BA-427D-B707-633A993D407D}"/>
              </a:ext>
            </a:extLst>
          </p:cNvPr>
          <p:cNvSpPr>
            <a:spLocks noGrp="1"/>
          </p:cNvSpPr>
          <p:nvPr>
            <p:ph type="title"/>
          </p:nvPr>
        </p:nvSpPr>
        <p:spPr>
          <a:xfrm>
            <a:off x="838201" y="1065862"/>
            <a:ext cx="3313164" cy="4726276"/>
          </a:xfrm>
        </p:spPr>
        <p:txBody>
          <a:bodyPr>
            <a:normAutofit/>
          </a:bodyPr>
          <a:lstStyle/>
          <a:p>
            <a:pPr algn="r"/>
            <a:r>
              <a:rPr lang="en-US" sz="4000" b="1">
                <a:solidFill>
                  <a:srgbClr val="FFFFFF"/>
                </a:solidFill>
                <a:latin typeface="Arial"/>
                <a:cs typeface="Calibri Light"/>
              </a:rPr>
              <a:t>Day 2 Overview</a:t>
            </a:r>
          </a:p>
        </p:txBody>
      </p:sp>
      <p:cxnSp>
        <p:nvCxnSpPr>
          <p:cNvPr id="18" name="Straight Connector 1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5CD3D1-7EE0-4A8A-ACC7-A0C06DFA6A95}"/>
              </a:ext>
            </a:extLst>
          </p:cNvPr>
          <p:cNvSpPr>
            <a:spLocks noGrp="1"/>
          </p:cNvSpPr>
          <p:nvPr>
            <p:ph idx="1"/>
          </p:nvPr>
        </p:nvSpPr>
        <p:spPr>
          <a:xfrm>
            <a:off x="5155379" y="1065862"/>
            <a:ext cx="5744685" cy="4726276"/>
          </a:xfrm>
        </p:spPr>
        <p:txBody>
          <a:bodyPr vert="horz" lIns="91440" tIns="45720" rIns="91440" bIns="45720" rtlCol="0" anchor="ctr">
            <a:normAutofit/>
          </a:bodyPr>
          <a:lstStyle/>
          <a:p>
            <a:r>
              <a:rPr lang="en-US" sz="2000">
                <a:solidFill>
                  <a:srgbClr val="FFFFFF"/>
                </a:solidFill>
                <a:cs typeface="Calibri"/>
              </a:rPr>
              <a:t>Review of Basic Arduino Functions</a:t>
            </a:r>
          </a:p>
          <a:p>
            <a:r>
              <a:rPr lang="en-US" sz="2000">
                <a:solidFill>
                  <a:srgbClr val="FFFFFF"/>
                </a:solidFill>
                <a:cs typeface="Calibri"/>
              </a:rPr>
              <a:t>Switch Bouncing and Debouncing </a:t>
            </a:r>
            <a:endParaRPr lang="en-US" sz="2000">
              <a:solidFill>
                <a:srgbClr val="FFFFFF"/>
              </a:solidFill>
            </a:endParaRPr>
          </a:p>
          <a:p>
            <a:r>
              <a:rPr lang="en-US" sz="2000">
                <a:solidFill>
                  <a:srgbClr val="FFFFFF"/>
                </a:solidFill>
                <a:cs typeface="Calibri"/>
              </a:rPr>
              <a:t>Ultrasonic Sensor</a:t>
            </a:r>
            <a:endParaRPr lang="en-US" sz="2000">
              <a:solidFill>
                <a:srgbClr val="FFFFFF"/>
              </a:solidFill>
            </a:endParaRPr>
          </a:p>
          <a:p>
            <a:r>
              <a:rPr lang="en-US" sz="2000">
                <a:solidFill>
                  <a:srgbClr val="FFFFFF"/>
                </a:solidFill>
                <a:cs typeface="Calibri"/>
              </a:rPr>
              <a:t>Interfacing Ultrasonic Sensor with Arduino</a:t>
            </a:r>
          </a:p>
          <a:p>
            <a:r>
              <a:rPr lang="en-US" sz="2000">
                <a:solidFill>
                  <a:srgbClr val="FFFFFF"/>
                </a:solidFill>
                <a:cs typeface="Calibri"/>
              </a:rPr>
              <a:t>LCD Screen</a:t>
            </a:r>
          </a:p>
          <a:p>
            <a:r>
              <a:rPr lang="en-US" sz="2000">
                <a:solidFill>
                  <a:srgbClr val="FFFFFF"/>
                </a:solidFill>
                <a:cs typeface="Calibri"/>
              </a:rPr>
              <a:t>Interfacing LCD Screen with Arduino</a:t>
            </a:r>
          </a:p>
          <a:p>
            <a:pPr marL="0" indent="0">
              <a:buNone/>
            </a:pPr>
            <a:endParaRPr lang="en-US" sz="2000">
              <a:solidFill>
                <a:srgbClr val="FFFFFF"/>
              </a:solidFill>
              <a:cs typeface="Calibri"/>
            </a:endParaRPr>
          </a:p>
          <a:p>
            <a:endParaRPr lang="en-US" sz="2000">
              <a:solidFill>
                <a:srgbClr val="FFFFFF"/>
              </a:solidFill>
              <a:cs typeface="Calibri"/>
            </a:endParaRPr>
          </a:p>
          <a:p>
            <a:endParaRPr lang="en-US" sz="2000">
              <a:solidFill>
                <a:srgbClr val="FFFFFF"/>
              </a:solidFill>
              <a:cs typeface="Calibri"/>
            </a:endParaRPr>
          </a:p>
        </p:txBody>
      </p:sp>
    </p:spTree>
    <p:extLst>
      <p:ext uri="{BB962C8B-B14F-4D97-AF65-F5344CB8AC3E}">
        <p14:creationId xmlns:p14="http://schemas.microsoft.com/office/powerpoint/2010/main" val="335678647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6A94-D4E3-435B-B6D6-A311BA657B27}"/>
              </a:ext>
            </a:extLst>
          </p:cNvPr>
          <p:cNvSpPr>
            <a:spLocks noGrp="1"/>
          </p:cNvSpPr>
          <p:nvPr>
            <p:ph type="title"/>
          </p:nvPr>
        </p:nvSpPr>
        <p:spPr>
          <a:xfrm>
            <a:off x="1851409" y="281389"/>
            <a:ext cx="10515600" cy="1325563"/>
          </a:xfrm>
        </p:spPr>
        <p:txBody>
          <a:bodyPr/>
          <a:lstStyle/>
          <a:p>
            <a:r>
              <a:rPr lang="en-US"/>
              <a:t>Task</a:t>
            </a:r>
          </a:p>
        </p:txBody>
      </p:sp>
      <p:sp>
        <p:nvSpPr>
          <p:cNvPr id="3" name="Text Placeholder 2">
            <a:extLst>
              <a:ext uri="{FF2B5EF4-FFF2-40B4-BE49-F238E27FC236}">
                <a16:creationId xmlns:a16="http://schemas.microsoft.com/office/drawing/2014/main" id="{2610E95F-4E52-4D9D-AB63-F9F65F2C6B47}"/>
              </a:ext>
            </a:extLst>
          </p:cNvPr>
          <p:cNvSpPr>
            <a:spLocks noGrp="1"/>
          </p:cNvSpPr>
          <p:nvPr>
            <p:ph idx="1"/>
          </p:nvPr>
        </p:nvSpPr>
        <p:spPr>
          <a:xfrm>
            <a:off x="1901651" y="1649779"/>
            <a:ext cx="10515600" cy="4351338"/>
          </a:xfrm>
        </p:spPr>
        <p:txBody>
          <a:bodyPr vert="horz" lIns="91440" tIns="45720" rIns="91440" bIns="45720" rtlCol="0" anchor="t">
            <a:normAutofit/>
          </a:bodyPr>
          <a:lstStyle/>
          <a:p>
            <a:pPr marL="608965" indent="-414655"/>
            <a:r>
              <a:rPr lang="en-US"/>
              <a:t>Read distance values from the ultrasonic sensor and display it in LCD. </a:t>
            </a:r>
          </a:p>
          <a:p>
            <a:pPr marL="608965" indent="-414655"/>
            <a:endParaRPr lang="en-US">
              <a:cs typeface="Calibri"/>
            </a:endParaRPr>
          </a:p>
        </p:txBody>
      </p:sp>
    </p:spTree>
    <p:extLst>
      <p:ext uri="{BB962C8B-B14F-4D97-AF65-F5344CB8AC3E}">
        <p14:creationId xmlns:p14="http://schemas.microsoft.com/office/powerpoint/2010/main" val="1199793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2700-A88A-4EA5-BC4E-DDDB7AB3174A}"/>
              </a:ext>
            </a:extLst>
          </p:cNvPr>
          <p:cNvSpPr>
            <a:spLocks noGrp="1"/>
          </p:cNvSpPr>
          <p:nvPr>
            <p:ph type="title"/>
          </p:nvPr>
        </p:nvSpPr>
        <p:spPr/>
        <p:txBody>
          <a:bodyPr/>
          <a:lstStyle/>
          <a:p>
            <a:r>
              <a:rPr lang="en-US"/>
              <a:t>ASSIGNMENT </a:t>
            </a:r>
          </a:p>
        </p:txBody>
      </p:sp>
      <p:sp>
        <p:nvSpPr>
          <p:cNvPr id="3" name="Text Placeholder 2">
            <a:extLst>
              <a:ext uri="{FF2B5EF4-FFF2-40B4-BE49-F238E27FC236}">
                <a16:creationId xmlns:a16="http://schemas.microsoft.com/office/drawing/2014/main" id="{4BA7A114-A8FA-4769-B8CC-EBEA20A89ABC}"/>
              </a:ext>
            </a:extLst>
          </p:cNvPr>
          <p:cNvSpPr>
            <a:spLocks noGrp="1"/>
          </p:cNvSpPr>
          <p:nvPr>
            <p:ph type="body" idx="1"/>
          </p:nvPr>
        </p:nvSpPr>
        <p:spPr>
          <a:xfrm>
            <a:off x="1812710" y="1846469"/>
            <a:ext cx="9374000" cy="3388800"/>
          </a:xfrm>
        </p:spPr>
        <p:txBody>
          <a:bodyPr/>
          <a:lstStyle/>
          <a:p>
            <a:pPr marL="194310" indent="0">
              <a:buNone/>
            </a:pPr>
            <a:r>
              <a:rPr lang="en-US" sz="1600" b="1"/>
              <a:t>CREATE A SYSTEM WHERE AN ULTRASONIC SENSOR DETECTS THE OBSTACLE INCOMING AND THE USER GETS NOTIFIED THROUGH LCD DISPLAY</a:t>
            </a:r>
            <a:endParaRPr lang="en-US"/>
          </a:p>
        </p:txBody>
      </p:sp>
    </p:spTree>
    <p:extLst>
      <p:ext uri="{BB962C8B-B14F-4D97-AF65-F5344CB8AC3E}">
        <p14:creationId xmlns:p14="http://schemas.microsoft.com/office/powerpoint/2010/main" val="119807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AB29C-10C8-4BB8-A508-FF89586FB9F8}"/>
              </a:ext>
            </a:extLst>
          </p:cNvPr>
          <p:cNvSpPr txBox="1"/>
          <p:nvPr/>
        </p:nvSpPr>
        <p:spPr>
          <a:xfrm>
            <a:off x="1590137" y="741871"/>
            <a:ext cx="10607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latin typeface="Arial"/>
                <a:cs typeface="Calibri"/>
              </a:rPr>
              <a:t>Review Of Functions in Arduino</a:t>
            </a:r>
          </a:p>
        </p:txBody>
      </p:sp>
      <p:sp>
        <p:nvSpPr>
          <p:cNvPr id="4" name="TextBox 3">
            <a:extLst>
              <a:ext uri="{FF2B5EF4-FFF2-40B4-BE49-F238E27FC236}">
                <a16:creationId xmlns:a16="http://schemas.microsoft.com/office/drawing/2014/main" id="{71281FCF-B907-45B4-925E-FB63FDA3DFE9}"/>
              </a:ext>
            </a:extLst>
          </p:cNvPr>
          <p:cNvSpPr txBox="1"/>
          <p:nvPr/>
        </p:nvSpPr>
        <p:spPr>
          <a:xfrm>
            <a:off x="1602716" y="1452686"/>
            <a:ext cx="105932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a:latin typeface="Arial"/>
                <a:cs typeface="Calibri"/>
              </a:rPr>
              <a:t>Digital I/O</a:t>
            </a:r>
            <a:endParaRPr lang="en-US"/>
          </a:p>
        </p:txBody>
      </p:sp>
      <p:sp>
        <p:nvSpPr>
          <p:cNvPr id="3" name="TextBox 2">
            <a:extLst>
              <a:ext uri="{FF2B5EF4-FFF2-40B4-BE49-F238E27FC236}">
                <a16:creationId xmlns:a16="http://schemas.microsoft.com/office/drawing/2014/main" id="{41EB2623-BDFB-4846-9B23-DC98B8A8D7D4}"/>
              </a:ext>
            </a:extLst>
          </p:cNvPr>
          <p:cNvSpPr txBox="1"/>
          <p:nvPr/>
        </p:nvSpPr>
        <p:spPr>
          <a:xfrm>
            <a:off x="2208364" y="5960853"/>
            <a:ext cx="88104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a:t>
            </a:r>
            <a:r>
              <a:rPr lang="en-GB">
                <a:solidFill>
                  <a:srgbClr val="00B0F0"/>
                </a:solidFill>
                <a:cs typeface="Calibri"/>
              </a:rPr>
              <a:t>delay()</a:t>
            </a:r>
            <a:r>
              <a:rPr lang="en-GB">
                <a:cs typeface="Calibri"/>
              </a:rPr>
              <a:t> function is used to stay in wait state before moving onto the next line of code. Takes numbers as arguments that represent time in milliseconds(ms).</a:t>
            </a:r>
          </a:p>
        </p:txBody>
      </p:sp>
      <p:sp>
        <p:nvSpPr>
          <p:cNvPr id="5" name="TextBox 4">
            <a:extLst>
              <a:ext uri="{FF2B5EF4-FFF2-40B4-BE49-F238E27FC236}">
                <a16:creationId xmlns:a16="http://schemas.microsoft.com/office/drawing/2014/main" id="{438A9EF3-2FB8-4DBC-BCAE-65F685C16B20}"/>
              </a:ext>
            </a:extLst>
          </p:cNvPr>
          <p:cNvSpPr txBox="1"/>
          <p:nvPr/>
        </p:nvSpPr>
        <p:spPr>
          <a:xfrm>
            <a:off x="2205317" y="2008094"/>
            <a:ext cx="848061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solidFill>
                  <a:srgbClr val="0070C0"/>
                </a:solidFill>
                <a:latin typeface="Arial"/>
                <a:cs typeface="Arial"/>
              </a:rPr>
              <a:t>pinMode</a:t>
            </a:r>
            <a:r>
              <a:rPr lang="en-GB">
                <a:solidFill>
                  <a:srgbClr val="0070C0"/>
                </a:solidFill>
                <a:latin typeface="Arial"/>
                <a:cs typeface="Arial"/>
              </a:rPr>
              <a:t>()</a:t>
            </a:r>
            <a:endParaRPr lang="en-US">
              <a:ea typeface="+mn-lt"/>
              <a:cs typeface="+mn-lt"/>
            </a:endParaRPr>
          </a:p>
          <a:p>
            <a:pPr marL="285750" indent="-285750">
              <a:buFont typeface="Arial,Sans-Serif"/>
              <a:buChar char="•"/>
            </a:pPr>
            <a:r>
              <a:rPr lang="en-GB">
                <a:latin typeface="Arial"/>
                <a:cs typeface="Arial"/>
              </a:rPr>
              <a:t>Sets pin as either Input or Output</a:t>
            </a:r>
            <a:endParaRPr lang="en-US">
              <a:ea typeface="+mn-lt"/>
              <a:cs typeface="+mn-lt"/>
            </a:endParaRPr>
          </a:p>
          <a:p>
            <a:pPr marL="285750" indent="-285750">
              <a:buFont typeface="Arial,Sans-Serif"/>
              <a:buChar char="•"/>
            </a:pPr>
            <a:r>
              <a:rPr lang="en-GB">
                <a:latin typeface="Arial"/>
                <a:cs typeface="Arial"/>
              </a:rPr>
              <a:t>Syntax: </a:t>
            </a:r>
            <a:endParaRPr lang="en-US">
              <a:ea typeface="+mn-lt"/>
              <a:cs typeface="+mn-lt"/>
            </a:endParaRPr>
          </a:p>
          <a:p>
            <a:r>
              <a:rPr lang="en-GB">
                <a:latin typeface="Arial"/>
                <a:cs typeface="Arial"/>
              </a:rPr>
              <a:t>    </a:t>
            </a:r>
            <a:r>
              <a:rPr lang="en-GB" err="1">
                <a:latin typeface="Arial"/>
                <a:cs typeface="Arial"/>
              </a:rPr>
              <a:t>pinMode</a:t>
            </a:r>
            <a:r>
              <a:rPr lang="en-GB">
                <a:latin typeface="Arial"/>
                <a:cs typeface="Arial"/>
              </a:rPr>
              <a:t>(pin, mode)</a:t>
            </a:r>
            <a:endParaRPr lang="en-GB"/>
          </a:p>
          <a:p>
            <a:endParaRPr lang="en-GB">
              <a:solidFill>
                <a:srgbClr val="000000"/>
              </a:solidFill>
              <a:latin typeface="Arial"/>
              <a:cs typeface="Arial"/>
            </a:endParaRPr>
          </a:p>
          <a:p>
            <a:r>
              <a:rPr lang="en-GB" err="1">
                <a:solidFill>
                  <a:srgbClr val="0070C0"/>
                </a:solidFill>
                <a:latin typeface="Arial"/>
                <a:cs typeface="Arial"/>
              </a:rPr>
              <a:t>digitalRead</a:t>
            </a:r>
            <a:r>
              <a:rPr lang="en-GB">
                <a:solidFill>
                  <a:srgbClr val="0070C0"/>
                </a:solidFill>
                <a:latin typeface="Arial"/>
                <a:cs typeface="Arial"/>
              </a:rPr>
              <a:t>()</a:t>
            </a:r>
            <a:endParaRPr lang="en-US">
              <a:ea typeface="+mn-lt"/>
              <a:cs typeface="+mn-lt"/>
            </a:endParaRPr>
          </a:p>
          <a:p>
            <a:pPr marL="285750" indent="-285750">
              <a:buFont typeface="Arial,Sans-Serif"/>
              <a:buChar char="•"/>
            </a:pPr>
            <a:r>
              <a:rPr lang="en-GB">
                <a:latin typeface="Arial"/>
                <a:cs typeface="Arial"/>
              </a:rPr>
              <a:t>Reads value from a specified digital pin</a:t>
            </a:r>
            <a:endParaRPr lang="en-US">
              <a:ea typeface="+mn-lt"/>
              <a:cs typeface="+mn-lt"/>
            </a:endParaRPr>
          </a:p>
          <a:p>
            <a:pPr marL="285750" indent="-285750">
              <a:buFont typeface="Arial,Sans-Serif"/>
              <a:buChar char="•"/>
            </a:pPr>
            <a:r>
              <a:rPr lang="en-GB">
                <a:latin typeface="Arial"/>
                <a:cs typeface="Arial"/>
              </a:rPr>
              <a:t>Syntax:</a:t>
            </a:r>
            <a:endParaRPr lang="en-US">
              <a:ea typeface="+mn-lt"/>
              <a:cs typeface="+mn-lt"/>
            </a:endParaRPr>
          </a:p>
          <a:p>
            <a:r>
              <a:rPr lang="en-GB">
                <a:latin typeface="Arial"/>
                <a:cs typeface="Arial"/>
              </a:rPr>
              <a:t>    </a:t>
            </a:r>
            <a:r>
              <a:rPr lang="en-GB" err="1">
                <a:latin typeface="Arial"/>
                <a:cs typeface="Arial"/>
              </a:rPr>
              <a:t>digitalRead</a:t>
            </a:r>
            <a:r>
              <a:rPr lang="en-GB">
                <a:latin typeface="Arial"/>
                <a:cs typeface="Arial"/>
              </a:rPr>
              <a:t>(pin)</a:t>
            </a:r>
          </a:p>
          <a:p>
            <a:endParaRPr lang="en-GB">
              <a:solidFill>
                <a:srgbClr val="000000"/>
              </a:solidFill>
              <a:latin typeface="Arial"/>
              <a:cs typeface="Arial"/>
            </a:endParaRPr>
          </a:p>
          <a:p>
            <a:r>
              <a:rPr lang="en-GB" err="1">
                <a:solidFill>
                  <a:srgbClr val="0070C0"/>
                </a:solidFill>
                <a:latin typeface="Arial"/>
                <a:cs typeface="Arial"/>
              </a:rPr>
              <a:t>digitalWrite</a:t>
            </a:r>
            <a:r>
              <a:rPr lang="en-GB">
                <a:solidFill>
                  <a:srgbClr val="0070C0"/>
                </a:solidFill>
                <a:latin typeface="Arial"/>
                <a:cs typeface="Arial"/>
              </a:rPr>
              <a:t>()</a:t>
            </a:r>
            <a:endParaRPr lang="en-US">
              <a:ea typeface="+mn-lt"/>
              <a:cs typeface="+mn-lt"/>
            </a:endParaRPr>
          </a:p>
          <a:p>
            <a:pPr marL="285750" indent="-285750">
              <a:buFont typeface="Arial,Sans-Serif"/>
              <a:buChar char="•"/>
            </a:pPr>
            <a:r>
              <a:rPr lang="en-GB">
                <a:latin typeface="Arial"/>
                <a:cs typeface="Arial"/>
              </a:rPr>
              <a:t>Writes value to a specified digital pin</a:t>
            </a:r>
            <a:endParaRPr lang="en-US">
              <a:ea typeface="+mn-lt"/>
              <a:cs typeface="+mn-lt"/>
            </a:endParaRPr>
          </a:p>
          <a:p>
            <a:pPr marL="285750" indent="-285750">
              <a:buFont typeface="Arial,Sans-Serif"/>
              <a:buChar char="•"/>
            </a:pPr>
            <a:r>
              <a:rPr lang="en-GB">
                <a:latin typeface="Arial"/>
                <a:cs typeface="Arial"/>
              </a:rPr>
              <a:t>Syntax:</a:t>
            </a:r>
            <a:endParaRPr lang="en-US">
              <a:ea typeface="+mn-lt"/>
              <a:cs typeface="+mn-lt"/>
            </a:endParaRPr>
          </a:p>
          <a:p>
            <a:r>
              <a:rPr lang="en-GB">
                <a:latin typeface="Arial"/>
                <a:cs typeface="Arial"/>
              </a:rPr>
              <a:t>    </a:t>
            </a:r>
            <a:r>
              <a:rPr lang="en-GB" err="1">
                <a:latin typeface="Arial"/>
                <a:cs typeface="Arial"/>
              </a:rPr>
              <a:t>digitalWrite</a:t>
            </a:r>
            <a:r>
              <a:rPr lang="en-GB">
                <a:latin typeface="Arial"/>
                <a:cs typeface="Arial"/>
              </a:rPr>
              <a:t>(pin)</a:t>
            </a:r>
            <a:endParaRPr lang="en-GB"/>
          </a:p>
          <a:p>
            <a:endParaRPr lang="en-GB">
              <a:latin typeface="Arial"/>
              <a:cs typeface="Arial"/>
            </a:endParaRPr>
          </a:p>
        </p:txBody>
      </p:sp>
    </p:spTree>
    <p:extLst>
      <p:ext uri="{BB962C8B-B14F-4D97-AF65-F5344CB8AC3E}">
        <p14:creationId xmlns:p14="http://schemas.microsoft.com/office/powerpoint/2010/main" val="165127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A5DA5-2DDF-4446-9D9E-8B352D0AF7A2}"/>
              </a:ext>
            </a:extLst>
          </p:cNvPr>
          <p:cNvSpPr txBox="1"/>
          <p:nvPr/>
        </p:nvSpPr>
        <p:spPr>
          <a:xfrm>
            <a:off x="1551902" y="250356"/>
            <a:ext cx="1057885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latin typeface="Arial"/>
                <a:cs typeface="Arial"/>
              </a:rPr>
              <a:t>Review Of Functions in Arduino</a:t>
            </a:r>
            <a:endParaRPr lang="en-US" sz="4000">
              <a:cs typeface="Calibri" panose="020F0502020204030204"/>
            </a:endParaRPr>
          </a:p>
        </p:txBody>
      </p:sp>
      <p:graphicFrame>
        <p:nvGraphicFramePr>
          <p:cNvPr id="5" name="Table 9">
            <a:extLst>
              <a:ext uri="{FF2B5EF4-FFF2-40B4-BE49-F238E27FC236}">
                <a16:creationId xmlns:a16="http://schemas.microsoft.com/office/drawing/2014/main" id="{92A6967A-702E-404B-B1DB-92FFD4F2067F}"/>
              </a:ext>
            </a:extLst>
          </p:cNvPr>
          <p:cNvGraphicFramePr>
            <a:graphicFrameLocks noGrp="1"/>
          </p:cNvGraphicFramePr>
          <p:nvPr>
            <p:extLst>
              <p:ext uri="{D42A27DB-BD31-4B8C-83A1-F6EECF244321}">
                <p14:modId xmlns:p14="http://schemas.microsoft.com/office/powerpoint/2010/main" val="3162223311"/>
              </p:ext>
            </p:extLst>
          </p:nvPr>
        </p:nvGraphicFramePr>
        <p:xfrm>
          <a:off x="2277035" y="2563905"/>
          <a:ext cx="8444810" cy="3808001"/>
        </p:xfrm>
        <a:graphic>
          <a:graphicData uri="http://schemas.openxmlformats.org/drawingml/2006/table">
            <a:tbl>
              <a:tblPr bandRow="1">
                <a:tableStyleId>{2D5ABB26-0587-4C30-8999-92F81FD0307C}</a:tableStyleId>
              </a:tblPr>
              <a:tblGrid>
                <a:gridCol w="4369668">
                  <a:extLst>
                    <a:ext uri="{9D8B030D-6E8A-4147-A177-3AD203B41FA5}">
                      <a16:colId xmlns:a16="http://schemas.microsoft.com/office/drawing/2014/main" val="2637812468"/>
                    </a:ext>
                  </a:extLst>
                </a:gridCol>
                <a:gridCol w="4075142">
                  <a:extLst>
                    <a:ext uri="{9D8B030D-6E8A-4147-A177-3AD203B41FA5}">
                      <a16:colId xmlns:a16="http://schemas.microsoft.com/office/drawing/2014/main" val="3733717189"/>
                    </a:ext>
                  </a:extLst>
                </a:gridCol>
              </a:tblGrid>
              <a:tr h="550729">
                <a:tc>
                  <a:txBody>
                    <a:bodyPr/>
                    <a:lstStyle/>
                    <a:p>
                      <a:pPr lvl="0">
                        <a:buNone/>
                      </a:pPr>
                      <a:endParaRPr lang="en-GB" sz="2300" u="none" strike="noStrike" noProof="0">
                        <a:solidFill>
                          <a:srgbClr val="0070C0"/>
                        </a:solidFill>
                        <a:latin typeface="Arial"/>
                      </a:endParaRPr>
                    </a:p>
                  </a:txBody>
                  <a:tcPr>
                    <a:lnL w="0">
                      <a:noFill/>
                    </a:lnL>
                    <a:lnR w="0">
                      <a:noFill/>
                    </a:lnR>
                    <a:lnT w="0">
                      <a:noFill/>
                    </a:lnT>
                    <a:lnB w="0">
                      <a:noFill/>
                    </a:lnB>
                  </a:tcPr>
                </a:tc>
                <a:tc>
                  <a:txBody>
                    <a:bodyPr/>
                    <a:lstStyle/>
                    <a:p>
                      <a:pPr lvl="0">
                        <a:buNone/>
                      </a:pPr>
                      <a:endParaRPr lang="en-US" sz="2300">
                        <a:solidFill>
                          <a:srgbClr val="0070C0"/>
                        </a:solidFill>
                        <a:latin typeface="Arial"/>
                      </a:endParaRPr>
                    </a:p>
                  </a:txBody>
                  <a:tcPr>
                    <a:lnL w="0">
                      <a:noFill/>
                    </a:lnL>
                    <a:lnR w="0">
                      <a:noFill/>
                    </a:lnR>
                    <a:lnT w="0">
                      <a:noFill/>
                    </a:lnT>
                    <a:lnB w="0">
                      <a:noFill/>
                    </a:lnB>
                  </a:tcPr>
                </a:tc>
                <a:extLst>
                  <a:ext uri="{0D108BD9-81ED-4DB2-BD59-A6C34878D82A}">
                    <a16:rowId xmlns:a16="http://schemas.microsoft.com/office/drawing/2014/main" val="254780364"/>
                  </a:ext>
                </a:extLst>
              </a:tr>
              <a:tr h="3257272">
                <a:tc>
                  <a:txBody>
                    <a:bodyPr/>
                    <a:lstStyle/>
                    <a:p>
                      <a:pPr marL="285750" marR="0" lvl="0" indent="-285750" algn="l">
                        <a:lnSpc>
                          <a:spcPct val="100000"/>
                        </a:lnSpc>
                        <a:spcBef>
                          <a:spcPts val="0"/>
                        </a:spcBef>
                        <a:spcAft>
                          <a:spcPts val="0"/>
                        </a:spcAft>
                        <a:buClr>
                          <a:srgbClr val="000000"/>
                        </a:buClr>
                        <a:buFont typeface="Arial,Sans-Serif"/>
                        <a:buChar char="•"/>
                      </a:pPr>
                      <a:endParaRPr lang="en-GB" sz="2000" u="none" strike="noStrike" noProof="0">
                        <a:latin typeface="Arial"/>
                      </a:endParaRPr>
                    </a:p>
                  </a:txBody>
                  <a:tcPr>
                    <a:lnL w="0">
                      <a:noFill/>
                    </a:lnL>
                    <a:lnR w="0">
                      <a:noFill/>
                    </a:lnR>
                    <a:lnT w="0">
                      <a:noFill/>
                    </a:lnT>
                    <a:lnB w="0">
                      <a:noFill/>
                    </a:lnB>
                  </a:tcPr>
                </a:tc>
                <a:tc>
                  <a:txBody>
                    <a:bodyPr/>
                    <a:lstStyle/>
                    <a:p>
                      <a:pPr marL="285750" marR="0" lvl="0" indent="-285750" algn="l">
                        <a:lnSpc>
                          <a:spcPct val="100000"/>
                        </a:lnSpc>
                        <a:spcBef>
                          <a:spcPts val="0"/>
                        </a:spcBef>
                        <a:spcAft>
                          <a:spcPts val="0"/>
                        </a:spcAft>
                        <a:buClr>
                          <a:srgbClr val="000000"/>
                        </a:buClr>
                        <a:buFont typeface="Arial,Sans-Serif"/>
                        <a:buChar char="•"/>
                      </a:pPr>
                      <a:endParaRPr lang="en-GB" sz="2000" u="none" strike="noStrike" noProof="0">
                        <a:latin typeface="Arial"/>
                      </a:endParaRPr>
                    </a:p>
                    <a:p>
                      <a:pPr lvl="0">
                        <a:buNone/>
                      </a:pPr>
                      <a:endParaRPr lang="en-US" sz="2000">
                        <a:latin typeface="Arial"/>
                      </a:endParaRPr>
                    </a:p>
                  </a:txBody>
                  <a:tcPr>
                    <a:lnL w="0">
                      <a:noFill/>
                    </a:lnL>
                    <a:lnR w="0">
                      <a:noFill/>
                    </a:lnR>
                    <a:lnT w="0">
                      <a:noFill/>
                    </a:lnT>
                    <a:lnB w="0">
                      <a:noFill/>
                    </a:lnB>
                  </a:tcPr>
                </a:tc>
                <a:extLst>
                  <a:ext uri="{0D108BD9-81ED-4DB2-BD59-A6C34878D82A}">
                    <a16:rowId xmlns:a16="http://schemas.microsoft.com/office/drawing/2014/main" val="3966024648"/>
                  </a:ext>
                </a:extLst>
              </a:tr>
            </a:tbl>
          </a:graphicData>
        </a:graphic>
      </p:graphicFrame>
      <p:sp>
        <p:nvSpPr>
          <p:cNvPr id="8" name="TextBox 7">
            <a:extLst>
              <a:ext uri="{FF2B5EF4-FFF2-40B4-BE49-F238E27FC236}">
                <a16:creationId xmlns:a16="http://schemas.microsoft.com/office/drawing/2014/main" id="{0224F092-8018-45FB-9340-FF163DB76BB2}"/>
              </a:ext>
            </a:extLst>
          </p:cNvPr>
          <p:cNvSpPr txBox="1"/>
          <p:nvPr/>
        </p:nvSpPr>
        <p:spPr>
          <a:xfrm>
            <a:off x="2150968" y="1586192"/>
            <a:ext cx="905435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solidFill>
                  <a:srgbClr val="0070C0"/>
                </a:solidFill>
                <a:latin typeface="Arial"/>
                <a:cs typeface="Arial"/>
              </a:rPr>
              <a:t>analogRead</a:t>
            </a:r>
            <a:r>
              <a:rPr lang="en-GB">
                <a:solidFill>
                  <a:srgbClr val="0070C0"/>
                </a:solidFill>
                <a:latin typeface="Arial"/>
                <a:cs typeface="Arial"/>
              </a:rPr>
              <a:t>()</a:t>
            </a:r>
            <a:endParaRPr lang="en-US">
              <a:ea typeface="+mn-lt"/>
              <a:cs typeface="+mn-lt"/>
            </a:endParaRPr>
          </a:p>
          <a:p>
            <a:pPr algn="l"/>
            <a:endParaRPr lang="en-US">
              <a:cs typeface="Calibri"/>
            </a:endParaRPr>
          </a:p>
          <a:p>
            <a:pPr marL="285750" indent="-285750">
              <a:buFont typeface="Arial,Sans-Serif"/>
              <a:buChar char="•"/>
            </a:pPr>
            <a:r>
              <a:rPr lang="en-GB">
                <a:latin typeface="Arial"/>
                <a:cs typeface="Arial"/>
              </a:rPr>
              <a:t>Reads value from specified </a:t>
            </a:r>
            <a:r>
              <a:rPr lang="en-GB" err="1">
                <a:latin typeface="Arial"/>
                <a:cs typeface="Arial"/>
              </a:rPr>
              <a:t>analog</a:t>
            </a:r>
            <a:r>
              <a:rPr lang="en-GB">
                <a:latin typeface="Arial"/>
                <a:cs typeface="Arial"/>
              </a:rPr>
              <a:t> pin.</a:t>
            </a:r>
            <a:endParaRPr lang="en-US">
              <a:ea typeface="+mn-lt"/>
              <a:cs typeface="+mn-lt"/>
            </a:endParaRPr>
          </a:p>
          <a:p>
            <a:pPr marL="285750" indent="-285750">
              <a:buFont typeface="Arial,Sans-Serif"/>
              <a:buChar char="•"/>
            </a:pPr>
            <a:r>
              <a:rPr lang="en-GB">
                <a:latin typeface="Arial"/>
                <a:cs typeface="Arial"/>
              </a:rPr>
              <a:t>Analog pin is denoted with 'A' in the front of pin name.</a:t>
            </a:r>
            <a:endParaRPr lang="en-US">
              <a:ea typeface="+mn-lt"/>
              <a:cs typeface="+mn-lt"/>
            </a:endParaRPr>
          </a:p>
          <a:p>
            <a:pPr marL="285750" indent="-285750">
              <a:buFont typeface="Arial,Sans-Serif"/>
              <a:buChar char="•"/>
            </a:pPr>
            <a:r>
              <a:rPr lang="en-GB">
                <a:latin typeface="Arial"/>
                <a:cs typeface="Arial"/>
              </a:rPr>
              <a:t>Syntax: </a:t>
            </a:r>
            <a:endParaRPr lang="en-US">
              <a:ea typeface="+mn-lt"/>
              <a:cs typeface="+mn-lt"/>
            </a:endParaRPr>
          </a:p>
          <a:p>
            <a:r>
              <a:rPr lang="en-GB">
                <a:latin typeface="Arial"/>
                <a:cs typeface="Arial"/>
              </a:rPr>
              <a:t>    </a:t>
            </a:r>
            <a:r>
              <a:rPr lang="en-GB" err="1">
                <a:latin typeface="Arial"/>
                <a:cs typeface="Arial"/>
              </a:rPr>
              <a:t>analogRead</a:t>
            </a:r>
            <a:r>
              <a:rPr lang="en-GB">
                <a:latin typeface="Arial"/>
                <a:cs typeface="Arial"/>
              </a:rPr>
              <a:t>(pin)</a:t>
            </a:r>
          </a:p>
          <a:p>
            <a:endParaRPr lang="en-GB">
              <a:latin typeface="Arial"/>
              <a:cs typeface="Arial"/>
            </a:endParaRPr>
          </a:p>
          <a:p>
            <a:r>
              <a:rPr lang="en-GB" err="1">
                <a:solidFill>
                  <a:srgbClr val="0070C0"/>
                </a:solidFill>
                <a:latin typeface="Arial"/>
                <a:cs typeface="Arial"/>
              </a:rPr>
              <a:t>analogWrite</a:t>
            </a:r>
            <a:r>
              <a:rPr lang="en-GB">
                <a:solidFill>
                  <a:srgbClr val="0070C0"/>
                </a:solidFill>
                <a:latin typeface="Arial"/>
                <a:cs typeface="Arial"/>
              </a:rPr>
              <a:t>()</a:t>
            </a:r>
            <a:endParaRPr lang="en-US">
              <a:ea typeface="+mn-lt"/>
              <a:cs typeface="+mn-lt"/>
            </a:endParaRPr>
          </a:p>
          <a:p>
            <a:endParaRPr lang="en-GB">
              <a:solidFill>
                <a:srgbClr val="0070C0"/>
              </a:solidFill>
              <a:latin typeface="Arial"/>
              <a:cs typeface="Arial"/>
            </a:endParaRPr>
          </a:p>
          <a:p>
            <a:pPr marL="285750" indent="-285750">
              <a:buFont typeface="Arial,Sans-Serif"/>
              <a:buChar char="•"/>
            </a:pPr>
            <a:r>
              <a:rPr lang="en-GB">
                <a:latin typeface="Arial"/>
                <a:cs typeface="Arial"/>
              </a:rPr>
              <a:t>Writes </a:t>
            </a:r>
            <a:r>
              <a:rPr lang="en-GB" err="1">
                <a:latin typeface="Arial"/>
                <a:cs typeface="Arial"/>
              </a:rPr>
              <a:t>analog</a:t>
            </a:r>
            <a:r>
              <a:rPr lang="en-GB">
                <a:latin typeface="Arial"/>
                <a:cs typeface="Arial"/>
              </a:rPr>
              <a:t> value to a specified pin</a:t>
            </a:r>
            <a:endParaRPr lang="en-US">
              <a:ea typeface="+mn-lt"/>
              <a:cs typeface="+mn-lt"/>
            </a:endParaRPr>
          </a:p>
          <a:p>
            <a:pPr marL="285750" indent="-285750">
              <a:buFont typeface="Arial,Sans-Serif"/>
              <a:buChar char="•"/>
            </a:pPr>
            <a:r>
              <a:rPr lang="en-GB">
                <a:latin typeface="Arial"/>
                <a:cs typeface="Arial"/>
              </a:rPr>
              <a:t>Syntax:</a:t>
            </a:r>
            <a:endParaRPr lang="en-US">
              <a:ea typeface="+mn-lt"/>
              <a:cs typeface="+mn-lt"/>
            </a:endParaRPr>
          </a:p>
          <a:p>
            <a:r>
              <a:rPr lang="en-GB">
                <a:latin typeface="Arial"/>
                <a:cs typeface="Arial"/>
              </a:rPr>
              <a:t>    </a:t>
            </a:r>
            <a:r>
              <a:rPr lang="en-GB" err="1">
                <a:latin typeface="Arial"/>
                <a:cs typeface="Arial"/>
              </a:rPr>
              <a:t>analogWrite</a:t>
            </a:r>
            <a:r>
              <a:rPr lang="en-GB">
                <a:latin typeface="Arial"/>
                <a:cs typeface="Arial"/>
              </a:rPr>
              <a:t>(pin, value)</a:t>
            </a:r>
            <a:endParaRPr lang="en-GB"/>
          </a:p>
          <a:p>
            <a:endParaRPr lang="en-GB">
              <a:latin typeface="Arial"/>
              <a:cs typeface="Arial"/>
            </a:endParaRPr>
          </a:p>
        </p:txBody>
      </p:sp>
    </p:spTree>
    <p:extLst>
      <p:ext uri="{BB962C8B-B14F-4D97-AF65-F5344CB8AC3E}">
        <p14:creationId xmlns:p14="http://schemas.microsoft.com/office/powerpoint/2010/main" val="212847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F2461-457C-4B89-B953-A9E064310EC2}"/>
              </a:ext>
            </a:extLst>
          </p:cNvPr>
          <p:cNvSpPr txBox="1"/>
          <p:nvPr/>
        </p:nvSpPr>
        <p:spPr>
          <a:xfrm>
            <a:off x="1647647" y="1201946"/>
            <a:ext cx="105501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latin typeface="Arial"/>
                <a:cs typeface="Calibri"/>
              </a:rPr>
              <a:t>Using Serial Monitor</a:t>
            </a:r>
          </a:p>
        </p:txBody>
      </p:sp>
      <p:sp>
        <p:nvSpPr>
          <p:cNvPr id="3" name="TextBox 2">
            <a:extLst>
              <a:ext uri="{FF2B5EF4-FFF2-40B4-BE49-F238E27FC236}">
                <a16:creationId xmlns:a16="http://schemas.microsoft.com/office/drawing/2014/main" id="{7DC05CC1-39CF-45FD-BAB1-207026D041DB}"/>
              </a:ext>
            </a:extLst>
          </p:cNvPr>
          <p:cNvSpPr txBox="1"/>
          <p:nvPr/>
        </p:nvSpPr>
        <p:spPr>
          <a:xfrm>
            <a:off x="2121200" y="3156369"/>
            <a:ext cx="904048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800">
                <a:latin typeface="Arial"/>
                <a:cs typeface="Calibri"/>
              </a:rPr>
              <a:t>Use </a:t>
            </a:r>
            <a:r>
              <a:rPr lang="en-GB" sz="2800">
                <a:solidFill>
                  <a:srgbClr val="E06422"/>
                </a:solidFill>
                <a:latin typeface="Arial"/>
                <a:cs typeface="Calibri"/>
              </a:rPr>
              <a:t>Serial.</a:t>
            </a:r>
            <a:r>
              <a:rPr lang="en-GB" sz="2800">
                <a:solidFill>
                  <a:srgbClr val="75A641"/>
                </a:solidFill>
                <a:latin typeface="Arial"/>
                <a:cs typeface="Calibri"/>
              </a:rPr>
              <a:t>begin()</a:t>
            </a:r>
            <a:r>
              <a:rPr lang="en-GB" sz="2800">
                <a:latin typeface="Arial"/>
                <a:cs typeface="Calibri"/>
              </a:rPr>
              <a:t> inside </a:t>
            </a:r>
            <a:r>
              <a:rPr lang="en-GB" sz="2800">
                <a:solidFill>
                  <a:srgbClr val="75A641"/>
                </a:solidFill>
                <a:latin typeface="Arial"/>
                <a:cs typeface="Calibri"/>
              </a:rPr>
              <a:t>setup()</a:t>
            </a:r>
            <a:r>
              <a:rPr lang="en-GB" sz="2800">
                <a:latin typeface="Arial"/>
                <a:cs typeface="Calibri"/>
              </a:rPr>
              <a:t> to set the baud rate.</a:t>
            </a:r>
          </a:p>
          <a:p>
            <a:pPr marL="457200" indent="-457200">
              <a:buFont typeface="Arial"/>
              <a:buChar char="•"/>
            </a:pPr>
            <a:r>
              <a:rPr lang="en-GB" sz="2800">
                <a:latin typeface="Arial"/>
                <a:cs typeface="Calibri"/>
              </a:rPr>
              <a:t>Use </a:t>
            </a:r>
            <a:r>
              <a:rPr lang="en-GB" sz="2800">
                <a:solidFill>
                  <a:srgbClr val="E06422"/>
                </a:solidFill>
                <a:latin typeface="Arial"/>
                <a:cs typeface="Calibri"/>
              </a:rPr>
              <a:t>Serial.</a:t>
            </a:r>
            <a:r>
              <a:rPr lang="en-GB" sz="2800">
                <a:solidFill>
                  <a:srgbClr val="75A641"/>
                </a:solidFill>
                <a:latin typeface="Arial"/>
                <a:cs typeface="Calibri"/>
              </a:rPr>
              <a:t>print()</a:t>
            </a:r>
            <a:r>
              <a:rPr lang="en-GB" sz="2800">
                <a:latin typeface="Arial"/>
                <a:cs typeface="Calibri"/>
              </a:rPr>
              <a:t> to print values in Serial Monitor </a:t>
            </a:r>
          </a:p>
        </p:txBody>
      </p:sp>
    </p:spTree>
    <p:extLst>
      <p:ext uri="{BB962C8B-B14F-4D97-AF65-F5344CB8AC3E}">
        <p14:creationId xmlns:p14="http://schemas.microsoft.com/office/powerpoint/2010/main" val="90839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C2F12B-0E2E-40D3-A7C5-BB49F87880B5}"/>
              </a:ext>
            </a:extLst>
          </p:cNvPr>
          <p:cNvSpPr txBox="1"/>
          <p:nvPr/>
        </p:nvSpPr>
        <p:spPr>
          <a:xfrm>
            <a:off x="540974" y="770493"/>
            <a:ext cx="3926480" cy="49625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800" b="1" kern="1200">
                <a:solidFill>
                  <a:srgbClr val="FFFFFF"/>
                </a:solidFill>
                <a:latin typeface="+mj-lt"/>
                <a:ea typeface="+mj-ea"/>
                <a:cs typeface="+mj-cs"/>
              </a:rPr>
              <a:t>Analog Read from Potentiometer</a:t>
            </a:r>
          </a:p>
        </p:txBody>
      </p:sp>
      <p:pic>
        <p:nvPicPr>
          <p:cNvPr id="6" name="Picture 6" descr="Diagram, schematic&#10;&#10;Description automatically generated">
            <a:extLst>
              <a:ext uri="{FF2B5EF4-FFF2-40B4-BE49-F238E27FC236}">
                <a16:creationId xmlns:a16="http://schemas.microsoft.com/office/drawing/2014/main" id="{6F3D759B-D8EB-4C65-A83C-E092187CFDAA}"/>
              </a:ext>
            </a:extLst>
          </p:cNvPr>
          <p:cNvPicPr>
            <a:picLocks noChangeAspect="1"/>
          </p:cNvPicPr>
          <p:nvPr/>
        </p:nvPicPr>
        <p:blipFill>
          <a:blip r:embed="rId2"/>
          <a:stretch>
            <a:fillRect/>
          </a:stretch>
        </p:blipFill>
        <p:spPr>
          <a:xfrm>
            <a:off x="6597268" y="630703"/>
            <a:ext cx="3964236" cy="5440522"/>
          </a:xfrm>
          <a:prstGeom prst="rect">
            <a:avLst/>
          </a:prstGeom>
        </p:spPr>
      </p:pic>
    </p:spTree>
    <p:extLst>
      <p:ext uri="{BB962C8B-B14F-4D97-AF65-F5344CB8AC3E}">
        <p14:creationId xmlns:p14="http://schemas.microsoft.com/office/powerpoint/2010/main" val="71225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0E233-C223-4CC6-BF05-AE5924C75F76}"/>
              </a:ext>
            </a:extLst>
          </p:cNvPr>
          <p:cNvSpPr txBox="1"/>
          <p:nvPr/>
        </p:nvSpPr>
        <p:spPr>
          <a:xfrm>
            <a:off x="2639681" y="1216325"/>
            <a:ext cx="6466935"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latin typeface="Arial"/>
                <a:ea typeface="+mn-lt"/>
                <a:cs typeface="+mn-lt"/>
              </a:rPr>
              <a:t>Code:</a:t>
            </a:r>
          </a:p>
          <a:p>
            <a:endParaRPr lang="en-GB" sz="2800">
              <a:solidFill>
                <a:srgbClr val="000000"/>
              </a:solidFill>
              <a:latin typeface="Arial"/>
              <a:ea typeface="+mn-lt"/>
              <a:cs typeface="+mn-lt"/>
            </a:endParaRPr>
          </a:p>
          <a:p>
            <a:r>
              <a:rPr lang="en-GB">
                <a:solidFill>
                  <a:srgbClr val="3CB0D6"/>
                </a:solidFill>
                <a:latin typeface="Arial"/>
                <a:ea typeface="+mn-lt"/>
                <a:cs typeface="+mn-lt"/>
              </a:rPr>
              <a:t>void</a:t>
            </a:r>
            <a:r>
              <a:rPr lang="en-GB">
                <a:latin typeface="Arial"/>
                <a:ea typeface="+mn-lt"/>
                <a:cs typeface="+mn-lt"/>
              </a:rPr>
              <a:t> </a:t>
            </a:r>
            <a:r>
              <a:rPr lang="en-GB">
                <a:solidFill>
                  <a:srgbClr val="75A641"/>
                </a:solidFill>
                <a:latin typeface="Arial"/>
                <a:ea typeface="+mn-lt"/>
                <a:cs typeface="+mn-lt"/>
              </a:rPr>
              <a:t>setup()</a:t>
            </a:r>
            <a:endParaRPr lang="en-US">
              <a:solidFill>
                <a:srgbClr val="75A641"/>
              </a:solidFill>
              <a:latin typeface="Arial"/>
              <a:cs typeface="Calibri"/>
            </a:endParaRPr>
          </a:p>
          <a:p>
            <a:r>
              <a:rPr lang="en-GB">
                <a:latin typeface="Arial"/>
                <a:ea typeface="+mn-lt"/>
                <a:cs typeface="+mn-lt"/>
              </a:rPr>
              <a:t>{</a:t>
            </a:r>
            <a:endParaRPr lang="en-GB">
              <a:latin typeface="Arial"/>
              <a:cs typeface="Biome Light"/>
            </a:endParaRPr>
          </a:p>
          <a:p>
            <a:r>
              <a:rPr lang="en-GB">
                <a:latin typeface="Arial"/>
                <a:ea typeface="+mn-lt"/>
                <a:cs typeface="+mn-lt"/>
              </a:rPr>
              <a:t>        </a:t>
            </a:r>
            <a:r>
              <a:rPr lang="en-GB" err="1">
                <a:solidFill>
                  <a:srgbClr val="E06422"/>
                </a:solidFill>
                <a:latin typeface="Arial"/>
                <a:ea typeface="+mn-lt"/>
                <a:cs typeface="+mn-lt"/>
              </a:rPr>
              <a:t>pinMode</a:t>
            </a:r>
            <a:r>
              <a:rPr lang="en-GB">
                <a:latin typeface="Arial"/>
                <a:ea typeface="+mn-lt"/>
                <a:cs typeface="+mn-lt"/>
              </a:rPr>
              <a:t>(</a:t>
            </a:r>
            <a:r>
              <a:rPr lang="en-GB">
                <a:solidFill>
                  <a:srgbClr val="3CB0D6"/>
                </a:solidFill>
                <a:latin typeface="Arial"/>
                <a:ea typeface="+mn-lt"/>
                <a:cs typeface="+mn-lt"/>
              </a:rPr>
              <a:t>A4, INPUT</a:t>
            </a:r>
            <a:r>
              <a:rPr lang="en-GB">
                <a:latin typeface="Arial"/>
                <a:ea typeface="+mn-lt"/>
                <a:cs typeface="+mn-lt"/>
              </a:rPr>
              <a:t>);</a:t>
            </a:r>
            <a:endParaRPr lang="en-GB">
              <a:latin typeface="Arial"/>
              <a:cs typeface="Biome Light"/>
            </a:endParaRPr>
          </a:p>
          <a:p>
            <a:r>
              <a:rPr lang="en-GB">
                <a:latin typeface="Arial"/>
                <a:ea typeface="+mn-lt"/>
                <a:cs typeface="+mn-lt"/>
              </a:rPr>
              <a:t>        </a:t>
            </a:r>
            <a:r>
              <a:rPr lang="en-GB" err="1">
                <a:solidFill>
                  <a:srgbClr val="E06422"/>
                </a:solidFill>
                <a:latin typeface="Arial"/>
                <a:ea typeface="+mn-lt"/>
                <a:cs typeface="+mn-lt"/>
              </a:rPr>
              <a:t>Serial</a:t>
            </a:r>
            <a:r>
              <a:rPr lang="en-GB" err="1">
                <a:latin typeface="Arial"/>
                <a:ea typeface="+mn-lt"/>
                <a:cs typeface="+mn-lt"/>
              </a:rPr>
              <a:t>.</a:t>
            </a:r>
            <a:r>
              <a:rPr lang="en-GB" err="1">
                <a:solidFill>
                  <a:srgbClr val="75A641"/>
                </a:solidFill>
                <a:latin typeface="Arial"/>
                <a:ea typeface="+mn-lt"/>
                <a:cs typeface="+mn-lt"/>
              </a:rPr>
              <a:t>begin</a:t>
            </a:r>
            <a:r>
              <a:rPr lang="en-GB">
                <a:latin typeface="Arial"/>
                <a:ea typeface="+mn-lt"/>
                <a:cs typeface="+mn-lt"/>
              </a:rPr>
              <a:t>(</a:t>
            </a:r>
            <a:r>
              <a:rPr lang="en-GB">
                <a:solidFill>
                  <a:srgbClr val="3CB0D6"/>
                </a:solidFill>
                <a:latin typeface="Arial"/>
                <a:ea typeface="+mn-lt"/>
                <a:cs typeface="+mn-lt"/>
              </a:rPr>
              <a:t>9600</a:t>
            </a:r>
            <a:r>
              <a:rPr lang="en-GB">
                <a:latin typeface="Arial"/>
                <a:ea typeface="+mn-lt"/>
                <a:cs typeface="+mn-lt"/>
              </a:rPr>
              <a:t>);</a:t>
            </a:r>
            <a:endParaRPr lang="en-GB">
              <a:latin typeface="Arial"/>
              <a:cs typeface="Biome Light"/>
            </a:endParaRPr>
          </a:p>
          <a:p>
            <a:r>
              <a:rPr lang="en-GB">
                <a:latin typeface="Arial"/>
                <a:ea typeface="+mn-lt"/>
                <a:cs typeface="+mn-lt"/>
              </a:rPr>
              <a:t>}</a:t>
            </a:r>
            <a:endParaRPr lang="en-GB">
              <a:latin typeface="Arial"/>
              <a:cs typeface="Biome Light"/>
            </a:endParaRPr>
          </a:p>
          <a:p>
            <a:endParaRPr lang="en-GB">
              <a:latin typeface="Arial"/>
              <a:cs typeface="Biome Light"/>
            </a:endParaRPr>
          </a:p>
          <a:p>
            <a:r>
              <a:rPr lang="en-GB">
                <a:latin typeface="Arial"/>
                <a:ea typeface="+mn-lt"/>
                <a:cs typeface="+mn-lt"/>
              </a:rPr>
              <a:t>void </a:t>
            </a:r>
            <a:r>
              <a:rPr lang="en-GB">
                <a:solidFill>
                  <a:srgbClr val="75A641"/>
                </a:solidFill>
                <a:latin typeface="Arial"/>
                <a:ea typeface="+mn-lt"/>
                <a:cs typeface="+mn-lt"/>
              </a:rPr>
              <a:t>loop</a:t>
            </a:r>
            <a:r>
              <a:rPr lang="en-GB">
                <a:latin typeface="Arial"/>
                <a:ea typeface="+mn-lt"/>
                <a:cs typeface="+mn-lt"/>
              </a:rPr>
              <a:t>()</a:t>
            </a:r>
            <a:endParaRPr lang="en-GB">
              <a:latin typeface="Arial"/>
              <a:cs typeface="Biome Light"/>
            </a:endParaRPr>
          </a:p>
          <a:p>
            <a:r>
              <a:rPr lang="en-GB">
                <a:latin typeface="Arial"/>
                <a:ea typeface="+mn-lt"/>
                <a:cs typeface="+mn-lt"/>
              </a:rPr>
              <a:t>{</a:t>
            </a:r>
            <a:endParaRPr lang="en-GB">
              <a:latin typeface="Arial"/>
              <a:cs typeface="Biome Light"/>
            </a:endParaRPr>
          </a:p>
          <a:p>
            <a:r>
              <a:rPr lang="en-GB">
                <a:latin typeface="Arial"/>
                <a:ea typeface="+mn-lt"/>
                <a:cs typeface="+mn-lt"/>
              </a:rPr>
              <a:t>        </a:t>
            </a:r>
            <a:r>
              <a:rPr lang="en-GB">
                <a:solidFill>
                  <a:srgbClr val="3CB0D6"/>
                </a:solidFill>
                <a:latin typeface="Arial"/>
                <a:ea typeface="+mn-lt"/>
                <a:cs typeface="+mn-lt"/>
              </a:rPr>
              <a:t>int</a:t>
            </a:r>
            <a:r>
              <a:rPr lang="en-GB">
                <a:latin typeface="Arial"/>
                <a:ea typeface="+mn-lt"/>
                <a:cs typeface="+mn-lt"/>
              </a:rPr>
              <a:t> </a:t>
            </a:r>
            <a:r>
              <a:rPr lang="en-GB" err="1">
                <a:latin typeface="Arial"/>
                <a:ea typeface="+mn-lt"/>
                <a:cs typeface="+mn-lt"/>
              </a:rPr>
              <a:t>val</a:t>
            </a:r>
            <a:r>
              <a:rPr lang="en-GB">
                <a:latin typeface="Arial"/>
                <a:ea typeface="+mn-lt"/>
                <a:cs typeface="+mn-lt"/>
              </a:rPr>
              <a:t> = </a:t>
            </a:r>
            <a:r>
              <a:rPr lang="en-GB" err="1">
                <a:solidFill>
                  <a:srgbClr val="E06422"/>
                </a:solidFill>
                <a:latin typeface="Arial"/>
                <a:ea typeface="+mn-lt"/>
                <a:cs typeface="+mn-lt"/>
              </a:rPr>
              <a:t>analogRead</a:t>
            </a:r>
            <a:r>
              <a:rPr lang="en-GB">
                <a:latin typeface="Arial"/>
                <a:ea typeface="+mn-lt"/>
                <a:cs typeface="+mn-lt"/>
              </a:rPr>
              <a:t>(</a:t>
            </a:r>
            <a:r>
              <a:rPr lang="en-GB">
                <a:solidFill>
                  <a:srgbClr val="3CB0D6"/>
                </a:solidFill>
                <a:latin typeface="Arial"/>
                <a:ea typeface="+mn-lt"/>
                <a:cs typeface="+mn-lt"/>
              </a:rPr>
              <a:t>A4</a:t>
            </a:r>
            <a:r>
              <a:rPr lang="en-GB">
                <a:latin typeface="Arial"/>
                <a:ea typeface="+mn-lt"/>
                <a:cs typeface="+mn-lt"/>
              </a:rPr>
              <a:t>);</a:t>
            </a:r>
            <a:endParaRPr lang="en-GB">
              <a:latin typeface="Arial"/>
              <a:cs typeface="Biome Light"/>
            </a:endParaRPr>
          </a:p>
          <a:p>
            <a:r>
              <a:rPr lang="en-GB">
                <a:latin typeface="Arial"/>
                <a:ea typeface="+mn-lt"/>
                <a:cs typeface="+mn-lt"/>
              </a:rPr>
              <a:t>        </a:t>
            </a:r>
            <a:r>
              <a:rPr lang="en-GB">
                <a:solidFill>
                  <a:srgbClr val="3CB0D6"/>
                </a:solidFill>
                <a:latin typeface="Arial"/>
                <a:ea typeface="+mn-lt"/>
                <a:cs typeface="+mn-lt"/>
              </a:rPr>
              <a:t>float</a:t>
            </a:r>
            <a:r>
              <a:rPr lang="en-GB">
                <a:latin typeface="Arial"/>
                <a:ea typeface="+mn-lt"/>
                <a:cs typeface="+mn-lt"/>
              </a:rPr>
              <a:t> voltage = </a:t>
            </a:r>
            <a:r>
              <a:rPr lang="en-GB" err="1">
                <a:latin typeface="Arial"/>
                <a:ea typeface="+mn-lt"/>
                <a:cs typeface="+mn-lt"/>
              </a:rPr>
              <a:t>val</a:t>
            </a:r>
            <a:r>
              <a:rPr lang="en-GB">
                <a:latin typeface="Arial"/>
                <a:ea typeface="+mn-lt"/>
                <a:cs typeface="+mn-lt"/>
              </a:rPr>
              <a:t> * (</a:t>
            </a:r>
            <a:r>
              <a:rPr lang="en-GB">
                <a:solidFill>
                  <a:srgbClr val="3CB0D6"/>
                </a:solidFill>
                <a:latin typeface="Arial"/>
                <a:ea typeface="+mn-lt"/>
                <a:cs typeface="+mn-lt"/>
              </a:rPr>
              <a:t>5.0/1023.0</a:t>
            </a:r>
            <a:r>
              <a:rPr lang="en-GB">
                <a:latin typeface="Arial"/>
                <a:ea typeface="+mn-lt"/>
                <a:cs typeface="+mn-lt"/>
              </a:rPr>
              <a:t>);</a:t>
            </a:r>
            <a:endParaRPr lang="en-GB">
              <a:latin typeface="Arial"/>
              <a:cs typeface="Biome Light"/>
            </a:endParaRPr>
          </a:p>
          <a:p>
            <a:r>
              <a:rPr lang="en-GB">
                <a:latin typeface="Arial"/>
                <a:ea typeface="+mn-lt"/>
                <a:cs typeface="+mn-lt"/>
              </a:rPr>
              <a:t>        </a:t>
            </a:r>
            <a:r>
              <a:rPr lang="en-GB" err="1">
                <a:solidFill>
                  <a:srgbClr val="E06422"/>
                </a:solidFill>
                <a:latin typeface="Arial"/>
                <a:ea typeface="+mn-lt"/>
                <a:cs typeface="+mn-lt"/>
              </a:rPr>
              <a:t>Serial</a:t>
            </a:r>
            <a:r>
              <a:rPr lang="en-GB" err="1">
                <a:latin typeface="Arial"/>
                <a:ea typeface="+mn-lt"/>
                <a:cs typeface="+mn-lt"/>
              </a:rPr>
              <a:t>.</a:t>
            </a:r>
            <a:r>
              <a:rPr lang="en-GB" err="1">
                <a:solidFill>
                  <a:srgbClr val="75A641"/>
                </a:solidFill>
                <a:latin typeface="Arial"/>
                <a:ea typeface="+mn-lt"/>
                <a:cs typeface="+mn-lt"/>
              </a:rPr>
              <a:t>println</a:t>
            </a:r>
            <a:r>
              <a:rPr lang="en-GB">
                <a:latin typeface="Arial"/>
                <a:ea typeface="+mn-lt"/>
                <a:cs typeface="+mn-lt"/>
              </a:rPr>
              <a:t>(</a:t>
            </a:r>
            <a:r>
              <a:rPr lang="en-GB">
                <a:solidFill>
                  <a:srgbClr val="3CB0D6"/>
                </a:solidFill>
                <a:latin typeface="Arial"/>
                <a:ea typeface="+mn-lt"/>
                <a:cs typeface="+mn-lt"/>
              </a:rPr>
              <a:t>voltage</a:t>
            </a:r>
            <a:r>
              <a:rPr lang="en-GB">
                <a:latin typeface="Arial"/>
                <a:ea typeface="+mn-lt"/>
                <a:cs typeface="+mn-lt"/>
              </a:rPr>
              <a:t>);        </a:t>
            </a:r>
            <a:endParaRPr lang="en-GB">
              <a:solidFill>
                <a:srgbClr val="E06422"/>
              </a:solidFill>
              <a:latin typeface="Arial"/>
              <a:ea typeface="+mn-lt"/>
              <a:cs typeface="Biome Light"/>
            </a:endParaRPr>
          </a:p>
          <a:p>
            <a:r>
              <a:rPr lang="en-GB">
                <a:latin typeface="Arial"/>
                <a:ea typeface="+mn-lt"/>
                <a:cs typeface="+mn-lt"/>
              </a:rPr>
              <a:t>        </a:t>
            </a:r>
            <a:r>
              <a:rPr lang="en-GB">
                <a:solidFill>
                  <a:srgbClr val="E06422"/>
                </a:solidFill>
                <a:latin typeface="Arial"/>
                <a:ea typeface="+mn-lt"/>
                <a:cs typeface="+mn-lt"/>
              </a:rPr>
              <a:t>delay</a:t>
            </a:r>
            <a:r>
              <a:rPr lang="en-GB">
                <a:latin typeface="Arial"/>
                <a:ea typeface="+mn-lt"/>
                <a:cs typeface="+mn-lt"/>
              </a:rPr>
              <a:t>(</a:t>
            </a:r>
            <a:r>
              <a:rPr lang="en-GB">
                <a:solidFill>
                  <a:srgbClr val="3CB0D6"/>
                </a:solidFill>
                <a:latin typeface="Arial"/>
                <a:ea typeface="+mn-lt"/>
                <a:cs typeface="+mn-lt"/>
              </a:rPr>
              <a:t>1000</a:t>
            </a:r>
            <a:r>
              <a:rPr lang="en-GB">
                <a:latin typeface="Arial"/>
                <a:ea typeface="+mn-lt"/>
                <a:cs typeface="+mn-lt"/>
              </a:rPr>
              <a:t>);      </a:t>
            </a:r>
            <a:r>
              <a:rPr lang="en-GB">
                <a:solidFill>
                  <a:srgbClr val="E06422"/>
                </a:solidFill>
                <a:latin typeface="Arial"/>
                <a:ea typeface="+mn-lt"/>
                <a:cs typeface="+mn-lt"/>
              </a:rPr>
              <a:t>// Wait for 1000 millisecond(s)</a:t>
            </a:r>
            <a:endParaRPr lang="en-GB">
              <a:solidFill>
                <a:srgbClr val="E06422"/>
              </a:solidFill>
              <a:latin typeface="Arial"/>
              <a:cs typeface="Biome Light"/>
            </a:endParaRPr>
          </a:p>
          <a:p>
            <a:pPr algn="l"/>
            <a:r>
              <a:rPr lang="en-GB">
                <a:latin typeface="Arial"/>
                <a:ea typeface="+mn-lt"/>
                <a:cs typeface="+mn-lt"/>
              </a:rPr>
              <a:t>}</a:t>
            </a:r>
            <a:endParaRPr lang="en-GB">
              <a:latin typeface="Arial"/>
              <a:cs typeface="Arial"/>
            </a:endParaRPr>
          </a:p>
        </p:txBody>
      </p:sp>
    </p:spTree>
    <p:extLst>
      <p:ext uri="{BB962C8B-B14F-4D97-AF65-F5344CB8AC3E}">
        <p14:creationId xmlns:p14="http://schemas.microsoft.com/office/powerpoint/2010/main" val="426994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4BA0EE1-721F-4A1B-9D54-B3723D350C90}"/>
              </a:ext>
            </a:extLst>
          </p:cNvPr>
          <p:cNvSpPr txBox="1"/>
          <p:nvPr/>
        </p:nvSpPr>
        <p:spPr>
          <a:xfrm>
            <a:off x="913529" y="1524297"/>
            <a:ext cx="3308130"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a:solidFill>
                  <a:srgbClr val="FFFFFF"/>
                </a:solidFill>
                <a:latin typeface="+mj-lt"/>
                <a:ea typeface="+mj-ea"/>
                <a:cs typeface="+mj-cs"/>
              </a:rPr>
              <a:t>Using Switches</a:t>
            </a:r>
            <a:endParaRPr lang="en-US" sz="5400" kern="1200" err="1">
              <a:solidFill>
                <a:srgbClr val="FFFFFF"/>
              </a:solidFill>
              <a:latin typeface="+mj-lt"/>
              <a:ea typeface="+mj-ea"/>
              <a:cs typeface="Calibri Light"/>
            </a:endParaRPr>
          </a:p>
        </p:txBody>
      </p:sp>
      <p:pic>
        <p:nvPicPr>
          <p:cNvPr id="5" name="Picture 5">
            <a:extLst>
              <a:ext uri="{FF2B5EF4-FFF2-40B4-BE49-F238E27FC236}">
                <a16:creationId xmlns:a16="http://schemas.microsoft.com/office/drawing/2014/main" id="{E4ADADC2-819A-4C8F-9F5E-6692EE6411B3}"/>
              </a:ext>
            </a:extLst>
          </p:cNvPr>
          <p:cNvPicPr>
            <a:picLocks noChangeAspect="1"/>
          </p:cNvPicPr>
          <p:nvPr/>
        </p:nvPicPr>
        <p:blipFill>
          <a:blip r:embed="rId2"/>
          <a:stretch>
            <a:fillRect/>
          </a:stretch>
        </p:blipFill>
        <p:spPr>
          <a:xfrm>
            <a:off x="6533103" y="2157465"/>
            <a:ext cx="3212123" cy="2409092"/>
          </a:xfrm>
          <a:prstGeom prst="rect">
            <a:avLst/>
          </a:prstGeom>
        </p:spPr>
      </p:pic>
    </p:spTree>
    <p:extLst>
      <p:ext uri="{BB962C8B-B14F-4D97-AF65-F5344CB8AC3E}">
        <p14:creationId xmlns:p14="http://schemas.microsoft.com/office/powerpoint/2010/main" val="830538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4</Notes>
  <HiddenSlides>0</HiddenSlide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office theme</vt:lpstr>
      <vt:lpstr>Momentum</vt:lpstr>
      <vt:lpstr>Office Theme</vt:lpstr>
      <vt:lpstr>PowerPoint Presentation</vt:lpstr>
      <vt:lpstr>PowerPoint Presentation</vt:lpstr>
      <vt:lpstr>Day 2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DEBOUNCING USING CAPACITOR</vt:lpstr>
      <vt:lpstr>PowerPoint Presentation</vt:lpstr>
      <vt:lpstr>ULTRASONIC SENSOR</vt:lpstr>
      <vt:lpstr>PowerPoint Presentation</vt:lpstr>
      <vt:lpstr>PowerPoint Presentation</vt:lpstr>
      <vt:lpstr>Interfacing Ultrasonic (HC-SR04) Sensor with Arduino </vt:lpstr>
      <vt:lpstr>Interfacing Ultrasonic (HC-SR04) Sensor with Arduino </vt:lpstr>
      <vt:lpstr>Interfacing Ultrasonic (HC-SR04) Sensor with Arduino </vt:lpstr>
      <vt:lpstr>LIBRARIES IN ARDUINO</vt:lpstr>
      <vt:lpstr> IMPORTING LIBRARIES IN ARDUINO IDE</vt:lpstr>
      <vt:lpstr>LCD DISPLAY</vt:lpstr>
      <vt:lpstr> PINOUT OF LCD DISPLAY</vt:lpstr>
      <vt:lpstr>PINOUT OF LCD DISPLAY</vt:lpstr>
      <vt:lpstr>INTERFACING LCD DISPLAY WITH ARDUINO</vt:lpstr>
      <vt:lpstr>PowerPoint Presentation</vt:lpstr>
      <vt:lpstr>PowerPoint Presentation</vt:lpstr>
      <vt:lpstr>SOURCE CODE</vt:lpstr>
      <vt:lpstr>Task</vt:lpstr>
      <vt:lpstr>ASSIGNMENT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2021-06-11T06:11:12Z</dcterms:created>
  <dcterms:modified xsi:type="dcterms:W3CDTF">2022-01-10T15:08:05Z</dcterms:modified>
</cp:coreProperties>
</file>