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AD480-2B6A-4B1C-A328-7323EF2A73A6}" type="doc">
      <dgm:prSet loTypeId="urn:microsoft.com/office/officeart/2005/8/layout/cycle2" loCatId="cycle" qsTypeId="urn:microsoft.com/office/officeart/2005/8/quickstyle/simple1" qsCatId="simple" csTypeId="urn:microsoft.com/office/officeart/2005/8/colors/accent3_1" csCatId="accent3" phldr="1"/>
      <dgm:spPr/>
      <dgm:t>
        <a:bodyPr/>
        <a:lstStyle/>
        <a:p>
          <a:endParaRPr lang="es-PE"/>
        </a:p>
      </dgm:t>
    </dgm:pt>
    <dgm:pt modelId="{12CC128E-BCB6-4347-9F33-2E5FBE883ACD}">
      <dgm:prSet phldrT="[Texto]" custT="1"/>
      <dgm:spPr/>
      <dgm:t>
        <a:bodyPr/>
        <a:lstStyle/>
        <a:p>
          <a:r>
            <a:rPr lang="es-PE" sz="1600" b="0" i="0" dirty="0"/>
            <a:t>PRODUCTOS</a:t>
          </a:r>
          <a:endParaRPr lang="es-PE" sz="1600" dirty="0"/>
        </a:p>
      </dgm:t>
    </dgm:pt>
    <dgm:pt modelId="{30DB11BF-13EB-4942-821C-688A314359BD}" type="parTrans" cxnId="{E57CAE65-18A6-449D-84F9-2F6FC0DCB3A1}">
      <dgm:prSet/>
      <dgm:spPr/>
      <dgm:t>
        <a:bodyPr/>
        <a:lstStyle/>
        <a:p>
          <a:endParaRPr lang="es-PE"/>
        </a:p>
      </dgm:t>
    </dgm:pt>
    <dgm:pt modelId="{5FE9C4DD-11DA-46EA-8051-B82B731063F8}" type="sibTrans" cxnId="{E57CAE65-18A6-449D-84F9-2F6FC0DCB3A1}">
      <dgm:prSet/>
      <dgm:spPr/>
      <dgm:t>
        <a:bodyPr/>
        <a:lstStyle/>
        <a:p>
          <a:endParaRPr lang="es-PE"/>
        </a:p>
      </dgm:t>
    </dgm:pt>
    <dgm:pt modelId="{366A9C8A-CCE5-4FD7-8ADB-DACED88E82F8}">
      <dgm:prSet phldrT="[Texto]" custT="1"/>
      <dgm:spPr/>
      <dgm:t>
        <a:bodyPr/>
        <a:lstStyle/>
        <a:p>
          <a:r>
            <a:rPr lang="es-PE" sz="1600" b="0" i="0" dirty="0"/>
            <a:t>PUBLICIDAD</a:t>
          </a:r>
          <a:endParaRPr lang="es-PE" sz="1600" dirty="0"/>
        </a:p>
      </dgm:t>
    </dgm:pt>
    <dgm:pt modelId="{2C381F33-0498-4A77-BC02-C882307A4536}" type="parTrans" cxnId="{A6587667-730D-489E-A608-56B0F86F8CC0}">
      <dgm:prSet/>
      <dgm:spPr/>
      <dgm:t>
        <a:bodyPr/>
        <a:lstStyle/>
        <a:p>
          <a:endParaRPr lang="es-PE"/>
        </a:p>
      </dgm:t>
    </dgm:pt>
    <dgm:pt modelId="{5A268D1F-26FA-40C5-9CA5-1203037FB7EB}" type="sibTrans" cxnId="{A6587667-730D-489E-A608-56B0F86F8CC0}">
      <dgm:prSet/>
      <dgm:spPr/>
      <dgm:t>
        <a:bodyPr/>
        <a:lstStyle/>
        <a:p>
          <a:endParaRPr lang="es-PE"/>
        </a:p>
      </dgm:t>
    </dgm:pt>
    <dgm:pt modelId="{3E1A50E8-6808-4724-AFDB-E709921C7CFC}">
      <dgm:prSet phldrT="[Texto]" custT="1"/>
      <dgm:spPr/>
      <dgm:t>
        <a:bodyPr/>
        <a:lstStyle/>
        <a:p>
          <a:r>
            <a:rPr lang="es-PE" sz="1600" b="0" i="0" dirty="0"/>
            <a:t>PROMOCIONES</a:t>
          </a:r>
          <a:endParaRPr lang="es-PE" sz="1600" dirty="0"/>
        </a:p>
      </dgm:t>
    </dgm:pt>
    <dgm:pt modelId="{2A23E730-06AE-43C4-A643-C6FEFECE73CE}" type="parTrans" cxnId="{556A0F3B-62CC-494D-A0D1-7EDEB8C86DC8}">
      <dgm:prSet/>
      <dgm:spPr/>
      <dgm:t>
        <a:bodyPr/>
        <a:lstStyle/>
        <a:p>
          <a:endParaRPr lang="es-PE"/>
        </a:p>
      </dgm:t>
    </dgm:pt>
    <dgm:pt modelId="{FCAF4B1C-B9E1-4314-B23A-452369CEE09F}" type="sibTrans" cxnId="{556A0F3B-62CC-494D-A0D1-7EDEB8C86DC8}">
      <dgm:prSet/>
      <dgm:spPr/>
      <dgm:t>
        <a:bodyPr/>
        <a:lstStyle/>
        <a:p>
          <a:endParaRPr lang="es-PE"/>
        </a:p>
      </dgm:t>
    </dgm:pt>
    <dgm:pt modelId="{50CA5EF9-928B-4282-BFE1-0631C1419D63}">
      <dgm:prSet phldrT="[Texto]" custT="1"/>
      <dgm:spPr/>
      <dgm:t>
        <a:bodyPr/>
        <a:lstStyle/>
        <a:p>
          <a:r>
            <a:rPr lang="es-PE" sz="1600" b="0" i="0" dirty="0"/>
            <a:t>VENTAS </a:t>
          </a:r>
          <a:endParaRPr lang="es-PE" sz="1600" dirty="0"/>
        </a:p>
      </dgm:t>
    </dgm:pt>
    <dgm:pt modelId="{0F181526-A3EF-4862-A5BB-30A4D5845161}" type="parTrans" cxnId="{C724FDE8-AF32-4D83-98C4-2D557AE57FDD}">
      <dgm:prSet/>
      <dgm:spPr/>
      <dgm:t>
        <a:bodyPr/>
        <a:lstStyle/>
        <a:p>
          <a:endParaRPr lang="es-PE"/>
        </a:p>
      </dgm:t>
    </dgm:pt>
    <dgm:pt modelId="{B96854A6-B64A-4D4F-941D-189E00CA769F}" type="sibTrans" cxnId="{C724FDE8-AF32-4D83-98C4-2D557AE57FDD}">
      <dgm:prSet/>
      <dgm:spPr/>
      <dgm:t>
        <a:bodyPr/>
        <a:lstStyle/>
        <a:p>
          <a:endParaRPr lang="es-PE"/>
        </a:p>
      </dgm:t>
    </dgm:pt>
    <dgm:pt modelId="{475AE76A-71CD-4346-82D7-407A8AA0317C}">
      <dgm:prSet phldrT="[Texto]" custT="1"/>
      <dgm:spPr/>
      <dgm:t>
        <a:bodyPr/>
        <a:lstStyle/>
        <a:p>
          <a:r>
            <a:rPr lang="es-PE" sz="1600" b="0" i="0" dirty="0"/>
            <a:t>SERVICIOS</a:t>
          </a:r>
          <a:endParaRPr lang="es-PE" sz="1600" dirty="0"/>
        </a:p>
      </dgm:t>
    </dgm:pt>
    <dgm:pt modelId="{A9A25305-5D51-404A-8B2D-83D4B206D12E}" type="parTrans" cxnId="{DDF9E6F4-1D38-4601-9358-AE5869470B5D}">
      <dgm:prSet/>
      <dgm:spPr/>
      <dgm:t>
        <a:bodyPr/>
        <a:lstStyle/>
        <a:p>
          <a:endParaRPr lang="es-PE"/>
        </a:p>
      </dgm:t>
    </dgm:pt>
    <dgm:pt modelId="{E93ACE3A-5963-4023-AD27-4AAB0C48F02A}" type="sibTrans" cxnId="{DDF9E6F4-1D38-4601-9358-AE5869470B5D}">
      <dgm:prSet/>
      <dgm:spPr/>
      <dgm:t>
        <a:bodyPr/>
        <a:lstStyle/>
        <a:p>
          <a:endParaRPr lang="es-PE"/>
        </a:p>
      </dgm:t>
    </dgm:pt>
    <dgm:pt modelId="{C1996A2A-D1DB-482A-A4CF-A8D2F9BCC5E7}" type="pres">
      <dgm:prSet presAssocID="{324AD480-2B6A-4B1C-A328-7323EF2A73A6}" presName="cycle" presStyleCnt="0">
        <dgm:presLayoutVars>
          <dgm:dir/>
          <dgm:resizeHandles val="exact"/>
        </dgm:presLayoutVars>
      </dgm:prSet>
      <dgm:spPr/>
    </dgm:pt>
    <dgm:pt modelId="{CE427CDA-D8CB-4B46-9BBB-6D946A3D6169}" type="pres">
      <dgm:prSet presAssocID="{12CC128E-BCB6-4347-9F33-2E5FBE883ACD}" presName="node" presStyleLbl="node1" presStyleIdx="0" presStyleCnt="5" custScaleX="119635" custScaleY="99643">
        <dgm:presLayoutVars>
          <dgm:bulletEnabled val="1"/>
        </dgm:presLayoutVars>
      </dgm:prSet>
      <dgm:spPr/>
    </dgm:pt>
    <dgm:pt modelId="{479C336B-CE5C-4123-8DCD-8BEC0EF3C857}" type="pres">
      <dgm:prSet presAssocID="{5FE9C4DD-11DA-46EA-8051-B82B731063F8}" presName="sibTrans" presStyleLbl="sibTrans2D1" presStyleIdx="0" presStyleCnt="5"/>
      <dgm:spPr/>
    </dgm:pt>
    <dgm:pt modelId="{2AEA63B0-7B18-40A5-8DC9-1336E40D271F}" type="pres">
      <dgm:prSet presAssocID="{5FE9C4DD-11DA-46EA-8051-B82B731063F8}" presName="connectorText" presStyleLbl="sibTrans2D1" presStyleIdx="0" presStyleCnt="5"/>
      <dgm:spPr/>
    </dgm:pt>
    <dgm:pt modelId="{16966945-6064-4366-8A7D-5EC3910F0A09}" type="pres">
      <dgm:prSet presAssocID="{475AE76A-71CD-4346-82D7-407A8AA0317C}" presName="node" presStyleLbl="node1" presStyleIdx="1" presStyleCnt="5" custScaleX="119635" custScaleY="99643">
        <dgm:presLayoutVars>
          <dgm:bulletEnabled val="1"/>
        </dgm:presLayoutVars>
      </dgm:prSet>
      <dgm:spPr/>
    </dgm:pt>
    <dgm:pt modelId="{144710DD-401A-4D60-AC6A-25ED505A2990}" type="pres">
      <dgm:prSet presAssocID="{E93ACE3A-5963-4023-AD27-4AAB0C48F02A}" presName="sibTrans" presStyleLbl="sibTrans2D1" presStyleIdx="1" presStyleCnt="5"/>
      <dgm:spPr/>
    </dgm:pt>
    <dgm:pt modelId="{2B97818E-78A4-4641-80DE-71C8243351F2}" type="pres">
      <dgm:prSet presAssocID="{E93ACE3A-5963-4023-AD27-4AAB0C48F02A}" presName="connectorText" presStyleLbl="sibTrans2D1" presStyleIdx="1" presStyleCnt="5"/>
      <dgm:spPr/>
    </dgm:pt>
    <dgm:pt modelId="{76E996F9-D1BC-4C48-A81B-BAC00D05C50B}" type="pres">
      <dgm:prSet presAssocID="{366A9C8A-CCE5-4FD7-8ADB-DACED88E82F8}" presName="node" presStyleLbl="node1" presStyleIdx="2" presStyleCnt="5" custScaleX="119635" custScaleY="99643">
        <dgm:presLayoutVars>
          <dgm:bulletEnabled val="1"/>
        </dgm:presLayoutVars>
      </dgm:prSet>
      <dgm:spPr/>
    </dgm:pt>
    <dgm:pt modelId="{68B63C8A-F0A9-4FBA-A29A-6BA61E479E9D}" type="pres">
      <dgm:prSet presAssocID="{5A268D1F-26FA-40C5-9CA5-1203037FB7EB}" presName="sibTrans" presStyleLbl="sibTrans2D1" presStyleIdx="2" presStyleCnt="5"/>
      <dgm:spPr/>
    </dgm:pt>
    <dgm:pt modelId="{85697F17-4EF6-42B1-B2A6-7391323BAD20}" type="pres">
      <dgm:prSet presAssocID="{5A268D1F-26FA-40C5-9CA5-1203037FB7EB}" presName="connectorText" presStyleLbl="sibTrans2D1" presStyleIdx="2" presStyleCnt="5"/>
      <dgm:spPr/>
    </dgm:pt>
    <dgm:pt modelId="{23739DB6-4397-4869-9865-7B2C744127FC}" type="pres">
      <dgm:prSet presAssocID="{3E1A50E8-6808-4724-AFDB-E709921C7CFC}" presName="node" presStyleLbl="node1" presStyleIdx="3" presStyleCnt="5" custScaleX="119635" custScaleY="99643">
        <dgm:presLayoutVars>
          <dgm:bulletEnabled val="1"/>
        </dgm:presLayoutVars>
      </dgm:prSet>
      <dgm:spPr/>
    </dgm:pt>
    <dgm:pt modelId="{346A33FD-1F7C-4A59-92F1-EC165011771D}" type="pres">
      <dgm:prSet presAssocID="{FCAF4B1C-B9E1-4314-B23A-452369CEE09F}" presName="sibTrans" presStyleLbl="sibTrans2D1" presStyleIdx="3" presStyleCnt="5"/>
      <dgm:spPr/>
    </dgm:pt>
    <dgm:pt modelId="{0A8255DB-93EE-40AF-8B7D-02EAF4533D08}" type="pres">
      <dgm:prSet presAssocID="{FCAF4B1C-B9E1-4314-B23A-452369CEE09F}" presName="connectorText" presStyleLbl="sibTrans2D1" presStyleIdx="3" presStyleCnt="5"/>
      <dgm:spPr/>
    </dgm:pt>
    <dgm:pt modelId="{626E2AD8-800D-46C8-9C4C-508D52E5D8A1}" type="pres">
      <dgm:prSet presAssocID="{50CA5EF9-928B-4282-BFE1-0631C1419D63}" presName="node" presStyleLbl="node1" presStyleIdx="4" presStyleCnt="5" custScaleX="119635" custScaleY="99643">
        <dgm:presLayoutVars>
          <dgm:bulletEnabled val="1"/>
        </dgm:presLayoutVars>
      </dgm:prSet>
      <dgm:spPr/>
    </dgm:pt>
    <dgm:pt modelId="{019644E3-2B2C-41D6-859F-5FFF12F1CB2A}" type="pres">
      <dgm:prSet presAssocID="{B96854A6-B64A-4D4F-941D-189E00CA769F}" presName="sibTrans" presStyleLbl="sibTrans2D1" presStyleIdx="4" presStyleCnt="5"/>
      <dgm:spPr/>
    </dgm:pt>
    <dgm:pt modelId="{D7B3E67C-E25B-48F4-86AE-DCC132682785}" type="pres">
      <dgm:prSet presAssocID="{B96854A6-B64A-4D4F-941D-189E00CA769F}" presName="connectorText" presStyleLbl="sibTrans2D1" presStyleIdx="4" presStyleCnt="5"/>
      <dgm:spPr/>
    </dgm:pt>
  </dgm:ptLst>
  <dgm:cxnLst>
    <dgm:cxn modelId="{4715DC07-611F-4C41-ACCE-7D2E0ADAA771}" type="presOf" srcId="{5A268D1F-26FA-40C5-9CA5-1203037FB7EB}" destId="{85697F17-4EF6-42B1-B2A6-7391323BAD20}" srcOrd="1" destOrd="0" presId="urn:microsoft.com/office/officeart/2005/8/layout/cycle2"/>
    <dgm:cxn modelId="{1175B20A-F32E-47B0-9F1F-8CA2F10076E1}" type="presOf" srcId="{366A9C8A-CCE5-4FD7-8ADB-DACED88E82F8}" destId="{76E996F9-D1BC-4C48-A81B-BAC00D05C50B}" srcOrd="0" destOrd="0" presId="urn:microsoft.com/office/officeart/2005/8/layout/cycle2"/>
    <dgm:cxn modelId="{BAE46D10-BF47-4528-BC46-2141F9185F7E}" type="presOf" srcId="{50CA5EF9-928B-4282-BFE1-0631C1419D63}" destId="{626E2AD8-800D-46C8-9C4C-508D52E5D8A1}" srcOrd="0" destOrd="0" presId="urn:microsoft.com/office/officeart/2005/8/layout/cycle2"/>
    <dgm:cxn modelId="{D0B2E336-BFFB-4C2A-A890-D173C4CF73D5}" type="presOf" srcId="{5A268D1F-26FA-40C5-9CA5-1203037FB7EB}" destId="{68B63C8A-F0A9-4FBA-A29A-6BA61E479E9D}" srcOrd="0" destOrd="0" presId="urn:microsoft.com/office/officeart/2005/8/layout/cycle2"/>
    <dgm:cxn modelId="{556A0F3B-62CC-494D-A0D1-7EDEB8C86DC8}" srcId="{324AD480-2B6A-4B1C-A328-7323EF2A73A6}" destId="{3E1A50E8-6808-4724-AFDB-E709921C7CFC}" srcOrd="3" destOrd="0" parTransId="{2A23E730-06AE-43C4-A643-C6FEFECE73CE}" sibTransId="{FCAF4B1C-B9E1-4314-B23A-452369CEE09F}"/>
    <dgm:cxn modelId="{1C98C460-B207-4EAC-B1E6-1CA8ADB47015}" type="presOf" srcId="{3E1A50E8-6808-4724-AFDB-E709921C7CFC}" destId="{23739DB6-4397-4869-9865-7B2C744127FC}" srcOrd="0" destOrd="0" presId="urn:microsoft.com/office/officeart/2005/8/layout/cycle2"/>
    <dgm:cxn modelId="{E57CAE65-18A6-449D-84F9-2F6FC0DCB3A1}" srcId="{324AD480-2B6A-4B1C-A328-7323EF2A73A6}" destId="{12CC128E-BCB6-4347-9F33-2E5FBE883ACD}" srcOrd="0" destOrd="0" parTransId="{30DB11BF-13EB-4942-821C-688A314359BD}" sibTransId="{5FE9C4DD-11DA-46EA-8051-B82B731063F8}"/>
    <dgm:cxn modelId="{D82B2167-6740-418A-B4FC-F5EECA319817}" type="presOf" srcId="{12CC128E-BCB6-4347-9F33-2E5FBE883ACD}" destId="{CE427CDA-D8CB-4B46-9BBB-6D946A3D6169}" srcOrd="0" destOrd="0" presId="urn:microsoft.com/office/officeart/2005/8/layout/cycle2"/>
    <dgm:cxn modelId="{A6587667-730D-489E-A608-56B0F86F8CC0}" srcId="{324AD480-2B6A-4B1C-A328-7323EF2A73A6}" destId="{366A9C8A-CCE5-4FD7-8ADB-DACED88E82F8}" srcOrd="2" destOrd="0" parTransId="{2C381F33-0498-4A77-BC02-C882307A4536}" sibTransId="{5A268D1F-26FA-40C5-9CA5-1203037FB7EB}"/>
    <dgm:cxn modelId="{69815756-5F46-4062-B7B6-45B988A2E404}" type="presOf" srcId="{475AE76A-71CD-4346-82D7-407A8AA0317C}" destId="{16966945-6064-4366-8A7D-5EC3910F0A09}" srcOrd="0" destOrd="0" presId="urn:microsoft.com/office/officeart/2005/8/layout/cycle2"/>
    <dgm:cxn modelId="{DC0AC279-7DF2-4770-A731-DDC616C6F237}" type="presOf" srcId="{E93ACE3A-5963-4023-AD27-4AAB0C48F02A}" destId="{2B97818E-78A4-4641-80DE-71C8243351F2}" srcOrd="1" destOrd="0" presId="urn:microsoft.com/office/officeart/2005/8/layout/cycle2"/>
    <dgm:cxn modelId="{E912F78B-D902-46FB-A81D-E9AD1176A192}" type="presOf" srcId="{5FE9C4DD-11DA-46EA-8051-B82B731063F8}" destId="{479C336B-CE5C-4123-8DCD-8BEC0EF3C857}" srcOrd="0" destOrd="0" presId="urn:microsoft.com/office/officeart/2005/8/layout/cycle2"/>
    <dgm:cxn modelId="{42227EB6-9DE6-4526-9EF8-E10B4EEDEAFE}" type="presOf" srcId="{E93ACE3A-5963-4023-AD27-4AAB0C48F02A}" destId="{144710DD-401A-4D60-AC6A-25ED505A2990}" srcOrd="0" destOrd="0" presId="urn:microsoft.com/office/officeart/2005/8/layout/cycle2"/>
    <dgm:cxn modelId="{F74344CE-E9A7-4A62-BC72-51C24988AC46}" type="presOf" srcId="{FCAF4B1C-B9E1-4314-B23A-452369CEE09F}" destId="{346A33FD-1F7C-4A59-92F1-EC165011771D}" srcOrd="0" destOrd="0" presId="urn:microsoft.com/office/officeart/2005/8/layout/cycle2"/>
    <dgm:cxn modelId="{57F183D1-94CB-4515-9AEC-5F91DE75051B}" type="presOf" srcId="{324AD480-2B6A-4B1C-A328-7323EF2A73A6}" destId="{C1996A2A-D1DB-482A-A4CF-A8D2F9BCC5E7}" srcOrd="0" destOrd="0" presId="urn:microsoft.com/office/officeart/2005/8/layout/cycle2"/>
    <dgm:cxn modelId="{C724FDE8-AF32-4D83-98C4-2D557AE57FDD}" srcId="{324AD480-2B6A-4B1C-A328-7323EF2A73A6}" destId="{50CA5EF9-928B-4282-BFE1-0631C1419D63}" srcOrd="4" destOrd="0" parTransId="{0F181526-A3EF-4862-A5BB-30A4D5845161}" sibTransId="{B96854A6-B64A-4D4F-941D-189E00CA769F}"/>
    <dgm:cxn modelId="{DDF9E6F4-1D38-4601-9358-AE5869470B5D}" srcId="{324AD480-2B6A-4B1C-A328-7323EF2A73A6}" destId="{475AE76A-71CD-4346-82D7-407A8AA0317C}" srcOrd="1" destOrd="0" parTransId="{A9A25305-5D51-404A-8B2D-83D4B206D12E}" sibTransId="{E93ACE3A-5963-4023-AD27-4AAB0C48F02A}"/>
    <dgm:cxn modelId="{838128F6-CFC7-4E7D-B483-A85D56209AF4}" type="presOf" srcId="{FCAF4B1C-B9E1-4314-B23A-452369CEE09F}" destId="{0A8255DB-93EE-40AF-8B7D-02EAF4533D08}" srcOrd="1" destOrd="0" presId="urn:microsoft.com/office/officeart/2005/8/layout/cycle2"/>
    <dgm:cxn modelId="{F47E35F9-4032-422C-9C88-BA7F4F09CB9F}" type="presOf" srcId="{B96854A6-B64A-4D4F-941D-189E00CA769F}" destId="{D7B3E67C-E25B-48F4-86AE-DCC132682785}" srcOrd="1" destOrd="0" presId="urn:microsoft.com/office/officeart/2005/8/layout/cycle2"/>
    <dgm:cxn modelId="{495396F9-7E5D-4688-B127-2AE20D7F94AD}" type="presOf" srcId="{B96854A6-B64A-4D4F-941D-189E00CA769F}" destId="{019644E3-2B2C-41D6-859F-5FFF12F1CB2A}" srcOrd="0" destOrd="0" presId="urn:microsoft.com/office/officeart/2005/8/layout/cycle2"/>
    <dgm:cxn modelId="{8C8F0FFB-8305-49C5-B5EB-20443EDD986E}" type="presOf" srcId="{5FE9C4DD-11DA-46EA-8051-B82B731063F8}" destId="{2AEA63B0-7B18-40A5-8DC9-1336E40D271F}" srcOrd="1" destOrd="0" presId="urn:microsoft.com/office/officeart/2005/8/layout/cycle2"/>
    <dgm:cxn modelId="{D914B54D-2C1B-4CAA-8FB8-5C1D92E70359}" type="presParOf" srcId="{C1996A2A-D1DB-482A-A4CF-A8D2F9BCC5E7}" destId="{CE427CDA-D8CB-4B46-9BBB-6D946A3D6169}" srcOrd="0" destOrd="0" presId="urn:microsoft.com/office/officeart/2005/8/layout/cycle2"/>
    <dgm:cxn modelId="{75A02C9D-538A-482A-86DD-F49A633B352F}" type="presParOf" srcId="{C1996A2A-D1DB-482A-A4CF-A8D2F9BCC5E7}" destId="{479C336B-CE5C-4123-8DCD-8BEC0EF3C857}" srcOrd="1" destOrd="0" presId="urn:microsoft.com/office/officeart/2005/8/layout/cycle2"/>
    <dgm:cxn modelId="{ED5A5841-577F-4E0B-842E-DCAA1EDF7BAF}" type="presParOf" srcId="{479C336B-CE5C-4123-8DCD-8BEC0EF3C857}" destId="{2AEA63B0-7B18-40A5-8DC9-1336E40D271F}" srcOrd="0" destOrd="0" presId="urn:microsoft.com/office/officeart/2005/8/layout/cycle2"/>
    <dgm:cxn modelId="{40629D67-55FA-4CD1-88E2-2DA559629E14}" type="presParOf" srcId="{C1996A2A-D1DB-482A-A4CF-A8D2F9BCC5E7}" destId="{16966945-6064-4366-8A7D-5EC3910F0A09}" srcOrd="2" destOrd="0" presId="urn:microsoft.com/office/officeart/2005/8/layout/cycle2"/>
    <dgm:cxn modelId="{F3B3F789-0770-4B5B-83CB-686ABCFE4920}" type="presParOf" srcId="{C1996A2A-D1DB-482A-A4CF-A8D2F9BCC5E7}" destId="{144710DD-401A-4D60-AC6A-25ED505A2990}" srcOrd="3" destOrd="0" presId="urn:microsoft.com/office/officeart/2005/8/layout/cycle2"/>
    <dgm:cxn modelId="{7DA60D68-207E-4B8D-A6DF-D4B6EF5ABFB6}" type="presParOf" srcId="{144710DD-401A-4D60-AC6A-25ED505A2990}" destId="{2B97818E-78A4-4641-80DE-71C8243351F2}" srcOrd="0" destOrd="0" presId="urn:microsoft.com/office/officeart/2005/8/layout/cycle2"/>
    <dgm:cxn modelId="{B9FB81BD-9669-4ABE-8D0B-3CDE2B1C37AB}" type="presParOf" srcId="{C1996A2A-D1DB-482A-A4CF-A8D2F9BCC5E7}" destId="{76E996F9-D1BC-4C48-A81B-BAC00D05C50B}" srcOrd="4" destOrd="0" presId="urn:microsoft.com/office/officeart/2005/8/layout/cycle2"/>
    <dgm:cxn modelId="{2797CE8F-0E9C-4970-8F49-A020665EBFE5}" type="presParOf" srcId="{C1996A2A-D1DB-482A-A4CF-A8D2F9BCC5E7}" destId="{68B63C8A-F0A9-4FBA-A29A-6BA61E479E9D}" srcOrd="5" destOrd="0" presId="urn:microsoft.com/office/officeart/2005/8/layout/cycle2"/>
    <dgm:cxn modelId="{072E3EC1-1177-47D0-B0B9-CE2EAFF921FB}" type="presParOf" srcId="{68B63C8A-F0A9-4FBA-A29A-6BA61E479E9D}" destId="{85697F17-4EF6-42B1-B2A6-7391323BAD20}" srcOrd="0" destOrd="0" presId="urn:microsoft.com/office/officeart/2005/8/layout/cycle2"/>
    <dgm:cxn modelId="{53799FA4-534A-4731-9B76-15465411638A}" type="presParOf" srcId="{C1996A2A-D1DB-482A-A4CF-A8D2F9BCC5E7}" destId="{23739DB6-4397-4869-9865-7B2C744127FC}" srcOrd="6" destOrd="0" presId="urn:microsoft.com/office/officeart/2005/8/layout/cycle2"/>
    <dgm:cxn modelId="{6C74C795-E262-4BAD-A049-600F5C564EB8}" type="presParOf" srcId="{C1996A2A-D1DB-482A-A4CF-A8D2F9BCC5E7}" destId="{346A33FD-1F7C-4A59-92F1-EC165011771D}" srcOrd="7" destOrd="0" presId="urn:microsoft.com/office/officeart/2005/8/layout/cycle2"/>
    <dgm:cxn modelId="{E109A6B7-412E-4BE0-A074-D8D89D3D83FF}" type="presParOf" srcId="{346A33FD-1F7C-4A59-92F1-EC165011771D}" destId="{0A8255DB-93EE-40AF-8B7D-02EAF4533D08}" srcOrd="0" destOrd="0" presId="urn:microsoft.com/office/officeart/2005/8/layout/cycle2"/>
    <dgm:cxn modelId="{1EAA362D-F514-442E-96DE-08E777855371}" type="presParOf" srcId="{C1996A2A-D1DB-482A-A4CF-A8D2F9BCC5E7}" destId="{626E2AD8-800D-46C8-9C4C-508D52E5D8A1}" srcOrd="8" destOrd="0" presId="urn:microsoft.com/office/officeart/2005/8/layout/cycle2"/>
    <dgm:cxn modelId="{D8E971F5-4241-47D1-BA21-28B7C9D15999}" type="presParOf" srcId="{C1996A2A-D1DB-482A-A4CF-A8D2F9BCC5E7}" destId="{019644E3-2B2C-41D6-859F-5FFF12F1CB2A}" srcOrd="9" destOrd="0" presId="urn:microsoft.com/office/officeart/2005/8/layout/cycle2"/>
    <dgm:cxn modelId="{18225F4C-98E3-4D69-8C0C-C7EB30680E93}" type="presParOf" srcId="{019644E3-2B2C-41D6-859F-5FFF12F1CB2A}" destId="{D7B3E67C-E25B-48F4-86AE-DCC13268278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5A604-04C9-4E62-BD85-41CB2EE4529D}"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s-PE"/>
        </a:p>
      </dgm:t>
    </dgm:pt>
    <dgm:pt modelId="{197FBF6C-B19F-4D39-AEE5-2A85FABD76FB}">
      <dgm:prSet phldrT="[Texto]" custT="1"/>
      <dgm:spPr/>
      <dgm:t>
        <a:bodyPr/>
        <a:lstStyle/>
        <a:p>
          <a:pPr algn="ctr"/>
          <a:r>
            <a:rPr lang="es-PE" sz="1800" b="0" i="0" dirty="0">
              <a:latin typeface="Times New Roman" panose="02020603050405020304" pitchFamily="18" charset="0"/>
              <a:cs typeface="Times New Roman" panose="02020603050405020304" pitchFamily="18" charset="0"/>
            </a:rPr>
            <a:t>CONCEPTO DE PRODUCCION</a:t>
          </a:r>
          <a:endParaRPr lang="es-PE" sz="1800" dirty="0">
            <a:latin typeface="Times New Roman" panose="02020603050405020304" pitchFamily="18" charset="0"/>
            <a:cs typeface="Times New Roman" panose="02020603050405020304" pitchFamily="18" charset="0"/>
          </a:endParaRPr>
        </a:p>
      </dgm:t>
    </dgm:pt>
    <dgm:pt modelId="{B153F0A9-379F-46CC-8354-6C1B83CE61C2}" type="parTrans" cxnId="{49989B69-D00B-46CF-805B-7836E7B51B21}">
      <dgm:prSet/>
      <dgm:spPr/>
      <dgm:t>
        <a:bodyPr/>
        <a:lstStyle/>
        <a:p>
          <a:endParaRPr lang="es-PE"/>
        </a:p>
      </dgm:t>
    </dgm:pt>
    <dgm:pt modelId="{1A8E8809-928B-49FA-BAB4-485279235C02}" type="sibTrans" cxnId="{49989B69-D00B-46CF-805B-7836E7B51B21}">
      <dgm:prSet/>
      <dgm:spPr/>
      <dgm:t>
        <a:bodyPr/>
        <a:lstStyle/>
        <a:p>
          <a:endParaRPr lang="es-PE"/>
        </a:p>
      </dgm:t>
    </dgm:pt>
    <dgm:pt modelId="{C317895C-3A9E-43FF-848D-83917DF0F1CE}">
      <dgm:prSet custT="1"/>
      <dgm:spPr/>
      <dgm:t>
        <a:bodyPr/>
        <a:lstStyle/>
        <a:p>
          <a:pPr algn="just"/>
          <a:r>
            <a:rPr lang="es-PE" sz="1800" b="0" i="0" dirty="0">
              <a:latin typeface="Times New Roman" panose="02020603050405020304" pitchFamily="18" charset="0"/>
              <a:cs typeface="Times New Roman" panose="02020603050405020304" pitchFamily="18" charset="0"/>
            </a:rPr>
            <a:t>Los consumidores prefieren productos disponibles y de bajo costo.</a:t>
          </a:r>
        </a:p>
      </dgm:t>
    </dgm:pt>
    <dgm:pt modelId="{4E920342-0467-4B26-9A11-73511325DC54}" type="parTrans" cxnId="{C1EF5B50-532B-481A-AE33-052BFB99C556}">
      <dgm:prSet/>
      <dgm:spPr/>
      <dgm:t>
        <a:bodyPr/>
        <a:lstStyle/>
        <a:p>
          <a:endParaRPr lang="es-PE"/>
        </a:p>
      </dgm:t>
    </dgm:pt>
    <dgm:pt modelId="{38C37648-AC62-4171-AF8D-906D51AD2E75}" type="sibTrans" cxnId="{C1EF5B50-532B-481A-AE33-052BFB99C556}">
      <dgm:prSet/>
      <dgm:spPr/>
      <dgm:t>
        <a:bodyPr/>
        <a:lstStyle/>
        <a:p>
          <a:endParaRPr lang="es-PE"/>
        </a:p>
      </dgm:t>
    </dgm:pt>
    <dgm:pt modelId="{86F1563A-FA03-4FD9-8495-377DDC295E93}">
      <dgm:prSet custT="1"/>
      <dgm:spPr/>
      <dgm:t>
        <a:bodyPr/>
        <a:lstStyle/>
        <a:p>
          <a:pPr algn="ctr"/>
          <a:r>
            <a:rPr lang="es-PE" sz="1800" b="0" i="0" dirty="0">
              <a:latin typeface="Times New Roman" panose="02020603050405020304" pitchFamily="18" charset="0"/>
              <a:cs typeface="Times New Roman" panose="02020603050405020304" pitchFamily="18" charset="0"/>
            </a:rPr>
            <a:t>CONCEPTO DE PRODUCTO</a:t>
          </a:r>
        </a:p>
      </dgm:t>
    </dgm:pt>
    <dgm:pt modelId="{7CA72C90-2036-4B45-851C-0728AA4AB624}" type="parTrans" cxnId="{5256FBA4-B6BA-49ED-9E24-A1934A3E15F0}">
      <dgm:prSet/>
      <dgm:spPr/>
      <dgm:t>
        <a:bodyPr/>
        <a:lstStyle/>
        <a:p>
          <a:endParaRPr lang="es-PE"/>
        </a:p>
      </dgm:t>
    </dgm:pt>
    <dgm:pt modelId="{91C2EAB6-FDE3-4C86-901F-4F8474741ED0}" type="sibTrans" cxnId="{5256FBA4-B6BA-49ED-9E24-A1934A3E15F0}">
      <dgm:prSet/>
      <dgm:spPr/>
      <dgm:t>
        <a:bodyPr/>
        <a:lstStyle/>
        <a:p>
          <a:endParaRPr lang="es-PE"/>
        </a:p>
      </dgm:t>
    </dgm:pt>
    <dgm:pt modelId="{A1C873D5-5A3C-4E8C-977C-426739D36AD7}">
      <dgm:prSet custT="1"/>
      <dgm:spPr/>
      <dgm:t>
        <a:bodyPr/>
        <a:lstStyle/>
        <a:p>
          <a:pPr algn="just"/>
          <a:r>
            <a:rPr lang="es-PE" sz="1800" b="0" i="0" dirty="0">
              <a:latin typeface="Times New Roman" panose="02020603050405020304" pitchFamily="18" charset="0"/>
              <a:cs typeface="Times New Roman" panose="02020603050405020304" pitchFamily="18" charset="0"/>
            </a:rPr>
            <a:t>Los consumidores prefieren productos de mejor en calidad, desempeño e innovadores.</a:t>
          </a:r>
        </a:p>
      </dgm:t>
    </dgm:pt>
    <dgm:pt modelId="{1AA6AE00-C565-44A0-B7F8-BE4515051592}" type="parTrans" cxnId="{6A2D3063-B34C-42F2-9084-B10991E131F7}">
      <dgm:prSet/>
      <dgm:spPr/>
      <dgm:t>
        <a:bodyPr/>
        <a:lstStyle/>
        <a:p>
          <a:endParaRPr lang="es-PE"/>
        </a:p>
      </dgm:t>
    </dgm:pt>
    <dgm:pt modelId="{C4D0E676-BF47-44F0-92CB-9BFFE10AC811}" type="sibTrans" cxnId="{6A2D3063-B34C-42F2-9084-B10991E131F7}">
      <dgm:prSet/>
      <dgm:spPr/>
      <dgm:t>
        <a:bodyPr/>
        <a:lstStyle/>
        <a:p>
          <a:endParaRPr lang="es-PE"/>
        </a:p>
      </dgm:t>
    </dgm:pt>
    <dgm:pt modelId="{FC8A0644-C14A-4D62-BD83-841020EDFB6F}">
      <dgm:prSet custT="1"/>
      <dgm:spPr/>
      <dgm:t>
        <a:bodyPr/>
        <a:lstStyle/>
        <a:p>
          <a:pPr algn="ctr"/>
          <a:r>
            <a:rPr lang="es-PE" sz="1800" b="0" i="0" dirty="0">
              <a:latin typeface="Times New Roman" panose="02020603050405020304" pitchFamily="18" charset="0"/>
              <a:cs typeface="Times New Roman" panose="02020603050405020304" pitchFamily="18" charset="0"/>
            </a:rPr>
            <a:t>CONCEPTO DE VENTA</a:t>
          </a:r>
        </a:p>
      </dgm:t>
    </dgm:pt>
    <dgm:pt modelId="{B8395F51-E9CB-4044-9C83-B1B89A69F34C}" type="parTrans" cxnId="{D62832BB-C67B-4040-8283-C7D0EF652920}">
      <dgm:prSet/>
      <dgm:spPr/>
      <dgm:t>
        <a:bodyPr/>
        <a:lstStyle/>
        <a:p>
          <a:endParaRPr lang="es-PE"/>
        </a:p>
      </dgm:t>
    </dgm:pt>
    <dgm:pt modelId="{4713CAB3-71AB-48C8-900F-75E487CE532D}" type="sibTrans" cxnId="{D62832BB-C67B-4040-8283-C7D0EF652920}">
      <dgm:prSet/>
      <dgm:spPr/>
      <dgm:t>
        <a:bodyPr/>
        <a:lstStyle/>
        <a:p>
          <a:endParaRPr lang="es-PE"/>
        </a:p>
      </dgm:t>
    </dgm:pt>
    <dgm:pt modelId="{1A752F52-E227-489C-8E8F-170E1EE0FAF7}">
      <dgm:prSet custT="1"/>
      <dgm:spPr/>
      <dgm:t>
        <a:bodyPr/>
        <a:lstStyle/>
        <a:p>
          <a:pPr algn="just"/>
          <a:r>
            <a:rPr lang="es-PE" sz="1800" b="0" i="0" dirty="0">
              <a:latin typeface="Times New Roman" panose="02020603050405020304" pitchFamily="18" charset="0"/>
              <a:cs typeface="Times New Roman" panose="02020603050405020304" pitchFamily="18" charset="0"/>
            </a:rPr>
            <a:t>Los consumidores buscan ofertas o promociones de los productos que desean adquirir.</a:t>
          </a:r>
        </a:p>
      </dgm:t>
    </dgm:pt>
    <dgm:pt modelId="{443B76D2-A3A4-4111-AA3D-AF570669DBE3}" type="parTrans" cxnId="{A74E890E-E9E2-4543-8339-2AF258C067A6}">
      <dgm:prSet/>
      <dgm:spPr/>
      <dgm:t>
        <a:bodyPr/>
        <a:lstStyle/>
        <a:p>
          <a:endParaRPr lang="es-PE"/>
        </a:p>
      </dgm:t>
    </dgm:pt>
    <dgm:pt modelId="{DA04B242-3B9A-4938-832C-5A5819CD0230}" type="sibTrans" cxnId="{A74E890E-E9E2-4543-8339-2AF258C067A6}">
      <dgm:prSet/>
      <dgm:spPr/>
      <dgm:t>
        <a:bodyPr/>
        <a:lstStyle/>
        <a:p>
          <a:endParaRPr lang="es-PE"/>
        </a:p>
      </dgm:t>
    </dgm:pt>
    <dgm:pt modelId="{A0888754-99E3-4917-AF3D-0C641B7414BE}">
      <dgm:prSet custT="1"/>
      <dgm:spPr/>
      <dgm:t>
        <a:bodyPr/>
        <a:lstStyle/>
        <a:p>
          <a:pPr algn="ctr"/>
          <a:r>
            <a:rPr lang="es-PE" sz="1800" b="0" i="0" dirty="0">
              <a:latin typeface="Times New Roman" panose="02020603050405020304" pitchFamily="18" charset="0"/>
              <a:cs typeface="Times New Roman" panose="02020603050405020304" pitchFamily="18" charset="0"/>
            </a:rPr>
            <a:t>CONCEPTO DE MARKETING</a:t>
          </a:r>
        </a:p>
      </dgm:t>
    </dgm:pt>
    <dgm:pt modelId="{84B4D01E-DEFE-4D92-9CA8-E168EE8F9561}" type="parTrans" cxnId="{BA378B4D-55B2-4130-A2D1-2FBE7F2C8409}">
      <dgm:prSet/>
      <dgm:spPr/>
      <dgm:t>
        <a:bodyPr/>
        <a:lstStyle/>
        <a:p>
          <a:endParaRPr lang="es-PE"/>
        </a:p>
      </dgm:t>
    </dgm:pt>
    <dgm:pt modelId="{E373412A-E7A4-4DFC-A864-492223290C69}" type="sibTrans" cxnId="{BA378B4D-55B2-4130-A2D1-2FBE7F2C8409}">
      <dgm:prSet/>
      <dgm:spPr/>
      <dgm:t>
        <a:bodyPr/>
        <a:lstStyle/>
        <a:p>
          <a:endParaRPr lang="es-PE"/>
        </a:p>
      </dgm:t>
    </dgm:pt>
    <dgm:pt modelId="{80767A73-7D9B-4A65-A2FA-A331E19C2F2E}">
      <dgm:prSet custT="1"/>
      <dgm:spPr/>
      <dgm:t>
        <a:bodyPr/>
        <a:lstStyle/>
        <a:p>
          <a:pPr algn="just"/>
          <a:r>
            <a:rPr lang="es-PE" sz="1800" b="0" i="0" dirty="0">
              <a:latin typeface="Times New Roman" panose="02020603050405020304" pitchFamily="18" charset="0"/>
              <a:cs typeface="Times New Roman" panose="02020603050405020304" pitchFamily="18" charset="0"/>
            </a:rPr>
            <a:t>Tiene como objetivo primordial la satisfacción de necesidades del mercado meta de modo más eficaz y eficiente que los competidores.</a:t>
          </a:r>
        </a:p>
      </dgm:t>
    </dgm:pt>
    <dgm:pt modelId="{8A7AE656-9770-4DE5-A248-10C5F06CFF96}" type="parTrans" cxnId="{63F70400-6799-424E-AA1B-2BAD340C77EF}">
      <dgm:prSet/>
      <dgm:spPr/>
      <dgm:t>
        <a:bodyPr/>
        <a:lstStyle/>
        <a:p>
          <a:endParaRPr lang="es-PE"/>
        </a:p>
      </dgm:t>
    </dgm:pt>
    <dgm:pt modelId="{ADD7BA27-DBBE-4681-B39A-F93B28A109DE}" type="sibTrans" cxnId="{63F70400-6799-424E-AA1B-2BAD340C77EF}">
      <dgm:prSet/>
      <dgm:spPr/>
      <dgm:t>
        <a:bodyPr/>
        <a:lstStyle/>
        <a:p>
          <a:endParaRPr lang="es-PE"/>
        </a:p>
      </dgm:t>
    </dgm:pt>
    <dgm:pt modelId="{D791C99C-DFDF-452F-A9A6-E1483A7D71B5}">
      <dgm:prSet custT="1"/>
      <dgm:spPr/>
      <dgm:t>
        <a:bodyPr/>
        <a:lstStyle/>
        <a:p>
          <a:pPr algn="ctr"/>
          <a:r>
            <a:rPr lang="es-PE" sz="1800" b="0" i="0" dirty="0">
              <a:latin typeface="Times New Roman" panose="02020603050405020304" pitchFamily="18" charset="0"/>
              <a:cs typeface="Times New Roman" panose="02020603050405020304" pitchFamily="18" charset="0"/>
            </a:rPr>
            <a:t>CONCEPTO DE MARKETING SOCIAL</a:t>
          </a:r>
        </a:p>
      </dgm:t>
    </dgm:pt>
    <dgm:pt modelId="{EF5104AD-D339-42E9-9066-267AE424D44D}" type="parTrans" cxnId="{5FF25E3E-885F-49A6-888F-D293F7A4A5C5}">
      <dgm:prSet/>
      <dgm:spPr/>
      <dgm:t>
        <a:bodyPr/>
        <a:lstStyle/>
        <a:p>
          <a:endParaRPr lang="es-PE"/>
        </a:p>
      </dgm:t>
    </dgm:pt>
    <dgm:pt modelId="{EFFA1CE3-CC79-4A11-B2E3-7F9F47222AC0}" type="sibTrans" cxnId="{5FF25E3E-885F-49A6-888F-D293F7A4A5C5}">
      <dgm:prSet/>
      <dgm:spPr/>
      <dgm:t>
        <a:bodyPr/>
        <a:lstStyle/>
        <a:p>
          <a:endParaRPr lang="es-PE"/>
        </a:p>
      </dgm:t>
    </dgm:pt>
    <dgm:pt modelId="{CA8262D4-4DB4-482F-8948-D3D522160527}">
      <dgm:prSet custT="1"/>
      <dgm:spPr/>
      <dgm:t>
        <a:bodyPr/>
        <a:lstStyle/>
        <a:p>
          <a:pPr algn="just"/>
          <a:r>
            <a:rPr lang="es-PE" sz="1800" b="0" i="0" dirty="0">
              <a:latin typeface="Times New Roman" panose="02020603050405020304" pitchFamily="18" charset="0"/>
              <a:cs typeface="Times New Roman" panose="02020603050405020304" pitchFamily="18" charset="0"/>
            </a:rPr>
            <a:t>Cuestiona si se toma en cuenta los conflictos entre los deseos a corto plazo del consumidor y su bienestar a largo plazo.</a:t>
          </a:r>
        </a:p>
      </dgm:t>
    </dgm:pt>
    <dgm:pt modelId="{3720DFCF-E558-4D63-B532-C16DC6F97CF0}" type="parTrans" cxnId="{52F23142-41F4-4775-8E6E-A5F4E4DDF427}">
      <dgm:prSet/>
      <dgm:spPr/>
      <dgm:t>
        <a:bodyPr/>
        <a:lstStyle/>
        <a:p>
          <a:endParaRPr lang="es-PE"/>
        </a:p>
      </dgm:t>
    </dgm:pt>
    <dgm:pt modelId="{31B61CC0-15E1-4A02-A6FE-88452E989872}" type="sibTrans" cxnId="{52F23142-41F4-4775-8E6E-A5F4E4DDF427}">
      <dgm:prSet/>
      <dgm:spPr/>
      <dgm:t>
        <a:bodyPr/>
        <a:lstStyle/>
        <a:p>
          <a:endParaRPr lang="es-PE"/>
        </a:p>
      </dgm:t>
    </dgm:pt>
    <dgm:pt modelId="{4878506B-67BD-4F6F-B74E-9A7010A4FA3F}" type="pres">
      <dgm:prSet presAssocID="{5065A604-04C9-4E62-BD85-41CB2EE4529D}" presName="Name0" presStyleCnt="0">
        <dgm:presLayoutVars>
          <dgm:dir/>
          <dgm:animLvl val="lvl"/>
          <dgm:resizeHandles val="exact"/>
        </dgm:presLayoutVars>
      </dgm:prSet>
      <dgm:spPr/>
    </dgm:pt>
    <dgm:pt modelId="{E0D85906-82FC-4273-BF8F-E3BB58A61900}" type="pres">
      <dgm:prSet presAssocID="{197FBF6C-B19F-4D39-AEE5-2A85FABD76FB}" presName="linNode" presStyleCnt="0"/>
      <dgm:spPr/>
    </dgm:pt>
    <dgm:pt modelId="{F7B91444-B245-4161-A118-5F82D790EBF5}" type="pres">
      <dgm:prSet presAssocID="{197FBF6C-B19F-4D39-AEE5-2A85FABD76FB}" presName="parentText" presStyleLbl="node1" presStyleIdx="0" presStyleCnt="5">
        <dgm:presLayoutVars>
          <dgm:chMax val="1"/>
          <dgm:bulletEnabled val="1"/>
        </dgm:presLayoutVars>
      </dgm:prSet>
      <dgm:spPr/>
    </dgm:pt>
    <dgm:pt modelId="{9B268416-38AA-4E7F-AC69-76C9D8372DE0}" type="pres">
      <dgm:prSet presAssocID="{197FBF6C-B19F-4D39-AEE5-2A85FABD76FB}" presName="descendantText" presStyleLbl="alignAccFollowNode1" presStyleIdx="0" presStyleCnt="5">
        <dgm:presLayoutVars>
          <dgm:bulletEnabled val="1"/>
        </dgm:presLayoutVars>
      </dgm:prSet>
      <dgm:spPr/>
    </dgm:pt>
    <dgm:pt modelId="{A7F1193D-43EB-43CF-AFEE-49D5CE0120E7}" type="pres">
      <dgm:prSet presAssocID="{1A8E8809-928B-49FA-BAB4-485279235C02}" presName="sp" presStyleCnt="0"/>
      <dgm:spPr/>
    </dgm:pt>
    <dgm:pt modelId="{097E3EBA-1885-4EF6-B2AD-C6B593D09FB1}" type="pres">
      <dgm:prSet presAssocID="{86F1563A-FA03-4FD9-8495-377DDC295E93}" presName="linNode" presStyleCnt="0"/>
      <dgm:spPr/>
    </dgm:pt>
    <dgm:pt modelId="{D199194E-5EEB-4901-A0CB-9D0535ADF522}" type="pres">
      <dgm:prSet presAssocID="{86F1563A-FA03-4FD9-8495-377DDC295E93}" presName="parentText" presStyleLbl="node1" presStyleIdx="1" presStyleCnt="5">
        <dgm:presLayoutVars>
          <dgm:chMax val="1"/>
          <dgm:bulletEnabled val="1"/>
        </dgm:presLayoutVars>
      </dgm:prSet>
      <dgm:spPr/>
    </dgm:pt>
    <dgm:pt modelId="{918C2EDD-898E-4434-AB85-AFD30A75F00E}" type="pres">
      <dgm:prSet presAssocID="{86F1563A-FA03-4FD9-8495-377DDC295E93}" presName="descendantText" presStyleLbl="alignAccFollowNode1" presStyleIdx="1" presStyleCnt="5">
        <dgm:presLayoutVars>
          <dgm:bulletEnabled val="1"/>
        </dgm:presLayoutVars>
      </dgm:prSet>
      <dgm:spPr/>
    </dgm:pt>
    <dgm:pt modelId="{4F2B1557-C62E-4302-B27D-DBD7F3B7158F}" type="pres">
      <dgm:prSet presAssocID="{91C2EAB6-FDE3-4C86-901F-4F8474741ED0}" presName="sp" presStyleCnt="0"/>
      <dgm:spPr/>
    </dgm:pt>
    <dgm:pt modelId="{63DF2587-06CB-47D2-96D7-94717DDEEF23}" type="pres">
      <dgm:prSet presAssocID="{FC8A0644-C14A-4D62-BD83-841020EDFB6F}" presName="linNode" presStyleCnt="0"/>
      <dgm:spPr/>
    </dgm:pt>
    <dgm:pt modelId="{823DD91C-95E2-41F7-AB61-7FC7BDC13C64}" type="pres">
      <dgm:prSet presAssocID="{FC8A0644-C14A-4D62-BD83-841020EDFB6F}" presName="parentText" presStyleLbl="node1" presStyleIdx="2" presStyleCnt="5">
        <dgm:presLayoutVars>
          <dgm:chMax val="1"/>
          <dgm:bulletEnabled val="1"/>
        </dgm:presLayoutVars>
      </dgm:prSet>
      <dgm:spPr/>
    </dgm:pt>
    <dgm:pt modelId="{7407E00B-10EC-41BD-BCA5-56DE45DA98B3}" type="pres">
      <dgm:prSet presAssocID="{FC8A0644-C14A-4D62-BD83-841020EDFB6F}" presName="descendantText" presStyleLbl="alignAccFollowNode1" presStyleIdx="2" presStyleCnt="5">
        <dgm:presLayoutVars>
          <dgm:bulletEnabled val="1"/>
        </dgm:presLayoutVars>
      </dgm:prSet>
      <dgm:spPr/>
    </dgm:pt>
    <dgm:pt modelId="{B9D5C664-3C97-4C50-AAF0-8599856CB482}" type="pres">
      <dgm:prSet presAssocID="{4713CAB3-71AB-48C8-900F-75E487CE532D}" presName="sp" presStyleCnt="0"/>
      <dgm:spPr/>
    </dgm:pt>
    <dgm:pt modelId="{8D1A58D9-CE50-4876-B749-B6A7EBD5C35E}" type="pres">
      <dgm:prSet presAssocID="{A0888754-99E3-4917-AF3D-0C641B7414BE}" presName="linNode" presStyleCnt="0"/>
      <dgm:spPr/>
    </dgm:pt>
    <dgm:pt modelId="{D19C0D50-06E7-4419-A741-355A6597E75C}" type="pres">
      <dgm:prSet presAssocID="{A0888754-99E3-4917-AF3D-0C641B7414BE}" presName="parentText" presStyleLbl="node1" presStyleIdx="3" presStyleCnt="5">
        <dgm:presLayoutVars>
          <dgm:chMax val="1"/>
          <dgm:bulletEnabled val="1"/>
        </dgm:presLayoutVars>
      </dgm:prSet>
      <dgm:spPr/>
    </dgm:pt>
    <dgm:pt modelId="{8F157FA4-AA6D-411D-A771-042560D0D1E3}" type="pres">
      <dgm:prSet presAssocID="{A0888754-99E3-4917-AF3D-0C641B7414BE}" presName="descendantText" presStyleLbl="alignAccFollowNode1" presStyleIdx="3" presStyleCnt="5">
        <dgm:presLayoutVars>
          <dgm:bulletEnabled val="1"/>
        </dgm:presLayoutVars>
      </dgm:prSet>
      <dgm:spPr/>
    </dgm:pt>
    <dgm:pt modelId="{41BBA359-CF91-4D61-8FFD-0522013DE05A}" type="pres">
      <dgm:prSet presAssocID="{E373412A-E7A4-4DFC-A864-492223290C69}" presName="sp" presStyleCnt="0"/>
      <dgm:spPr/>
    </dgm:pt>
    <dgm:pt modelId="{0EFEF836-8A28-4C2F-8B46-BD5FF9E61740}" type="pres">
      <dgm:prSet presAssocID="{D791C99C-DFDF-452F-A9A6-E1483A7D71B5}" presName="linNode" presStyleCnt="0"/>
      <dgm:spPr/>
    </dgm:pt>
    <dgm:pt modelId="{9CF06232-6F38-42FE-AC68-30F848B4B571}" type="pres">
      <dgm:prSet presAssocID="{D791C99C-DFDF-452F-A9A6-E1483A7D71B5}" presName="parentText" presStyleLbl="node1" presStyleIdx="4" presStyleCnt="5">
        <dgm:presLayoutVars>
          <dgm:chMax val="1"/>
          <dgm:bulletEnabled val="1"/>
        </dgm:presLayoutVars>
      </dgm:prSet>
      <dgm:spPr/>
    </dgm:pt>
    <dgm:pt modelId="{4B54C472-8DB5-42A2-8C8F-AA7EEEE6EDB2}" type="pres">
      <dgm:prSet presAssocID="{D791C99C-DFDF-452F-A9A6-E1483A7D71B5}" presName="descendantText" presStyleLbl="alignAccFollowNode1" presStyleIdx="4" presStyleCnt="5">
        <dgm:presLayoutVars>
          <dgm:bulletEnabled val="1"/>
        </dgm:presLayoutVars>
      </dgm:prSet>
      <dgm:spPr/>
    </dgm:pt>
  </dgm:ptLst>
  <dgm:cxnLst>
    <dgm:cxn modelId="{63F70400-6799-424E-AA1B-2BAD340C77EF}" srcId="{A0888754-99E3-4917-AF3D-0C641B7414BE}" destId="{80767A73-7D9B-4A65-A2FA-A331E19C2F2E}" srcOrd="0" destOrd="0" parTransId="{8A7AE656-9770-4DE5-A248-10C5F06CFF96}" sibTransId="{ADD7BA27-DBBE-4681-B39A-F93B28A109DE}"/>
    <dgm:cxn modelId="{A9DF7C05-8107-4B0C-BF5B-4DF2F3330DDF}" type="presOf" srcId="{197FBF6C-B19F-4D39-AEE5-2A85FABD76FB}" destId="{F7B91444-B245-4161-A118-5F82D790EBF5}" srcOrd="0" destOrd="0" presId="urn:microsoft.com/office/officeart/2005/8/layout/vList5"/>
    <dgm:cxn modelId="{A74E890E-E9E2-4543-8339-2AF258C067A6}" srcId="{FC8A0644-C14A-4D62-BD83-841020EDFB6F}" destId="{1A752F52-E227-489C-8E8F-170E1EE0FAF7}" srcOrd="0" destOrd="0" parTransId="{443B76D2-A3A4-4111-AA3D-AF570669DBE3}" sibTransId="{DA04B242-3B9A-4938-832C-5A5819CD0230}"/>
    <dgm:cxn modelId="{5FF25E3E-885F-49A6-888F-D293F7A4A5C5}" srcId="{5065A604-04C9-4E62-BD85-41CB2EE4529D}" destId="{D791C99C-DFDF-452F-A9A6-E1483A7D71B5}" srcOrd="4" destOrd="0" parTransId="{EF5104AD-D339-42E9-9066-267AE424D44D}" sibTransId="{EFFA1CE3-CC79-4A11-B2E3-7F9F47222AC0}"/>
    <dgm:cxn modelId="{52F23142-41F4-4775-8E6E-A5F4E4DDF427}" srcId="{D791C99C-DFDF-452F-A9A6-E1483A7D71B5}" destId="{CA8262D4-4DB4-482F-8948-D3D522160527}" srcOrd="0" destOrd="0" parTransId="{3720DFCF-E558-4D63-B532-C16DC6F97CF0}" sibTransId="{31B61CC0-15E1-4A02-A6FE-88452E989872}"/>
    <dgm:cxn modelId="{6A2D3063-B34C-42F2-9084-B10991E131F7}" srcId="{86F1563A-FA03-4FD9-8495-377DDC295E93}" destId="{A1C873D5-5A3C-4E8C-977C-426739D36AD7}" srcOrd="0" destOrd="0" parTransId="{1AA6AE00-C565-44A0-B7F8-BE4515051592}" sibTransId="{C4D0E676-BF47-44F0-92CB-9BFFE10AC811}"/>
    <dgm:cxn modelId="{49989B69-D00B-46CF-805B-7836E7B51B21}" srcId="{5065A604-04C9-4E62-BD85-41CB2EE4529D}" destId="{197FBF6C-B19F-4D39-AEE5-2A85FABD76FB}" srcOrd="0" destOrd="0" parTransId="{B153F0A9-379F-46CC-8354-6C1B83CE61C2}" sibTransId="{1A8E8809-928B-49FA-BAB4-485279235C02}"/>
    <dgm:cxn modelId="{2F2CF74A-362F-40B4-9CC8-A04A468947B0}" type="presOf" srcId="{CA8262D4-4DB4-482F-8948-D3D522160527}" destId="{4B54C472-8DB5-42A2-8C8F-AA7EEEE6EDB2}" srcOrd="0" destOrd="0" presId="urn:microsoft.com/office/officeart/2005/8/layout/vList5"/>
    <dgm:cxn modelId="{BA378B4D-55B2-4130-A2D1-2FBE7F2C8409}" srcId="{5065A604-04C9-4E62-BD85-41CB2EE4529D}" destId="{A0888754-99E3-4917-AF3D-0C641B7414BE}" srcOrd="3" destOrd="0" parTransId="{84B4D01E-DEFE-4D92-9CA8-E168EE8F9561}" sibTransId="{E373412A-E7A4-4DFC-A864-492223290C69}"/>
    <dgm:cxn modelId="{C1EF5B50-532B-481A-AE33-052BFB99C556}" srcId="{197FBF6C-B19F-4D39-AEE5-2A85FABD76FB}" destId="{C317895C-3A9E-43FF-848D-83917DF0F1CE}" srcOrd="0" destOrd="0" parTransId="{4E920342-0467-4B26-9A11-73511325DC54}" sibTransId="{38C37648-AC62-4171-AF8D-906D51AD2E75}"/>
    <dgm:cxn modelId="{2CC5E756-E5A4-4AA1-82EA-56E26848BF36}" type="presOf" srcId="{A0888754-99E3-4917-AF3D-0C641B7414BE}" destId="{D19C0D50-06E7-4419-A741-355A6597E75C}" srcOrd="0" destOrd="0" presId="urn:microsoft.com/office/officeart/2005/8/layout/vList5"/>
    <dgm:cxn modelId="{D65EF680-2CA7-46BB-BF9A-CF9C932DEDD7}" type="presOf" srcId="{A1C873D5-5A3C-4E8C-977C-426739D36AD7}" destId="{918C2EDD-898E-4434-AB85-AFD30A75F00E}" srcOrd="0" destOrd="0" presId="urn:microsoft.com/office/officeart/2005/8/layout/vList5"/>
    <dgm:cxn modelId="{B8C14C81-B527-4C65-853E-058F77D6294B}" type="presOf" srcId="{1A752F52-E227-489C-8E8F-170E1EE0FAF7}" destId="{7407E00B-10EC-41BD-BCA5-56DE45DA98B3}" srcOrd="0" destOrd="0" presId="urn:microsoft.com/office/officeart/2005/8/layout/vList5"/>
    <dgm:cxn modelId="{A825B584-0FE3-4587-914B-55C476762BFE}" type="presOf" srcId="{D791C99C-DFDF-452F-A9A6-E1483A7D71B5}" destId="{9CF06232-6F38-42FE-AC68-30F848B4B571}" srcOrd="0" destOrd="0" presId="urn:microsoft.com/office/officeart/2005/8/layout/vList5"/>
    <dgm:cxn modelId="{5256FBA4-B6BA-49ED-9E24-A1934A3E15F0}" srcId="{5065A604-04C9-4E62-BD85-41CB2EE4529D}" destId="{86F1563A-FA03-4FD9-8495-377DDC295E93}" srcOrd="1" destOrd="0" parTransId="{7CA72C90-2036-4B45-851C-0728AA4AB624}" sibTransId="{91C2EAB6-FDE3-4C86-901F-4F8474741ED0}"/>
    <dgm:cxn modelId="{16AD3BAA-4FE1-44E6-AE99-A822F6474E4C}" type="presOf" srcId="{80767A73-7D9B-4A65-A2FA-A331E19C2F2E}" destId="{8F157FA4-AA6D-411D-A771-042560D0D1E3}" srcOrd="0" destOrd="0" presId="urn:microsoft.com/office/officeart/2005/8/layout/vList5"/>
    <dgm:cxn modelId="{A1CD39AC-5C89-4CD8-BCCB-A570D94FEF66}" type="presOf" srcId="{5065A604-04C9-4E62-BD85-41CB2EE4529D}" destId="{4878506B-67BD-4F6F-B74E-9A7010A4FA3F}" srcOrd="0" destOrd="0" presId="urn:microsoft.com/office/officeart/2005/8/layout/vList5"/>
    <dgm:cxn modelId="{D62832BB-C67B-4040-8283-C7D0EF652920}" srcId="{5065A604-04C9-4E62-BD85-41CB2EE4529D}" destId="{FC8A0644-C14A-4D62-BD83-841020EDFB6F}" srcOrd="2" destOrd="0" parTransId="{B8395F51-E9CB-4044-9C83-B1B89A69F34C}" sibTransId="{4713CAB3-71AB-48C8-900F-75E487CE532D}"/>
    <dgm:cxn modelId="{422296CA-9C8E-4511-AA2E-2BBC691EDEB9}" type="presOf" srcId="{C317895C-3A9E-43FF-848D-83917DF0F1CE}" destId="{9B268416-38AA-4E7F-AC69-76C9D8372DE0}" srcOrd="0" destOrd="0" presId="urn:microsoft.com/office/officeart/2005/8/layout/vList5"/>
    <dgm:cxn modelId="{43A161D5-46B9-424F-8C28-6F47680C4098}" type="presOf" srcId="{86F1563A-FA03-4FD9-8495-377DDC295E93}" destId="{D199194E-5EEB-4901-A0CB-9D0535ADF522}" srcOrd="0" destOrd="0" presId="urn:microsoft.com/office/officeart/2005/8/layout/vList5"/>
    <dgm:cxn modelId="{1A243BDF-2669-4917-9C9D-220FE7285868}" type="presOf" srcId="{FC8A0644-C14A-4D62-BD83-841020EDFB6F}" destId="{823DD91C-95E2-41F7-AB61-7FC7BDC13C64}" srcOrd="0" destOrd="0" presId="urn:microsoft.com/office/officeart/2005/8/layout/vList5"/>
    <dgm:cxn modelId="{980AE87D-FEB9-4569-BF56-6C93386D7DD3}" type="presParOf" srcId="{4878506B-67BD-4F6F-B74E-9A7010A4FA3F}" destId="{E0D85906-82FC-4273-BF8F-E3BB58A61900}" srcOrd="0" destOrd="0" presId="urn:microsoft.com/office/officeart/2005/8/layout/vList5"/>
    <dgm:cxn modelId="{46EA91A9-A5C2-43CC-A45B-247F2E4E0DC2}" type="presParOf" srcId="{E0D85906-82FC-4273-BF8F-E3BB58A61900}" destId="{F7B91444-B245-4161-A118-5F82D790EBF5}" srcOrd="0" destOrd="0" presId="urn:microsoft.com/office/officeart/2005/8/layout/vList5"/>
    <dgm:cxn modelId="{4BEBFB74-2E40-4B52-9890-826EAF00A10E}" type="presParOf" srcId="{E0D85906-82FC-4273-BF8F-E3BB58A61900}" destId="{9B268416-38AA-4E7F-AC69-76C9D8372DE0}" srcOrd="1" destOrd="0" presId="urn:microsoft.com/office/officeart/2005/8/layout/vList5"/>
    <dgm:cxn modelId="{06F9FADE-711F-47A6-9AE9-D5EA98DF6FC0}" type="presParOf" srcId="{4878506B-67BD-4F6F-B74E-9A7010A4FA3F}" destId="{A7F1193D-43EB-43CF-AFEE-49D5CE0120E7}" srcOrd="1" destOrd="0" presId="urn:microsoft.com/office/officeart/2005/8/layout/vList5"/>
    <dgm:cxn modelId="{D53740B2-F608-454F-B226-061C338BC903}" type="presParOf" srcId="{4878506B-67BD-4F6F-B74E-9A7010A4FA3F}" destId="{097E3EBA-1885-4EF6-B2AD-C6B593D09FB1}" srcOrd="2" destOrd="0" presId="urn:microsoft.com/office/officeart/2005/8/layout/vList5"/>
    <dgm:cxn modelId="{3DB22702-1B44-472C-B63A-58C1DD6B7BD6}" type="presParOf" srcId="{097E3EBA-1885-4EF6-B2AD-C6B593D09FB1}" destId="{D199194E-5EEB-4901-A0CB-9D0535ADF522}" srcOrd="0" destOrd="0" presId="urn:microsoft.com/office/officeart/2005/8/layout/vList5"/>
    <dgm:cxn modelId="{7DAA071F-77CA-4A77-B5C3-533C62DBD5AD}" type="presParOf" srcId="{097E3EBA-1885-4EF6-B2AD-C6B593D09FB1}" destId="{918C2EDD-898E-4434-AB85-AFD30A75F00E}" srcOrd="1" destOrd="0" presId="urn:microsoft.com/office/officeart/2005/8/layout/vList5"/>
    <dgm:cxn modelId="{6454F685-42FB-41C1-8478-80A563DA798B}" type="presParOf" srcId="{4878506B-67BD-4F6F-B74E-9A7010A4FA3F}" destId="{4F2B1557-C62E-4302-B27D-DBD7F3B7158F}" srcOrd="3" destOrd="0" presId="urn:microsoft.com/office/officeart/2005/8/layout/vList5"/>
    <dgm:cxn modelId="{BC1CFDF9-56DF-45A3-BF68-C08B560C56E0}" type="presParOf" srcId="{4878506B-67BD-4F6F-B74E-9A7010A4FA3F}" destId="{63DF2587-06CB-47D2-96D7-94717DDEEF23}" srcOrd="4" destOrd="0" presId="urn:microsoft.com/office/officeart/2005/8/layout/vList5"/>
    <dgm:cxn modelId="{3C689966-169F-4132-818D-8D43F54328B8}" type="presParOf" srcId="{63DF2587-06CB-47D2-96D7-94717DDEEF23}" destId="{823DD91C-95E2-41F7-AB61-7FC7BDC13C64}" srcOrd="0" destOrd="0" presId="urn:microsoft.com/office/officeart/2005/8/layout/vList5"/>
    <dgm:cxn modelId="{49F81482-72FA-47DA-980A-5A3F15E76A2C}" type="presParOf" srcId="{63DF2587-06CB-47D2-96D7-94717DDEEF23}" destId="{7407E00B-10EC-41BD-BCA5-56DE45DA98B3}" srcOrd="1" destOrd="0" presId="urn:microsoft.com/office/officeart/2005/8/layout/vList5"/>
    <dgm:cxn modelId="{26399D93-DE6E-408E-AB42-902534245C18}" type="presParOf" srcId="{4878506B-67BD-4F6F-B74E-9A7010A4FA3F}" destId="{B9D5C664-3C97-4C50-AAF0-8599856CB482}" srcOrd="5" destOrd="0" presId="urn:microsoft.com/office/officeart/2005/8/layout/vList5"/>
    <dgm:cxn modelId="{550176AA-E6FA-4DDD-95F6-80F07DF090AF}" type="presParOf" srcId="{4878506B-67BD-4F6F-B74E-9A7010A4FA3F}" destId="{8D1A58D9-CE50-4876-B749-B6A7EBD5C35E}" srcOrd="6" destOrd="0" presId="urn:microsoft.com/office/officeart/2005/8/layout/vList5"/>
    <dgm:cxn modelId="{A88C227E-BBCB-4EEF-9DB0-93061A602148}" type="presParOf" srcId="{8D1A58D9-CE50-4876-B749-B6A7EBD5C35E}" destId="{D19C0D50-06E7-4419-A741-355A6597E75C}" srcOrd="0" destOrd="0" presId="urn:microsoft.com/office/officeart/2005/8/layout/vList5"/>
    <dgm:cxn modelId="{57C69978-A26A-4277-8E38-A2FD9AFF0CEC}" type="presParOf" srcId="{8D1A58D9-CE50-4876-B749-B6A7EBD5C35E}" destId="{8F157FA4-AA6D-411D-A771-042560D0D1E3}" srcOrd="1" destOrd="0" presId="urn:microsoft.com/office/officeart/2005/8/layout/vList5"/>
    <dgm:cxn modelId="{54ACF3A5-550D-4C06-A04A-28FC14B8FA6E}" type="presParOf" srcId="{4878506B-67BD-4F6F-B74E-9A7010A4FA3F}" destId="{41BBA359-CF91-4D61-8FFD-0522013DE05A}" srcOrd="7" destOrd="0" presId="urn:microsoft.com/office/officeart/2005/8/layout/vList5"/>
    <dgm:cxn modelId="{06ACCE4E-3963-44B7-A2DB-6B5E07B5BD46}" type="presParOf" srcId="{4878506B-67BD-4F6F-B74E-9A7010A4FA3F}" destId="{0EFEF836-8A28-4C2F-8B46-BD5FF9E61740}" srcOrd="8" destOrd="0" presId="urn:microsoft.com/office/officeart/2005/8/layout/vList5"/>
    <dgm:cxn modelId="{DC34DB3E-866F-441F-9FFF-66DFF54EC032}" type="presParOf" srcId="{0EFEF836-8A28-4C2F-8B46-BD5FF9E61740}" destId="{9CF06232-6F38-42FE-AC68-30F848B4B571}" srcOrd="0" destOrd="0" presId="urn:microsoft.com/office/officeart/2005/8/layout/vList5"/>
    <dgm:cxn modelId="{B546EAD1-65F3-461A-AD92-084EF59C5B42}" type="presParOf" srcId="{0EFEF836-8A28-4C2F-8B46-BD5FF9E61740}" destId="{4B54C472-8DB5-42A2-8C8F-AA7EEEE6EDB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DFCA37-EE6A-47D1-BC83-CB3446E52145}" type="doc">
      <dgm:prSet loTypeId="urn:microsoft.com/office/officeart/2005/8/layout/default" loCatId="list" qsTypeId="urn:microsoft.com/office/officeart/2005/8/quickstyle/simple3" qsCatId="simple" csTypeId="urn:microsoft.com/office/officeart/2005/8/colors/accent4_2" csCatId="accent4" phldr="1"/>
      <dgm:spPr/>
      <dgm:t>
        <a:bodyPr/>
        <a:lstStyle/>
        <a:p>
          <a:endParaRPr lang="es-PE"/>
        </a:p>
      </dgm:t>
    </dgm:pt>
    <dgm:pt modelId="{2B217F6A-20AA-435D-B8BB-5DD5CB1BBC8C}">
      <dgm:prSet phldrT="[Texto]" custT="1"/>
      <dgm:spPr/>
      <dgm:t>
        <a:bodyPr/>
        <a:lstStyle/>
        <a:p>
          <a:r>
            <a:rPr lang="es-PE" sz="2000" dirty="0">
              <a:latin typeface="Times New Roman" panose="02020603050405020304" pitchFamily="18" charset="0"/>
              <a:cs typeface="Times New Roman" panose="02020603050405020304" pitchFamily="18" charset="0"/>
            </a:rPr>
            <a:t>Transformar al Marketing en una disciplina más financiera y contable. </a:t>
          </a:r>
        </a:p>
      </dgm:t>
    </dgm:pt>
    <dgm:pt modelId="{DA474527-9304-4C79-AF66-C77DCBED57B8}" type="parTrans" cxnId="{8AA6723C-2202-4091-85DB-61A6B03EF980}">
      <dgm:prSet/>
      <dgm:spPr/>
      <dgm:t>
        <a:bodyPr/>
        <a:lstStyle/>
        <a:p>
          <a:endParaRPr lang="es-PE"/>
        </a:p>
      </dgm:t>
    </dgm:pt>
    <dgm:pt modelId="{7EEF5397-731B-40D7-92EF-16D95C510EAA}" type="sibTrans" cxnId="{8AA6723C-2202-4091-85DB-61A6B03EF980}">
      <dgm:prSet/>
      <dgm:spPr/>
      <dgm:t>
        <a:bodyPr/>
        <a:lstStyle/>
        <a:p>
          <a:endParaRPr lang="es-PE"/>
        </a:p>
      </dgm:t>
    </dgm:pt>
    <dgm:pt modelId="{11229C76-8F0E-472E-B029-6CC8B3BA066C}">
      <dgm:prSet phldrT="[Texto]" custT="1"/>
      <dgm:spPr/>
      <dgm:t>
        <a:bodyPr/>
        <a:lstStyle/>
        <a:p>
          <a:r>
            <a:rPr lang="es-PE" sz="2000" dirty="0">
              <a:latin typeface="Times New Roman" panose="02020603050405020304" pitchFamily="18" charset="0"/>
              <a:cs typeface="Times New Roman" panose="02020603050405020304" pitchFamily="18" charset="0"/>
            </a:rPr>
            <a:t>Optimizar las relaciones entre Marketing y Ventas.</a:t>
          </a:r>
        </a:p>
      </dgm:t>
    </dgm:pt>
    <dgm:pt modelId="{292103B9-4E03-41FB-BE83-1072D08EBD72}" type="parTrans" cxnId="{B59D3FFD-C342-4CB2-B869-A7652637138F}">
      <dgm:prSet/>
      <dgm:spPr/>
      <dgm:t>
        <a:bodyPr/>
        <a:lstStyle/>
        <a:p>
          <a:endParaRPr lang="es-PE"/>
        </a:p>
      </dgm:t>
    </dgm:pt>
    <dgm:pt modelId="{A3FB6D6D-29B6-4DC2-B913-D7EC32391E87}" type="sibTrans" cxnId="{B59D3FFD-C342-4CB2-B869-A7652637138F}">
      <dgm:prSet/>
      <dgm:spPr/>
      <dgm:t>
        <a:bodyPr/>
        <a:lstStyle/>
        <a:p>
          <a:endParaRPr lang="es-PE"/>
        </a:p>
      </dgm:t>
    </dgm:pt>
    <dgm:pt modelId="{401E7D5E-6C32-45FB-91E4-A26745A5633A}">
      <dgm:prSet phldrT="[Texto]" custT="1"/>
      <dgm:spPr/>
      <dgm:t>
        <a:bodyPr/>
        <a:lstStyle/>
        <a:p>
          <a:r>
            <a:rPr lang="es-PE" sz="2000" dirty="0">
              <a:latin typeface="Times New Roman" panose="02020603050405020304" pitchFamily="18" charset="0"/>
              <a:cs typeface="Times New Roman" panose="02020603050405020304" pitchFamily="18" charset="0"/>
            </a:rPr>
            <a:t>Apostar por un “High-</a:t>
          </a:r>
          <a:r>
            <a:rPr lang="es-PE" sz="2000" dirty="0" err="1">
              <a:latin typeface="Times New Roman" panose="02020603050405020304" pitchFamily="18" charset="0"/>
              <a:cs typeface="Times New Roman" panose="02020603050405020304" pitchFamily="18" charset="0"/>
            </a:rPr>
            <a:t>Tech</a:t>
          </a:r>
          <a:r>
            <a:rPr lang="es-PE" sz="2000" dirty="0">
              <a:latin typeface="Times New Roman" panose="02020603050405020304" pitchFamily="18" charset="0"/>
              <a:cs typeface="Times New Roman" panose="02020603050405020304" pitchFamily="18" charset="0"/>
            </a:rPr>
            <a:t> Marketing”</a:t>
          </a:r>
        </a:p>
      </dgm:t>
    </dgm:pt>
    <dgm:pt modelId="{7D3F74C5-5DA0-48FD-9471-59302B0F2898}" type="parTrans" cxnId="{7226140E-A42A-41EE-8574-0A6ED21F4E0A}">
      <dgm:prSet/>
      <dgm:spPr/>
      <dgm:t>
        <a:bodyPr/>
        <a:lstStyle/>
        <a:p>
          <a:endParaRPr lang="es-PE"/>
        </a:p>
      </dgm:t>
    </dgm:pt>
    <dgm:pt modelId="{3EE782A6-76BE-4E4E-B44D-45F13F990ED3}" type="sibTrans" cxnId="{7226140E-A42A-41EE-8574-0A6ED21F4E0A}">
      <dgm:prSet/>
      <dgm:spPr/>
      <dgm:t>
        <a:bodyPr/>
        <a:lstStyle/>
        <a:p>
          <a:endParaRPr lang="es-PE"/>
        </a:p>
      </dgm:t>
    </dgm:pt>
    <dgm:pt modelId="{93F10A1A-1366-4275-8D8B-3CFD6443F136}">
      <dgm:prSet phldrT="[Texto]" custT="1"/>
      <dgm:spPr/>
      <dgm:t>
        <a:bodyPr/>
        <a:lstStyle/>
        <a:p>
          <a:r>
            <a:rPr lang="es-PE" sz="2000" dirty="0">
              <a:latin typeface="Times New Roman" panose="02020603050405020304" pitchFamily="18" charset="0"/>
              <a:cs typeface="Times New Roman" panose="02020603050405020304" pitchFamily="18" charset="0"/>
            </a:rPr>
            <a:t>Crear nuevas formas de comunicación orientadas al cliente</a:t>
          </a:r>
        </a:p>
      </dgm:t>
    </dgm:pt>
    <dgm:pt modelId="{83D66B5B-A1EF-413C-B8CD-91A7B0F7352E}" type="parTrans" cxnId="{43BDC432-B98F-4F05-B634-948D0978A056}">
      <dgm:prSet/>
      <dgm:spPr/>
      <dgm:t>
        <a:bodyPr/>
        <a:lstStyle/>
        <a:p>
          <a:endParaRPr lang="es-PE"/>
        </a:p>
      </dgm:t>
    </dgm:pt>
    <dgm:pt modelId="{F34F43F8-6933-49E4-B333-CB16F69054CB}" type="sibTrans" cxnId="{43BDC432-B98F-4F05-B634-948D0978A056}">
      <dgm:prSet/>
      <dgm:spPr/>
      <dgm:t>
        <a:bodyPr/>
        <a:lstStyle/>
        <a:p>
          <a:endParaRPr lang="es-PE"/>
        </a:p>
      </dgm:t>
    </dgm:pt>
    <dgm:pt modelId="{12F187A0-8A46-4FDC-9C08-ED6D53750D9E}">
      <dgm:prSet phldrT="[Texto]" custT="1"/>
      <dgm:spPr/>
      <dgm:t>
        <a:bodyPr/>
        <a:lstStyle/>
        <a:p>
          <a:r>
            <a:rPr lang="es-PE" sz="2000" dirty="0">
              <a:latin typeface="Times New Roman" panose="02020603050405020304" pitchFamily="18" charset="0"/>
              <a:cs typeface="Times New Roman" panose="02020603050405020304" pitchFamily="18" charset="0"/>
            </a:rPr>
            <a:t>El Marketing debe escuchar al cliente para crear nuevos productos y servicios. </a:t>
          </a:r>
        </a:p>
      </dgm:t>
    </dgm:pt>
    <dgm:pt modelId="{5B0E0F4D-1055-4066-92AC-7BF409830698}" type="parTrans" cxnId="{0154C212-AC8E-4336-91F7-37F637F014B9}">
      <dgm:prSet/>
      <dgm:spPr/>
      <dgm:t>
        <a:bodyPr/>
        <a:lstStyle/>
        <a:p>
          <a:endParaRPr lang="es-PE"/>
        </a:p>
      </dgm:t>
    </dgm:pt>
    <dgm:pt modelId="{AE978783-EE69-4053-AF6E-455BC5F4EF51}" type="sibTrans" cxnId="{0154C212-AC8E-4336-91F7-37F637F014B9}">
      <dgm:prSet/>
      <dgm:spPr/>
      <dgm:t>
        <a:bodyPr/>
        <a:lstStyle/>
        <a:p>
          <a:endParaRPr lang="es-PE"/>
        </a:p>
      </dgm:t>
    </dgm:pt>
    <dgm:pt modelId="{F907CCBA-9D16-4E0E-B084-74E61F608B1C}">
      <dgm:prSet phldrT="[Texto]" custT="1"/>
      <dgm:spPr/>
      <dgm:t>
        <a:bodyPr/>
        <a:lstStyle/>
        <a:p>
          <a:r>
            <a:rPr lang="es-PE" sz="2000" dirty="0">
              <a:latin typeface="Times New Roman" panose="02020603050405020304" pitchFamily="18" charset="0"/>
              <a:cs typeface="Times New Roman" panose="02020603050405020304" pitchFamily="18" charset="0"/>
            </a:rPr>
            <a:t>Crear un nuevo Marketing de Clientes</a:t>
          </a:r>
        </a:p>
      </dgm:t>
    </dgm:pt>
    <dgm:pt modelId="{BF4F61B0-B17B-45E6-A2EC-875D3316F5E7}" type="parTrans" cxnId="{91BE4C98-E290-4321-AFCD-9FFDF4470D7A}">
      <dgm:prSet/>
      <dgm:spPr/>
      <dgm:t>
        <a:bodyPr/>
        <a:lstStyle/>
        <a:p>
          <a:endParaRPr lang="es-PE"/>
        </a:p>
      </dgm:t>
    </dgm:pt>
    <dgm:pt modelId="{2866F606-94AF-4F6F-801A-718ACDBB8210}" type="sibTrans" cxnId="{91BE4C98-E290-4321-AFCD-9FFDF4470D7A}">
      <dgm:prSet/>
      <dgm:spPr/>
      <dgm:t>
        <a:bodyPr/>
        <a:lstStyle/>
        <a:p>
          <a:endParaRPr lang="es-PE"/>
        </a:p>
      </dgm:t>
    </dgm:pt>
    <dgm:pt modelId="{6C5B920B-3ED6-46FB-8B31-9561350FCD83}">
      <dgm:prSet phldrT="[Texto]" custT="1"/>
      <dgm:spPr/>
      <dgm:t>
        <a:bodyPr/>
        <a:lstStyle/>
        <a:p>
          <a:r>
            <a:rPr lang="es-PE" sz="2000" dirty="0">
              <a:latin typeface="Times New Roman" panose="02020603050405020304" pitchFamily="18" charset="0"/>
              <a:cs typeface="Times New Roman" panose="02020603050405020304" pitchFamily="18" charset="0"/>
            </a:rPr>
            <a:t>El Marketing debe dejar de ser táctico y transformarse en estratégico. </a:t>
          </a:r>
        </a:p>
      </dgm:t>
    </dgm:pt>
    <dgm:pt modelId="{F3402007-AE24-41AE-B843-4EFCBB76DA88}" type="parTrans" cxnId="{E5A89F22-67B5-4817-844E-265BAED4773A}">
      <dgm:prSet/>
      <dgm:spPr/>
      <dgm:t>
        <a:bodyPr/>
        <a:lstStyle/>
        <a:p>
          <a:endParaRPr lang="es-PE"/>
        </a:p>
      </dgm:t>
    </dgm:pt>
    <dgm:pt modelId="{F426256A-7039-4F01-B658-1B7F65D4DB97}" type="sibTrans" cxnId="{E5A89F22-67B5-4817-844E-265BAED4773A}">
      <dgm:prSet/>
      <dgm:spPr/>
      <dgm:t>
        <a:bodyPr/>
        <a:lstStyle/>
        <a:p>
          <a:endParaRPr lang="es-PE"/>
        </a:p>
      </dgm:t>
    </dgm:pt>
    <dgm:pt modelId="{80B4B6B2-9831-407D-902B-5914C9E269D7}" type="pres">
      <dgm:prSet presAssocID="{02DFCA37-EE6A-47D1-BC83-CB3446E52145}" presName="diagram" presStyleCnt="0">
        <dgm:presLayoutVars>
          <dgm:dir/>
          <dgm:resizeHandles val="exact"/>
        </dgm:presLayoutVars>
      </dgm:prSet>
      <dgm:spPr/>
    </dgm:pt>
    <dgm:pt modelId="{7E0DE4AB-3E16-4F15-B6AF-E8413E88098D}" type="pres">
      <dgm:prSet presAssocID="{2B217F6A-20AA-435D-B8BB-5DD5CB1BBC8C}" presName="node" presStyleLbl="node1" presStyleIdx="0" presStyleCnt="7">
        <dgm:presLayoutVars>
          <dgm:bulletEnabled val="1"/>
        </dgm:presLayoutVars>
      </dgm:prSet>
      <dgm:spPr/>
    </dgm:pt>
    <dgm:pt modelId="{9A526D04-B58B-452F-8783-34F19DBD0EC4}" type="pres">
      <dgm:prSet presAssocID="{7EEF5397-731B-40D7-92EF-16D95C510EAA}" presName="sibTrans" presStyleCnt="0"/>
      <dgm:spPr/>
    </dgm:pt>
    <dgm:pt modelId="{FA3B416F-514B-4AEE-91D0-113AEDF708C9}" type="pres">
      <dgm:prSet presAssocID="{11229C76-8F0E-472E-B029-6CC8B3BA066C}" presName="node" presStyleLbl="node1" presStyleIdx="1" presStyleCnt="7">
        <dgm:presLayoutVars>
          <dgm:bulletEnabled val="1"/>
        </dgm:presLayoutVars>
      </dgm:prSet>
      <dgm:spPr/>
    </dgm:pt>
    <dgm:pt modelId="{C33F69AA-0242-463B-9505-2513CAFFE902}" type="pres">
      <dgm:prSet presAssocID="{A3FB6D6D-29B6-4DC2-B913-D7EC32391E87}" presName="sibTrans" presStyleCnt="0"/>
      <dgm:spPr/>
    </dgm:pt>
    <dgm:pt modelId="{81DAD9FF-C888-4580-98B8-7FCEE9B0D624}" type="pres">
      <dgm:prSet presAssocID="{401E7D5E-6C32-45FB-91E4-A26745A5633A}" presName="node" presStyleLbl="node1" presStyleIdx="2" presStyleCnt="7">
        <dgm:presLayoutVars>
          <dgm:bulletEnabled val="1"/>
        </dgm:presLayoutVars>
      </dgm:prSet>
      <dgm:spPr/>
    </dgm:pt>
    <dgm:pt modelId="{4A058183-6E1A-4BE9-A797-0C63B4DA0EBB}" type="pres">
      <dgm:prSet presAssocID="{3EE782A6-76BE-4E4E-B44D-45F13F990ED3}" presName="sibTrans" presStyleCnt="0"/>
      <dgm:spPr/>
    </dgm:pt>
    <dgm:pt modelId="{426CA404-184F-426B-9AF8-E196CA818DEA}" type="pres">
      <dgm:prSet presAssocID="{93F10A1A-1366-4275-8D8B-3CFD6443F136}" presName="node" presStyleLbl="node1" presStyleIdx="3" presStyleCnt="7">
        <dgm:presLayoutVars>
          <dgm:bulletEnabled val="1"/>
        </dgm:presLayoutVars>
      </dgm:prSet>
      <dgm:spPr/>
    </dgm:pt>
    <dgm:pt modelId="{6706F05C-198D-48FD-BB04-34D81007AF06}" type="pres">
      <dgm:prSet presAssocID="{F34F43F8-6933-49E4-B333-CB16F69054CB}" presName="sibTrans" presStyleCnt="0"/>
      <dgm:spPr/>
    </dgm:pt>
    <dgm:pt modelId="{98802E2A-0F49-4D04-8C01-1C2D20F3E3CA}" type="pres">
      <dgm:prSet presAssocID="{12F187A0-8A46-4FDC-9C08-ED6D53750D9E}" presName="node" presStyleLbl="node1" presStyleIdx="4" presStyleCnt="7">
        <dgm:presLayoutVars>
          <dgm:bulletEnabled val="1"/>
        </dgm:presLayoutVars>
      </dgm:prSet>
      <dgm:spPr/>
    </dgm:pt>
    <dgm:pt modelId="{2D141B54-7BEE-4DEC-B315-0CF0FFD27672}" type="pres">
      <dgm:prSet presAssocID="{AE978783-EE69-4053-AF6E-455BC5F4EF51}" presName="sibTrans" presStyleCnt="0"/>
      <dgm:spPr/>
    </dgm:pt>
    <dgm:pt modelId="{658058C3-EBAF-403B-AAA6-7F85871A7F9C}" type="pres">
      <dgm:prSet presAssocID="{F907CCBA-9D16-4E0E-B084-74E61F608B1C}" presName="node" presStyleLbl="node1" presStyleIdx="5" presStyleCnt="7">
        <dgm:presLayoutVars>
          <dgm:bulletEnabled val="1"/>
        </dgm:presLayoutVars>
      </dgm:prSet>
      <dgm:spPr/>
    </dgm:pt>
    <dgm:pt modelId="{737608DF-F60A-4BAC-BEDC-75DE0CA988CA}" type="pres">
      <dgm:prSet presAssocID="{2866F606-94AF-4F6F-801A-718ACDBB8210}" presName="sibTrans" presStyleCnt="0"/>
      <dgm:spPr/>
    </dgm:pt>
    <dgm:pt modelId="{D47D2CAF-D947-4FBE-9B83-B7129B3A671B}" type="pres">
      <dgm:prSet presAssocID="{6C5B920B-3ED6-46FB-8B31-9561350FCD83}" presName="node" presStyleLbl="node1" presStyleIdx="6" presStyleCnt="7">
        <dgm:presLayoutVars>
          <dgm:bulletEnabled val="1"/>
        </dgm:presLayoutVars>
      </dgm:prSet>
      <dgm:spPr/>
    </dgm:pt>
  </dgm:ptLst>
  <dgm:cxnLst>
    <dgm:cxn modelId="{40B94C09-E803-4C17-B2EF-F92D151ED576}" type="presOf" srcId="{12F187A0-8A46-4FDC-9C08-ED6D53750D9E}" destId="{98802E2A-0F49-4D04-8C01-1C2D20F3E3CA}" srcOrd="0" destOrd="0" presId="urn:microsoft.com/office/officeart/2005/8/layout/default"/>
    <dgm:cxn modelId="{7226140E-A42A-41EE-8574-0A6ED21F4E0A}" srcId="{02DFCA37-EE6A-47D1-BC83-CB3446E52145}" destId="{401E7D5E-6C32-45FB-91E4-A26745A5633A}" srcOrd="2" destOrd="0" parTransId="{7D3F74C5-5DA0-48FD-9471-59302B0F2898}" sibTransId="{3EE782A6-76BE-4E4E-B44D-45F13F990ED3}"/>
    <dgm:cxn modelId="{0154C212-AC8E-4336-91F7-37F637F014B9}" srcId="{02DFCA37-EE6A-47D1-BC83-CB3446E52145}" destId="{12F187A0-8A46-4FDC-9C08-ED6D53750D9E}" srcOrd="4" destOrd="0" parTransId="{5B0E0F4D-1055-4066-92AC-7BF409830698}" sibTransId="{AE978783-EE69-4053-AF6E-455BC5F4EF51}"/>
    <dgm:cxn modelId="{E5A89F22-67B5-4817-844E-265BAED4773A}" srcId="{02DFCA37-EE6A-47D1-BC83-CB3446E52145}" destId="{6C5B920B-3ED6-46FB-8B31-9561350FCD83}" srcOrd="6" destOrd="0" parTransId="{F3402007-AE24-41AE-B843-4EFCBB76DA88}" sibTransId="{F426256A-7039-4F01-B658-1B7F65D4DB97}"/>
    <dgm:cxn modelId="{43BDC432-B98F-4F05-B634-948D0978A056}" srcId="{02DFCA37-EE6A-47D1-BC83-CB3446E52145}" destId="{93F10A1A-1366-4275-8D8B-3CFD6443F136}" srcOrd="3" destOrd="0" parTransId="{83D66B5B-A1EF-413C-B8CD-91A7B0F7352E}" sibTransId="{F34F43F8-6933-49E4-B333-CB16F69054CB}"/>
    <dgm:cxn modelId="{F430123B-BD96-4DF2-B39A-2C125AF877F3}" type="presOf" srcId="{F907CCBA-9D16-4E0E-B084-74E61F608B1C}" destId="{658058C3-EBAF-403B-AAA6-7F85871A7F9C}" srcOrd="0" destOrd="0" presId="urn:microsoft.com/office/officeart/2005/8/layout/default"/>
    <dgm:cxn modelId="{8AA6723C-2202-4091-85DB-61A6B03EF980}" srcId="{02DFCA37-EE6A-47D1-BC83-CB3446E52145}" destId="{2B217F6A-20AA-435D-B8BB-5DD5CB1BBC8C}" srcOrd="0" destOrd="0" parTransId="{DA474527-9304-4C79-AF66-C77DCBED57B8}" sibTransId="{7EEF5397-731B-40D7-92EF-16D95C510EAA}"/>
    <dgm:cxn modelId="{AB445C6D-4988-457F-9FCA-C5A2293C9717}" type="presOf" srcId="{401E7D5E-6C32-45FB-91E4-A26745A5633A}" destId="{81DAD9FF-C888-4580-98B8-7FCEE9B0D624}" srcOrd="0" destOrd="0" presId="urn:microsoft.com/office/officeart/2005/8/layout/default"/>
    <dgm:cxn modelId="{3E41DD4D-7044-4E2F-9E1E-83F7BD3ACF91}" type="presOf" srcId="{11229C76-8F0E-472E-B029-6CC8B3BA066C}" destId="{FA3B416F-514B-4AEE-91D0-113AEDF708C9}" srcOrd="0" destOrd="0" presId="urn:microsoft.com/office/officeart/2005/8/layout/default"/>
    <dgm:cxn modelId="{65437883-EE43-4E4D-A59B-EC04839300AC}" type="presOf" srcId="{6C5B920B-3ED6-46FB-8B31-9561350FCD83}" destId="{D47D2CAF-D947-4FBE-9B83-B7129B3A671B}" srcOrd="0" destOrd="0" presId="urn:microsoft.com/office/officeart/2005/8/layout/default"/>
    <dgm:cxn modelId="{91BE4C98-E290-4321-AFCD-9FFDF4470D7A}" srcId="{02DFCA37-EE6A-47D1-BC83-CB3446E52145}" destId="{F907CCBA-9D16-4E0E-B084-74E61F608B1C}" srcOrd="5" destOrd="0" parTransId="{BF4F61B0-B17B-45E6-A2EC-875D3316F5E7}" sibTransId="{2866F606-94AF-4F6F-801A-718ACDBB8210}"/>
    <dgm:cxn modelId="{F80BA7B0-C3DF-481B-ABE1-1B1FCC8445FA}" type="presOf" srcId="{2B217F6A-20AA-435D-B8BB-5DD5CB1BBC8C}" destId="{7E0DE4AB-3E16-4F15-B6AF-E8413E88098D}" srcOrd="0" destOrd="0" presId="urn:microsoft.com/office/officeart/2005/8/layout/default"/>
    <dgm:cxn modelId="{26064FB3-174C-4D20-A527-77422113C3C3}" type="presOf" srcId="{02DFCA37-EE6A-47D1-BC83-CB3446E52145}" destId="{80B4B6B2-9831-407D-902B-5914C9E269D7}" srcOrd="0" destOrd="0" presId="urn:microsoft.com/office/officeart/2005/8/layout/default"/>
    <dgm:cxn modelId="{D9F3ADD2-7658-4065-B140-CE21B1A0B036}" type="presOf" srcId="{93F10A1A-1366-4275-8D8B-3CFD6443F136}" destId="{426CA404-184F-426B-9AF8-E196CA818DEA}" srcOrd="0" destOrd="0" presId="urn:microsoft.com/office/officeart/2005/8/layout/default"/>
    <dgm:cxn modelId="{B59D3FFD-C342-4CB2-B869-A7652637138F}" srcId="{02DFCA37-EE6A-47D1-BC83-CB3446E52145}" destId="{11229C76-8F0E-472E-B029-6CC8B3BA066C}" srcOrd="1" destOrd="0" parTransId="{292103B9-4E03-41FB-BE83-1072D08EBD72}" sibTransId="{A3FB6D6D-29B6-4DC2-B913-D7EC32391E87}"/>
    <dgm:cxn modelId="{02BA5BC0-FE57-4D02-90A1-5467791156B7}" type="presParOf" srcId="{80B4B6B2-9831-407D-902B-5914C9E269D7}" destId="{7E0DE4AB-3E16-4F15-B6AF-E8413E88098D}" srcOrd="0" destOrd="0" presId="urn:microsoft.com/office/officeart/2005/8/layout/default"/>
    <dgm:cxn modelId="{F5CFF97D-4FD0-44D6-BD19-923E76D69A30}" type="presParOf" srcId="{80B4B6B2-9831-407D-902B-5914C9E269D7}" destId="{9A526D04-B58B-452F-8783-34F19DBD0EC4}" srcOrd="1" destOrd="0" presId="urn:microsoft.com/office/officeart/2005/8/layout/default"/>
    <dgm:cxn modelId="{2513449B-2B3C-4D8D-BA35-ED1E82EB6F36}" type="presParOf" srcId="{80B4B6B2-9831-407D-902B-5914C9E269D7}" destId="{FA3B416F-514B-4AEE-91D0-113AEDF708C9}" srcOrd="2" destOrd="0" presId="urn:microsoft.com/office/officeart/2005/8/layout/default"/>
    <dgm:cxn modelId="{3181A4E4-2E93-443E-93D0-02C67432CDEF}" type="presParOf" srcId="{80B4B6B2-9831-407D-902B-5914C9E269D7}" destId="{C33F69AA-0242-463B-9505-2513CAFFE902}" srcOrd="3" destOrd="0" presId="urn:microsoft.com/office/officeart/2005/8/layout/default"/>
    <dgm:cxn modelId="{B4A8323F-EC40-4E54-9FC4-AE7921888F37}" type="presParOf" srcId="{80B4B6B2-9831-407D-902B-5914C9E269D7}" destId="{81DAD9FF-C888-4580-98B8-7FCEE9B0D624}" srcOrd="4" destOrd="0" presId="urn:microsoft.com/office/officeart/2005/8/layout/default"/>
    <dgm:cxn modelId="{16197481-D436-44CE-81A2-4D4FA26702DA}" type="presParOf" srcId="{80B4B6B2-9831-407D-902B-5914C9E269D7}" destId="{4A058183-6E1A-4BE9-A797-0C63B4DA0EBB}" srcOrd="5" destOrd="0" presId="urn:microsoft.com/office/officeart/2005/8/layout/default"/>
    <dgm:cxn modelId="{15C0E715-1112-42AA-ADF0-7AC84243F5B8}" type="presParOf" srcId="{80B4B6B2-9831-407D-902B-5914C9E269D7}" destId="{426CA404-184F-426B-9AF8-E196CA818DEA}" srcOrd="6" destOrd="0" presId="urn:microsoft.com/office/officeart/2005/8/layout/default"/>
    <dgm:cxn modelId="{E59B319A-E059-476A-A2A5-1B69F6A7FC28}" type="presParOf" srcId="{80B4B6B2-9831-407D-902B-5914C9E269D7}" destId="{6706F05C-198D-48FD-BB04-34D81007AF06}" srcOrd="7" destOrd="0" presId="urn:microsoft.com/office/officeart/2005/8/layout/default"/>
    <dgm:cxn modelId="{EC86F8F3-2BC9-4555-A460-49E928E984CB}" type="presParOf" srcId="{80B4B6B2-9831-407D-902B-5914C9E269D7}" destId="{98802E2A-0F49-4D04-8C01-1C2D20F3E3CA}" srcOrd="8" destOrd="0" presId="urn:microsoft.com/office/officeart/2005/8/layout/default"/>
    <dgm:cxn modelId="{5370F00B-235D-484B-9399-E8196989BD5F}" type="presParOf" srcId="{80B4B6B2-9831-407D-902B-5914C9E269D7}" destId="{2D141B54-7BEE-4DEC-B315-0CF0FFD27672}" srcOrd="9" destOrd="0" presId="urn:microsoft.com/office/officeart/2005/8/layout/default"/>
    <dgm:cxn modelId="{0690D671-ED6F-4E75-B1A1-53F2720D3FE9}" type="presParOf" srcId="{80B4B6B2-9831-407D-902B-5914C9E269D7}" destId="{658058C3-EBAF-403B-AAA6-7F85871A7F9C}" srcOrd="10" destOrd="0" presId="urn:microsoft.com/office/officeart/2005/8/layout/default"/>
    <dgm:cxn modelId="{5E50EAC0-995E-4E78-9677-370DC3509A14}" type="presParOf" srcId="{80B4B6B2-9831-407D-902B-5914C9E269D7}" destId="{737608DF-F60A-4BAC-BEDC-75DE0CA988CA}" srcOrd="11" destOrd="0" presId="urn:microsoft.com/office/officeart/2005/8/layout/default"/>
    <dgm:cxn modelId="{7A962893-4866-4E14-A8EB-4D7B6917D575}" type="presParOf" srcId="{80B4B6B2-9831-407D-902B-5914C9E269D7}" destId="{D47D2CAF-D947-4FBE-9B83-B7129B3A671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27CDA-D8CB-4B46-9BBB-6D946A3D6169}">
      <dsp:nvSpPr>
        <dsp:cNvPr id="0" name=""/>
        <dsp:cNvSpPr/>
      </dsp:nvSpPr>
      <dsp:spPr>
        <a:xfrm>
          <a:off x="2062017" y="4189"/>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PRODUCTOS</a:t>
          </a:r>
          <a:endParaRPr lang="es-PE" sz="1600" kern="1200" dirty="0"/>
        </a:p>
      </dsp:txBody>
      <dsp:txXfrm>
        <a:off x="2332853" y="229766"/>
        <a:ext cx="1307711" cy="1089182"/>
      </dsp:txXfrm>
    </dsp:sp>
    <dsp:sp modelId="{479C336B-CE5C-4123-8DCD-8BEC0EF3C857}">
      <dsp:nvSpPr>
        <dsp:cNvPr id="0" name=""/>
        <dsp:cNvSpPr/>
      </dsp:nvSpPr>
      <dsp:spPr>
        <a:xfrm rot="2160000">
          <a:off x="3759683" y="1190192"/>
          <a:ext cx="316840"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3768760" y="1266602"/>
        <a:ext cx="221788" cy="313036"/>
      </dsp:txXfrm>
    </dsp:sp>
    <dsp:sp modelId="{16966945-6064-4366-8A7D-5EC3910F0A09}">
      <dsp:nvSpPr>
        <dsp:cNvPr id="0" name=""/>
        <dsp:cNvSpPr/>
      </dsp:nvSpPr>
      <dsp:spPr>
        <a:xfrm>
          <a:off x="3939315" y="1368126"/>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SERVICIOS</a:t>
          </a:r>
          <a:endParaRPr lang="es-PE" sz="1600" kern="1200" dirty="0"/>
        </a:p>
      </dsp:txBody>
      <dsp:txXfrm>
        <a:off x="4210151" y="1593703"/>
        <a:ext cx="1307711" cy="1089182"/>
      </dsp:txXfrm>
    </dsp:sp>
    <dsp:sp modelId="{144710DD-401A-4D60-AC6A-25ED505A2990}">
      <dsp:nvSpPr>
        <dsp:cNvPr id="0" name=""/>
        <dsp:cNvSpPr/>
      </dsp:nvSpPr>
      <dsp:spPr>
        <a:xfrm rot="6480000">
          <a:off x="4308353" y="2970078"/>
          <a:ext cx="401262"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rot="10800000">
        <a:off x="4387142" y="3017179"/>
        <a:ext cx="280883" cy="313036"/>
      </dsp:txXfrm>
    </dsp:sp>
    <dsp:sp modelId="{76E996F9-D1BC-4C48-A81B-BAC00D05C50B}">
      <dsp:nvSpPr>
        <dsp:cNvPr id="0" name=""/>
        <dsp:cNvSpPr/>
      </dsp:nvSpPr>
      <dsp:spPr>
        <a:xfrm>
          <a:off x="3222251" y="3575022"/>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PUBLICIDAD</a:t>
          </a:r>
          <a:endParaRPr lang="es-PE" sz="1600" kern="1200" dirty="0"/>
        </a:p>
      </dsp:txBody>
      <dsp:txXfrm>
        <a:off x="3493087" y="3800599"/>
        <a:ext cx="1307711" cy="1089182"/>
      </dsp:txXfrm>
    </dsp:sp>
    <dsp:sp modelId="{68B63C8A-F0A9-4FBA-A29A-6BA61E479E9D}">
      <dsp:nvSpPr>
        <dsp:cNvPr id="0" name=""/>
        <dsp:cNvSpPr/>
      </dsp:nvSpPr>
      <dsp:spPr>
        <a:xfrm rot="10800000">
          <a:off x="2868937" y="4084327"/>
          <a:ext cx="249674"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rot="10800000">
        <a:off x="2943839" y="4188672"/>
        <a:ext cx="174772" cy="313036"/>
      </dsp:txXfrm>
    </dsp:sp>
    <dsp:sp modelId="{23739DB6-4397-4869-9865-7B2C744127FC}">
      <dsp:nvSpPr>
        <dsp:cNvPr id="0" name=""/>
        <dsp:cNvSpPr/>
      </dsp:nvSpPr>
      <dsp:spPr>
        <a:xfrm>
          <a:off x="901782" y="3575022"/>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PROMOCIONES</a:t>
          </a:r>
          <a:endParaRPr lang="es-PE" sz="1600" kern="1200" dirty="0"/>
        </a:p>
      </dsp:txBody>
      <dsp:txXfrm>
        <a:off x="1172618" y="3800599"/>
        <a:ext cx="1307711" cy="1089182"/>
      </dsp:txXfrm>
    </dsp:sp>
    <dsp:sp modelId="{346A33FD-1F7C-4A59-92F1-EC165011771D}">
      <dsp:nvSpPr>
        <dsp:cNvPr id="0" name=""/>
        <dsp:cNvSpPr/>
      </dsp:nvSpPr>
      <dsp:spPr>
        <a:xfrm rot="15120000">
          <a:off x="1270820" y="2991680"/>
          <a:ext cx="401262"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rot="10800000">
        <a:off x="1349609" y="3153269"/>
        <a:ext cx="280883" cy="313036"/>
      </dsp:txXfrm>
    </dsp:sp>
    <dsp:sp modelId="{626E2AD8-800D-46C8-9C4C-508D52E5D8A1}">
      <dsp:nvSpPr>
        <dsp:cNvPr id="0" name=""/>
        <dsp:cNvSpPr/>
      </dsp:nvSpPr>
      <dsp:spPr>
        <a:xfrm>
          <a:off x="184718" y="1368126"/>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VENTAS </a:t>
          </a:r>
          <a:endParaRPr lang="es-PE" sz="1600" kern="1200" dirty="0"/>
        </a:p>
      </dsp:txBody>
      <dsp:txXfrm>
        <a:off x="455554" y="1593703"/>
        <a:ext cx="1307711" cy="1089182"/>
      </dsp:txXfrm>
    </dsp:sp>
    <dsp:sp modelId="{019644E3-2B2C-41D6-859F-5FFF12F1CB2A}">
      <dsp:nvSpPr>
        <dsp:cNvPr id="0" name=""/>
        <dsp:cNvSpPr/>
      </dsp:nvSpPr>
      <dsp:spPr>
        <a:xfrm rot="19440000">
          <a:off x="1882384" y="1200733"/>
          <a:ext cx="316840"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1891461" y="1333013"/>
        <a:ext cx="221788" cy="313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68416-38AA-4E7F-AC69-76C9D8372DE0}">
      <dsp:nvSpPr>
        <dsp:cNvPr id="0" name=""/>
        <dsp:cNvSpPr/>
      </dsp:nvSpPr>
      <dsp:spPr>
        <a:xfrm rot="5400000">
          <a:off x="6556087" y="-2838882"/>
          <a:ext cx="627501" cy="6465729"/>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Los consumidores prefieren productos disponibles y de bajo costo.</a:t>
          </a:r>
        </a:p>
      </dsp:txBody>
      <dsp:txXfrm rot="-5400000">
        <a:off x="3636973" y="110864"/>
        <a:ext cx="6435097" cy="566237"/>
      </dsp:txXfrm>
    </dsp:sp>
    <dsp:sp modelId="{F7B91444-B245-4161-A118-5F82D790EBF5}">
      <dsp:nvSpPr>
        <dsp:cNvPr id="0" name=""/>
        <dsp:cNvSpPr/>
      </dsp:nvSpPr>
      <dsp:spPr>
        <a:xfrm>
          <a:off x="0" y="1794"/>
          <a:ext cx="3636973" cy="78437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PRODUCCION</a:t>
          </a:r>
          <a:endParaRPr lang="es-PE" sz="1800" kern="1200" dirty="0">
            <a:latin typeface="Times New Roman" panose="02020603050405020304" pitchFamily="18" charset="0"/>
            <a:cs typeface="Times New Roman" panose="02020603050405020304" pitchFamily="18" charset="0"/>
          </a:endParaRPr>
        </a:p>
      </dsp:txBody>
      <dsp:txXfrm>
        <a:off x="38290" y="40084"/>
        <a:ext cx="3560393" cy="707797"/>
      </dsp:txXfrm>
    </dsp:sp>
    <dsp:sp modelId="{918C2EDD-898E-4434-AB85-AFD30A75F00E}">
      <dsp:nvSpPr>
        <dsp:cNvPr id="0" name=""/>
        <dsp:cNvSpPr/>
      </dsp:nvSpPr>
      <dsp:spPr>
        <a:xfrm rot="5400000">
          <a:off x="6556087" y="-2015286"/>
          <a:ext cx="627501" cy="6465729"/>
        </a:xfrm>
        <a:prstGeom prst="round2SameRect">
          <a:avLst/>
        </a:prstGeom>
        <a:solidFill>
          <a:schemeClr val="accent3">
            <a:tint val="40000"/>
            <a:alpha val="90000"/>
            <a:hueOff val="1339445"/>
            <a:satOff val="1091"/>
            <a:lumOff val="-44"/>
            <a:alphaOff val="0"/>
          </a:schemeClr>
        </a:solidFill>
        <a:ln w="19050" cap="flat" cmpd="sng" algn="ctr">
          <a:solidFill>
            <a:schemeClr val="accent3">
              <a:tint val="40000"/>
              <a:alpha val="90000"/>
              <a:hueOff val="1339445"/>
              <a:satOff val="1091"/>
              <a:lumOff val="-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Los consumidores prefieren productos de mejor en calidad, desempeño e innovadores.</a:t>
          </a:r>
        </a:p>
      </dsp:txBody>
      <dsp:txXfrm rot="-5400000">
        <a:off x="3636973" y="934460"/>
        <a:ext cx="6435097" cy="566237"/>
      </dsp:txXfrm>
    </dsp:sp>
    <dsp:sp modelId="{D199194E-5EEB-4901-A0CB-9D0535ADF522}">
      <dsp:nvSpPr>
        <dsp:cNvPr id="0" name=""/>
        <dsp:cNvSpPr/>
      </dsp:nvSpPr>
      <dsp:spPr>
        <a:xfrm>
          <a:off x="0" y="825389"/>
          <a:ext cx="3636973" cy="784377"/>
        </a:xfrm>
        <a:prstGeom prst="roundRect">
          <a:avLst/>
        </a:prstGeom>
        <a:solidFill>
          <a:schemeClr val="accent3">
            <a:hueOff val="1344598"/>
            <a:satOff val="1658"/>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PRODUCTO</a:t>
          </a:r>
        </a:p>
      </dsp:txBody>
      <dsp:txXfrm>
        <a:off x="38290" y="863679"/>
        <a:ext cx="3560393" cy="707797"/>
      </dsp:txXfrm>
    </dsp:sp>
    <dsp:sp modelId="{7407E00B-10EC-41BD-BCA5-56DE45DA98B3}">
      <dsp:nvSpPr>
        <dsp:cNvPr id="0" name=""/>
        <dsp:cNvSpPr/>
      </dsp:nvSpPr>
      <dsp:spPr>
        <a:xfrm rot="5400000">
          <a:off x="6556087" y="-1191690"/>
          <a:ext cx="627501" cy="6465729"/>
        </a:xfrm>
        <a:prstGeom prst="round2SameRect">
          <a:avLst/>
        </a:prstGeom>
        <a:solidFill>
          <a:schemeClr val="accent3">
            <a:tint val="40000"/>
            <a:alpha val="90000"/>
            <a:hueOff val="2678890"/>
            <a:satOff val="2183"/>
            <a:lumOff val="-88"/>
            <a:alphaOff val="0"/>
          </a:schemeClr>
        </a:solidFill>
        <a:ln w="19050" cap="flat" cmpd="sng" algn="ctr">
          <a:solidFill>
            <a:schemeClr val="accent3">
              <a:tint val="40000"/>
              <a:alpha val="90000"/>
              <a:hueOff val="2678890"/>
              <a:satOff val="2183"/>
              <a:lumOff val="-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Los consumidores buscan ofertas o promociones de los productos que desean adquirir.</a:t>
          </a:r>
        </a:p>
      </dsp:txBody>
      <dsp:txXfrm rot="-5400000">
        <a:off x="3636973" y="1758056"/>
        <a:ext cx="6435097" cy="566237"/>
      </dsp:txXfrm>
    </dsp:sp>
    <dsp:sp modelId="{823DD91C-95E2-41F7-AB61-7FC7BDC13C64}">
      <dsp:nvSpPr>
        <dsp:cNvPr id="0" name=""/>
        <dsp:cNvSpPr/>
      </dsp:nvSpPr>
      <dsp:spPr>
        <a:xfrm>
          <a:off x="0" y="1648985"/>
          <a:ext cx="3636973" cy="784377"/>
        </a:xfrm>
        <a:prstGeom prst="roundRect">
          <a:avLst/>
        </a:prstGeom>
        <a:solidFill>
          <a:schemeClr val="accent3">
            <a:hueOff val="2689196"/>
            <a:satOff val="3316"/>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VENTA</a:t>
          </a:r>
        </a:p>
      </dsp:txBody>
      <dsp:txXfrm>
        <a:off x="38290" y="1687275"/>
        <a:ext cx="3560393" cy="707797"/>
      </dsp:txXfrm>
    </dsp:sp>
    <dsp:sp modelId="{8F157FA4-AA6D-411D-A771-042560D0D1E3}">
      <dsp:nvSpPr>
        <dsp:cNvPr id="0" name=""/>
        <dsp:cNvSpPr/>
      </dsp:nvSpPr>
      <dsp:spPr>
        <a:xfrm rot="5400000">
          <a:off x="6556087" y="-368094"/>
          <a:ext cx="627501" cy="6465729"/>
        </a:xfrm>
        <a:prstGeom prst="round2SameRect">
          <a:avLst/>
        </a:prstGeom>
        <a:solidFill>
          <a:schemeClr val="accent3">
            <a:tint val="40000"/>
            <a:alpha val="90000"/>
            <a:hueOff val="4018334"/>
            <a:satOff val="3274"/>
            <a:lumOff val="-131"/>
            <a:alphaOff val="0"/>
          </a:schemeClr>
        </a:solidFill>
        <a:ln w="19050" cap="flat" cmpd="sng" algn="ctr">
          <a:solidFill>
            <a:schemeClr val="accent3">
              <a:tint val="40000"/>
              <a:alpha val="90000"/>
              <a:hueOff val="4018334"/>
              <a:satOff val="3274"/>
              <a:lumOff val="-1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Tiene como objetivo primordial la satisfacción de necesidades del mercado meta de modo más eficaz y eficiente que los competidores.</a:t>
          </a:r>
        </a:p>
      </dsp:txBody>
      <dsp:txXfrm rot="-5400000">
        <a:off x="3636973" y="2581652"/>
        <a:ext cx="6435097" cy="566237"/>
      </dsp:txXfrm>
    </dsp:sp>
    <dsp:sp modelId="{D19C0D50-06E7-4419-A741-355A6597E75C}">
      <dsp:nvSpPr>
        <dsp:cNvPr id="0" name=""/>
        <dsp:cNvSpPr/>
      </dsp:nvSpPr>
      <dsp:spPr>
        <a:xfrm>
          <a:off x="0" y="2472581"/>
          <a:ext cx="3636973" cy="784377"/>
        </a:xfrm>
        <a:prstGeom prst="roundRect">
          <a:avLst/>
        </a:prstGeom>
        <a:solidFill>
          <a:schemeClr val="accent3">
            <a:hueOff val="4033794"/>
            <a:satOff val="497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MARKETING</a:t>
          </a:r>
        </a:p>
      </dsp:txBody>
      <dsp:txXfrm>
        <a:off x="38290" y="2510871"/>
        <a:ext cx="3560393" cy="707797"/>
      </dsp:txXfrm>
    </dsp:sp>
    <dsp:sp modelId="{4B54C472-8DB5-42A2-8C8F-AA7EEEE6EDB2}">
      <dsp:nvSpPr>
        <dsp:cNvPr id="0" name=""/>
        <dsp:cNvSpPr/>
      </dsp:nvSpPr>
      <dsp:spPr>
        <a:xfrm rot="5400000">
          <a:off x="6556087" y="455501"/>
          <a:ext cx="627501" cy="6465729"/>
        </a:xfrm>
        <a:prstGeom prst="round2SameRect">
          <a:avLst/>
        </a:prstGeom>
        <a:solidFill>
          <a:schemeClr val="accent3">
            <a:tint val="40000"/>
            <a:alpha val="90000"/>
            <a:hueOff val="5357779"/>
            <a:satOff val="4366"/>
            <a:lumOff val="-175"/>
            <a:alphaOff val="0"/>
          </a:schemeClr>
        </a:solidFill>
        <a:ln w="19050" cap="flat" cmpd="sng" algn="ctr">
          <a:solidFill>
            <a:schemeClr val="accent3">
              <a:tint val="40000"/>
              <a:alpha val="90000"/>
              <a:hueOff val="5357779"/>
              <a:satOff val="4366"/>
              <a:lumOff val="-1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Cuestiona si se toma en cuenta los conflictos entre los deseos a corto plazo del consumidor y su bienestar a largo plazo.</a:t>
          </a:r>
        </a:p>
      </dsp:txBody>
      <dsp:txXfrm rot="-5400000">
        <a:off x="3636973" y="3405247"/>
        <a:ext cx="6435097" cy="566237"/>
      </dsp:txXfrm>
    </dsp:sp>
    <dsp:sp modelId="{9CF06232-6F38-42FE-AC68-30F848B4B571}">
      <dsp:nvSpPr>
        <dsp:cNvPr id="0" name=""/>
        <dsp:cNvSpPr/>
      </dsp:nvSpPr>
      <dsp:spPr>
        <a:xfrm>
          <a:off x="0" y="3296177"/>
          <a:ext cx="3636973" cy="784377"/>
        </a:xfrm>
        <a:prstGeom prst="roundRect">
          <a:avLst/>
        </a:prstGeom>
        <a:solidFill>
          <a:schemeClr val="accent3">
            <a:hueOff val="5378392"/>
            <a:satOff val="6633"/>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MARKETING SOCIAL</a:t>
          </a:r>
        </a:p>
      </dsp:txBody>
      <dsp:txXfrm>
        <a:off x="38290" y="3334467"/>
        <a:ext cx="3560393" cy="707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DE4AB-3E16-4F15-B6AF-E8413E88098D}">
      <dsp:nvSpPr>
        <dsp:cNvPr id="0" name=""/>
        <dsp:cNvSpPr/>
      </dsp:nvSpPr>
      <dsp:spPr>
        <a:xfrm>
          <a:off x="2944"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Transformar al Marketing en una disciplina más financiera y contable. </a:t>
          </a:r>
        </a:p>
      </dsp:txBody>
      <dsp:txXfrm>
        <a:off x="2944" y="703854"/>
        <a:ext cx="2335927" cy="1401556"/>
      </dsp:txXfrm>
    </dsp:sp>
    <dsp:sp modelId="{FA3B416F-514B-4AEE-91D0-113AEDF708C9}">
      <dsp:nvSpPr>
        <dsp:cNvPr id="0" name=""/>
        <dsp:cNvSpPr/>
      </dsp:nvSpPr>
      <dsp:spPr>
        <a:xfrm>
          <a:off x="2572465"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Optimizar las relaciones entre Marketing y Ventas.</a:t>
          </a:r>
        </a:p>
      </dsp:txBody>
      <dsp:txXfrm>
        <a:off x="2572465" y="703854"/>
        <a:ext cx="2335927" cy="1401556"/>
      </dsp:txXfrm>
    </dsp:sp>
    <dsp:sp modelId="{81DAD9FF-C888-4580-98B8-7FCEE9B0D624}">
      <dsp:nvSpPr>
        <dsp:cNvPr id="0" name=""/>
        <dsp:cNvSpPr/>
      </dsp:nvSpPr>
      <dsp:spPr>
        <a:xfrm>
          <a:off x="5141985"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Apostar por un “High-</a:t>
          </a:r>
          <a:r>
            <a:rPr lang="es-PE" sz="2000" kern="1200" dirty="0" err="1">
              <a:latin typeface="Times New Roman" panose="02020603050405020304" pitchFamily="18" charset="0"/>
              <a:cs typeface="Times New Roman" panose="02020603050405020304" pitchFamily="18" charset="0"/>
            </a:rPr>
            <a:t>Tech</a:t>
          </a:r>
          <a:r>
            <a:rPr lang="es-PE" sz="2000" kern="1200" dirty="0">
              <a:latin typeface="Times New Roman" panose="02020603050405020304" pitchFamily="18" charset="0"/>
              <a:cs typeface="Times New Roman" panose="02020603050405020304" pitchFamily="18" charset="0"/>
            </a:rPr>
            <a:t> Marketing”</a:t>
          </a:r>
        </a:p>
      </dsp:txBody>
      <dsp:txXfrm>
        <a:off x="5141985" y="703854"/>
        <a:ext cx="2335927" cy="1401556"/>
      </dsp:txXfrm>
    </dsp:sp>
    <dsp:sp modelId="{426CA404-184F-426B-9AF8-E196CA818DEA}">
      <dsp:nvSpPr>
        <dsp:cNvPr id="0" name=""/>
        <dsp:cNvSpPr/>
      </dsp:nvSpPr>
      <dsp:spPr>
        <a:xfrm>
          <a:off x="7711506"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Crear nuevas formas de comunicación orientadas al cliente</a:t>
          </a:r>
        </a:p>
      </dsp:txBody>
      <dsp:txXfrm>
        <a:off x="7711506" y="703854"/>
        <a:ext cx="2335927" cy="1401556"/>
      </dsp:txXfrm>
    </dsp:sp>
    <dsp:sp modelId="{98802E2A-0F49-4D04-8C01-1C2D20F3E3CA}">
      <dsp:nvSpPr>
        <dsp:cNvPr id="0" name=""/>
        <dsp:cNvSpPr/>
      </dsp:nvSpPr>
      <dsp:spPr>
        <a:xfrm>
          <a:off x="1287704" y="233900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El Marketing debe escuchar al cliente para crear nuevos productos y servicios. </a:t>
          </a:r>
        </a:p>
      </dsp:txBody>
      <dsp:txXfrm>
        <a:off x="1287704" y="2339004"/>
        <a:ext cx="2335927" cy="1401556"/>
      </dsp:txXfrm>
    </dsp:sp>
    <dsp:sp modelId="{658058C3-EBAF-403B-AAA6-7F85871A7F9C}">
      <dsp:nvSpPr>
        <dsp:cNvPr id="0" name=""/>
        <dsp:cNvSpPr/>
      </dsp:nvSpPr>
      <dsp:spPr>
        <a:xfrm>
          <a:off x="3857225" y="233900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Crear un nuevo Marketing de Clientes</a:t>
          </a:r>
        </a:p>
      </dsp:txBody>
      <dsp:txXfrm>
        <a:off x="3857225" y="2339004"/>
        <a:ext cx="2335927" cy="1401556"/>
      </dsp:txXfrm>
    </dsp:sp>
    <dsp:sp modelId="{D47D2CAF-D947-4FBE-9B83-B7129B3A671B}">
      <dsp:nvSpPr>
        <dsp:cNvPr id="0" name=""/>
        <dsp:cNvSpPr/>
      </dsp:nvSpPr>
      <dsp:spPr>
        <a:xfrm>
          <a:off x="6426746" y="233900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El Marketing debe dejar de ser táctico y transformarse en estratégico. </a:t>
          </a:r>
        </a:p>
      </dsp:txBody>
      <dsp:txXfrm>
        <a:off x="6426746" y="2339004"/>
        <a:ext cx="2335927" cy="14015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A31E481-7E38-4E17-A99D-68FC9691483E}" type="datetimeFigureOut">
              <a:rPr lang="es-PE" smtClean="0"/>
              <a:t>23/08/2019</a:t>
            </a:fld>
            <a:endParaRPr lang="es-PE"/>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PE"/>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DB6E4DE-41E0-4619-B032-DA9D33FCE8A7}" type="slidenum">
              <a:rPr lang="es-PE" smtClean="0"/>
              <a:t>‹Nº›</a:t>
            </a:fld>
            <a:endParaRPr lang="es-PE"/>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496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202485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401710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956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2866544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A31E481-7E38-4E17-A99D-68FC9691483E}" type="datetimeFigureOut">
              <a:rPr lang="es-PE" smtClean="0"/>
              <a:t>23/08/2019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88123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A31E481-7E38-4E17-A99D-68FC9691483E}" type="datetimeFigureOut">
              <a:rPr lang="es-PE" smtClean="0"/>
              <a:t>23/08/2019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958972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31E481-7E38-4E17-A99D-68FC9691483E}" type="datetimeFigureOut">
              <a:rPr lang="es-PE" smtClean="0"/>
              <a:t>23/08/2019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2925514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31E481-7E38-4E17-A99D-68FC9691483E}" type="datetimeFigureOut">
              <a:rPr lang="es-PE" smtClean="0"/>
              <a:t>23/08/2019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228462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42A8-8DE3-49B1-A0F7-D4353716524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E79FA2E-4782-4FC9-B309-183B11A380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5D0E815-339A-4876-B346-7E63F79389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B38683B-A70E-4DD5-8E6C-9040228CA5FD}"/>
              </a:ext>
            </a:extLst>
          </p:cNvPr>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Marcador de pie de página 5">
            <a:extLst>
              <a:ext uri="{FF2B5EF4-FFF2-40B4-BE49-F238E27FC236}">
                <a16:creationId xmlns:a16="http://schemas.microsoft.com/office/drawing/2014/main" id="{D8A40CEF-B430-4AAA-86B0-EB3A0ABFBCF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16C3192-17D4-4189-9E91-0BB352DCC9DA}"/>
              </a:ext>
            </a:extLst>
          </p:cNvPr>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115623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31E481-7E38-4E17-A99D-68FC9691483E}" type="datetimeFigureOut">
              <a:rPr lang="es-PE" smtClean="0"/>
              <a:t>23/08/2019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94001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31E481-7E38-4E17-A99D-68FC9691483E}" type="datetimeFigureOut">
              <a:rPr lang="es-PE" smtClean="0"/>
              <a:t>23/08/2019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350573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251622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A31E481-7E38-4E17-A99D-68FC9691483E}" type="datetimeFigureOut">
              <a:rPr lang="es-PE" smtClean="0"/>
              <a:t>23/08/2019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135413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A31E481-7E38-4E17-A99D-68FC9691483E}" type="datetimeFigureOut">
              <a:rPr lang="es-PE" smtClean="0"/>
              <a:t>23/08/2019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60481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1E481-7E38-4E17-A99D-68FC9691483E}" type="datetimeFigureOut">
              <a:rPr lang="es-PE" smtClean="0"/>
              <a:t>23/08/2019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244154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338567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31E481-7E38-4E17-A99D-68FC9691483E}" type="datetimeFigureOut">
              <a:rPr lang="es-PE" smtClean="0"/>
              <a:t>23/08/2019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DB6E4DE-41E0-4619-B032-DA9D33FCE8A7}" type="slidenum">
              <a:rPr lang="es-PE" smtClean="0"/>
              <a:t>‹Nº›</a:t>
            </a:fld>
            <a:endParaRPr lang="es-PE"/>
          </a:p>
        </p:txBody>
      </p:sp>
    </p:spTree>
    <p:extLst>
      <p:ext uri="{BB962C8B-B14F-4D97-AF65-F5344CB8AC3E}">
        <p14:creationId xmlns:p14="http://schemas.microsoft.com/office/powerpoint/2010/main" val="389213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A31E481-7E38-4E17-A99D-68FC9691483E}" type="datetimeFigureOut">
              <a:rPr lang="es-PE" smtClean="0"/>
              <a:t>23/08/2019</a:t>
            </a:fld>
            <a:endParaRPr lang="es-PE"/>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PE"/>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DB6E4DE-41E0-4619-B032-DA9D33FCE8A7}" type="slidenum">
              <a:rPr lang="es-PE" smtClean="0"/>
              <a:t>‹Nº›</a:t>
            </a:fld>
            <a:endParaRPr lang="es-PE"/>
          </a:p>
        </p:txBody>
      </p:sp>
    </p:spTree>
    <p:extLst>
      <p:ext uri="{BB962C8B-B14F-4D97-AF65-F5344CB8AC3E}">
        <p14:creationId xmlns:p14="http://schemas.microsoft.com/office/powerpoint/2010/main" val="2315718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marketing-free.com/marketing/definicion-marketing.html" TargetMode="External"/><Relationship Id="rId2" Type="http://schemas.openxmlformats.org/officeDocument/2006/relationships/hyperlink" Target="https://www.gestiopolis.com/que-es-marketing-definiciones-alcance-funciones-y-retos/" TargetMode="External"/><Relationship Id="rId1" Type="http://schemas.openxmlformats.org/officeDocument/2006/relationships/slideLayout" Target="../slideLayouts/slideLayout1.xml"/><Relationship Id="rId5" Type="http://schemas.openxmlformats.org/officeDocument/2006/relationships/hyperlink" Target="https://prezi.com/bop0vq8b79te/filosofia-de-la-direccion-del-marketing/" TargetMode="External"/><Relationship Id="rId4" Type="http://schemas.openxmlformats.org/officeDocument/2006/relationships/hyperlink" Target="http://www.scielo.org.co/scielo.php?script=sci_arttext&amp;pid=S0123-592320020003000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62BDE-7017-4D2E-9D32-7D6E709305DB}"/>
              </a:ext>
            </a:extLst>
          </p:cNvPr>
          <p:cNvSpPr>
            <a:spLocks noGrp="1"/>
          </p:cNvSpPr>
          <p:nvPr>
            <p:ph type="ctrTitle"/>
          </p:nvPr>
        </p:nvSpPr>
        <p:spPr>
          <a:xfrm rot="21420000">
            <a:off x="852880" y="663659"/>
            <a:ext cx="9755187" cy="1302091"/>
          </a:xfrm>
        </p:spPr>
        <p:txBody>
          <a:bodyPr/>
          <a:lstStyle/>
          <a:p>
            <a:r>
              <a:rPr lang="es-PE" dirty="0"/>
              <a:t>MARKETING</a:t>
            </a:r>
          </a:p>
        </p:txBody>
      </p:sp>
      <p:sp>
        <p:nvSpPr>
          <p:cNvPr id="3" name="Subtítulo 2">
            <a:extLst>
              <a:ext uri="{FF2B5EF4-FFF2-40B4-BE49-F238E27FC236}">
                <a16:creationId xmlns:a16="http://schemas.microsoft.com/office/drawing/2014/main" id="{BA02EE2A-B01E-4A84-8497-E4509C1BA9AB}"/>
              </a:ext>
            </a:extLst>
          </p:cNvPr>
          <p:cNvSpPr>
            <a:spLocks noGrp="1"/>
          </p:cNvSpPr>
          <p:nvPr>
            <p:ph type="subTitle" idx="1"/>
          </p:nvPr>
        </p:nvSpPr>
        <p:spPr>
          <a:xfrm rot="21420000">
            <a:off x="949541" y="2225062"/>
            <a:ext cx="9755187" cy="1831358"/>
          </a:xfrm>
        </p:spPr>
        <p:txBody>
          <a:bodyPr/>
          <a:lstStyle/>
          <a:p>
            <a:r>
              <a:rPr lang="es-PE" dirty="0"/>
              <a:t>SEMANA 1</a:t>
            </a:r>
          </a:p>
          <a:p>
            <a:r>
              <a:rPr lang="es-PE" dirty="0"/>
              <a:t>Integrantes:</a:t>
            </a:r>
          </a:p>
          <a:p>
            <a:r>
              <a:rPr lang="es-PE" dirty="0"/>
              <a:t>- </a:t>
            </a:r>
          </a:p>
          <a:p>
            <a:endParaRPr lang="es-PE" dirty="0"/>
          </a:p>
        </p:txBody>
      </p:sp>
    </p:spTree>
    <p:extLst>
      <p:ext uri="{BB962C8B-B14F-4D97-AF65-F5344CB8AC3E}">
        <p14:creationId xmlns:p14="http://schemas.microsoft.com/office/powerpoint/2010/main" val="342722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0C0E1-8107-49C7-B33C-BCC780B3B30F}"/>
              </a:ext>
            </a:extLst>
          </p:cNvPr>
          <p:cNvSpPr>
            <a:spLocks noGrp="1"/>
          </p:cNvSpPr>
          <p:nvPr>
            <p:ph type="title"/>
          </p:nvPr>
        </p:nvSpPr>
        <p:spPr/>
        <p:txBody>
          <a:bodyPr/>
          <a:lstStyle/>
          <a:p>
            <a:r>
              <a:rPr lang="es-PE" dirty="0"/>
              <a:t>¿QUE ES EL MARKETING?</a:t>
            </a:r>
          </a:p>
        </p:txBody>
      </p:sp>
      <p:sp>
        <p:nvSpPr>
          <p:cNvPr id="3" name="Marcador de contenido 2">
            <a:extLst>
              <a:ext uri="{FF2B5EF4-FFF2-40B4-BE49-F238E27FC236}">
                <a16:creationId xmlns:a16="http://schemas.microsoft.com/office/drawing/2014/main" id="{CBCC3C59-8E00-4C81-81C0-D9A108629DED}"/>
              </a:ext>
            </a:extLst>
          </p:cNvPr>
          <p:cNvSpPr>
            <a:spLocks noGrp="1"/>
          </p:cNvSpPr>
          <p:nvPr>
            <p:ph sz="half" idx="1"/>
          </p:nvPr>
        </p:nvSpPr>
        <p:spPr/>
        <p:txBody>
          <a:bodyPr>
            <a:normAutofit/>
          </a:bodyPr>
          <a:lstStyle/>
          <a:p>
            <a:pPr algn="just"/>
            <a:r>
              <a:rPr lang="es-PE" sz="1800" dirty="0">
                <a:latin typeface="Times New Roman" panose="02020603050405020304" pitchFamily="18" charset="0"/>
                <a:cs typeface="Times New Roman" panose="02020603050405020304" pitchFamily="18" charset="0"/>
              </a:rPr>
              <a:t>Según </a:t>
            </a:r>
            <a:r>
              <a:rPr lang="es-PE" sz="1800" b="1" dirty="0">
                <a:latin typeface="Times New Roman" panose="02020603050405020304" pitchFamily="18" charset="0"/>
                <a:cs typeface="Times New Roman" panose="02020603050405020304" pitchFamily="18" charset="0"/>
              </a:rPr>
              <a:t>Jerome McCarthy</a:t>
            </a:r>
            <a:r>
              <a:rPr lang="es-PE" sz="1800" dirty="0">
                <a:latin typeface="Times New Roman" panose="02020603050405020304" pitchFamily="18" charset="0"/>
                <a:cs typeface="Times New Roman" panose="02020603050405020304" pitchFamily="18" charset="0"/>
              </a:rPr>
              <a:t>,</a:t>
            </a:r>
            <a:r>
              <a:rPr lang="es-PE" dirty="0"/>
              <a:t> </a:t>
            </a:r>
            <a:r>
              <a:rPr lang="es-PE" sz="1800" dirty="0">
                <a:latin typeface="Times New Roman" panose="02020603050405020304" pitchFamily="18" charset="0"/>
                <a:cs typeface="Times New Roman" panose="02020603050405020304" pitchFamily="18" charset="0"/>
              </a:rPr>
              <a:t>"el marketing es la realización de aquellas actividades que tienen por objeto cumplir las metas de una organización, al anticiparse a los requerimientos del consumidor o cliente y al encauzar un flujo de mercancías aptas a las necesidades y los servicios que el productor presta al consumidor o cliente".</a:t>
            </a:r>
          </a:p>
          <a:p>
            <a:endParaRPr lang="es-PE" dirty="0"/>
          </a:p>
        </p:txBody>
      </p:sp>
      <p:pic>
        <p:nvPicPr>
          <p:cNvPr id="1028" name="Picture 4" descr="Resultado de imagen para marketing">
            <a:extLst>
              <a:ext uri="{FF2B5EF4-FFF2-40B4-BE49-F238E27FC236}">
                <a16:creationId xmlns:a16="http://schemas.microsoft.com/office/drawing/2014/main" id="{F4921E0C-4E87-4AC8-8271-4C0B830DC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696" y="2496178"/>
            <a:ext cx="4827104" cy="270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4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2F9B3-757F-498C-8727-24EAD7C86210}"/>
              </a:ext>
            </a:extLst>
          </p:cNvPr>
          <p:cNvSpPr>
            <a:spLocks noGrp="1"/>
          </p:cNvSpPr>
          <p:nvPr>
            <p:ph type="title"/>
          </p:nvPr>
        </p:nvSpPr>
        <p:spPr/>
        <p:txBody>
          <a:bodyPr/>
          <a:lstStyle/>
          <a:p>
            <a:r>
              <a:rPr lang="es-PE" dirty="0"/>
              <a:t>DIRECCIÓN DEL MARKETING</a:t>
            </a:r>
          </a:p>
        </p:txBody>
      </p:sp>
      <p:graphicFrame>
        <p:nvGraphicFramePr>
          <p:cNvPr id="5" name="Marcador de contenido 4">
            <a:extLst>
              <a:ext uri="{FF2B5EF4-FFF2-40B4-BE49-F238E27FC236}">
                <a16:creationId xmlns:a16="http://schemas.microsoft.com/office/drawing/2014/main" id="{B4A1FD69-7647-44E4-8D2A-BACF55297325}"/>
              </a:ext>
            </a:extLst>
          </p:cNvPr>
          <p:cNvGraphicFramePr>
            <a:graphicFrameLocks noGrp="1"/>
          </p:cNvGraphicFramePr>
          <p:nvPr>
            <p:ph sz="half" idx="1"/>
            <p:extLst>
              <p:ext uri="{D42A27DB-BD31-4B8C-83A1-F6EECF244321}">
                <p14:modId xmlns:p14="http://schemas.microsoft.com/office/powerpoint/2010/main" val="406209994"/>
              </p:ext>
            </p:extLst>
          </p:nvPr>
        </p:nvGraphicFramePr>
        <p:xfrm>
          <a:off x="5928689" y="1121036"/>
          <a:ext cx="5973418" cy="5116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contenido 3">
            <a:extLst>
              <a:ext uri="{FF2B5EF4-FFF2-40B4-BE49-F238E27FC236}">
                <a16:creationId xmlns:a16="http://schemas.microsoft.com/office/drawing/2014/main" id="{6A271EFC-434B-4278-BB09-AE1890EAEE85}"/>
              </a:ext>
            </a:extLst>
          </p:cNvPr>
          <p:cNvSpPr>
            <a:spLocks noGrp="1"/>
          </p:cNvSpPr>
          <p:nvPr>
            <p:ph sz="half" idx="2"/>
          </p:nvPr>
        </p:nvSpPr>
        <p:spPr>
          <a:xfrm>
            <a:off x="702642" y="1886487"/>
            <a:ext cx="5181600" cy="4351338"/>
          </a:xfrm>
        </p:spPr>
        <p:txBody>
          <a:bodyPr/>
          <a:lstStyle/>
          <a:p>
            <a:pPr algn="just"/>
            <a:r>
              <a:rPr lang="es-PE" sz="1800" dirty="0">
                <a:latin typeface="Times New Roman" panose="02020603050405020304" pitchFamily="18" charset="0"/>
                <a:cs typeface="Times New Roman" panose="02020603050405020304" pitchFamily="18" charset="0"/>
              </a:rPr>
              <a:t>La dirección de marketing es el arte y la ciencia de optar mercados objetivos, con la finalidad de  captar clientes mediante la satisfacción eficaz de sus necesidades.</a:t>
            </a:r>
          </a:p>
          <a:p>
            <a:pPr algn="just"/>
            <a:endParaRPr lang="es-PE" sz="1800" dirty="0">
              <a:latin typeface="Times New Roman" panose="02020603050405020304" pitchFamily="18" charset="0"/>
              <a:cs typeface="Times New Roman" panose="02020603050405020304" pitchFamily="18" charset="0"/>
            </a:endParaRPr>
          </a:p>
          <a:p>
            <a:pPr marL="0" indent="0">
              <a:buNone/>
            </a:pPr>
            <a:endParaRPr lang="es-PE" dirty="0"/>
          </a:p>
        </p:txBody>
      </p:sp>
      <p:sp>
        <p:nvSpPr>
          <p:cNvPr id="6" name="Elipse 5">
            <a:extLst>
              <a:ext uri="{FF2B5EF4-FFF2-40B4-BE49-F238E27FC236}">
                <a16:creationId xmlns:a16="http://schemas.microsoft.com/office/drawing/2014/main" id="{9025D089-F1B7-4DEF-96CB-05567A9F7ABD}"/>
              </a:ext>
            </a:extLst>
          </p:cNvPr>
          <p:cNvSpPr/>
          <p:nvPr/>
        </p:nvSpPr>
        <p:spPr>
          <a:xfrm>
            <a:off x="8063596" y="2911990"/>
            <a:ext cx="1775791" cy="1749287"/>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s-PE" sz="1400" dirty="0"/>
              <a:t>ESTRATEGIAS Y PLANIFICACIÓN</a:t>
            </a:r>
          </a:p>
        </p:txBody>
      </p:sp>
    </p:spTree>
    <p:extLst>
      <p:ext uri="{BB962C8B-B14F-4D97-AF65-F5344CB8AC3E}">
        <p14:creationId xmlns:p14="http://schemas.microsoft.com/office/powerpoint/2010/main" val="8617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C901B-2DD2-4A3B-A48A-EC684E811CC8}"/>
              </a:ext>
            </a:extLst>
          </p:cNvPr>
          <p:cNvSpPr>
            <a:spLocks noGrp="1"/>
          </p:cNvSpPr>
          <p:nvPr>
            <p:ph type="title"/>
          </p:nvPr>
        </p:nvSpPr>
        <p:spPr/>
        <p:txBody>
          <a:bodyPr>
            <a:normAutofit fontScale="90000"/>
          </a:bodyPr>
          <a:lstStyle/>
          <a:p>
            <a:r>
              <a:rPr lang="es-PE" dirty="0"/>
              <a:t>FILOSOFÍAS DE DIRECCIÓN DEL MARKETING</a:t>
            </a:r>
          </a:p>
        </p:txBody>
      </p:sp>
      <p:graphicFrame>
        <p:nvGraphicFramePr>
          <p:cNvPr id="5" name="Marcador de contenido 4">
            <a:extLst>
              <a:ext uri="{FF2B5EF4-FFF2-40B4-BE49-F238E27FC236}">
                <a16:creationId xmlns:a16="http://schemas.microsoft.com/office/drawing/2014/main" id="{6F8C165D-5C96-4916-B3B7-3A08706FACB5}"/>
              </a:ext>
            </a:extLst>
          </p:cNvPr>
          <p:cNvGraphicFramePr>
            <a:graphicFrameLocks noGrp="1"/>
          </p:cNvGraphicFramePr>
          <p:nvPr>
            <p:ph sz="half" idx="1"/>
            <p:extLst>
              <p:ext uri="{D42A27DB-BD31-4B8C-83A1-F6EECF244321}">
                <p14:modId xmlns:p14="http://schemas.microsoft.com/office/powerpoint/2010/main" val="2422179606"/>
              </p:ext>
            </p:extLst>
          </p:nvPr>
        </p:nvGraphicFramePr>
        <p:xfrm>
          <a:off x="832890" y="1837765"/>
          <a:ext cx="10102703" cy="4082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83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FB44E-D93F-4CE9-B2F9-B9966A7D132A}"/>
              </a:ext>
            </a:extLst>
          </p:cNvPr>
          <p:cNvSpPr>
            <a:spLocks noGrp="1"/>
          </p:cNvSpPr>
          <p:nvPr>
            <p:ph type="title"/>
          </p:nvPr>
        </p:nvSpPr>
        <p:spPr/>
        <p:txBody>
          <a:bodyPr/>
          <a:lstStyle/>
          <a:p>
            <a:r>
              <a:rPr lang="es-PE" dirty="0"/>
              <a:t>RETOS DEL MARKETING</a:t>
            </a:r>
          </a:p>
        </p:txBody>
      </p:sp>
      <p:graphicFrame>
        <p:nvGraphicFramePr>
          <p:cNvPr id="5" name="Marcador de contenido 4">
            <a:extLst>
              <a:ext uri="{FF2B5EF4-FFF2-40B4-BE49-F238E27FC236}">
                <a16:creationId xmlns:a16="http://schemas.microsoft.com/office/drawing/2014/main" id="{BF344307-CDC0-46E9-9EB4-65EA9A87344C}"/>
              </a:ext>
            </a:extLst>
          </p:cNvPr>
          <p:cNvGraphicFramePr>
            <a:graphicFrameLocks noGrp="1"/>
          </p:cNvGraphicFramePr>
          <p:nvPr>
            <p:ph sz="half" idx="1"/>
            <p:extLst>
              <p:ext uri="{D42A27DB-BD31-4B8C-83A1-F6EECF244321}">
                <p14:modId xmlns:p14="http://schemas.microsoft.com/office/powerpoint/2010/main" val="1140577130"/>
              </p:ext>
            </p:extLst>
          </p:nvPr>
        </p:nvGraphicFramePr>
        <p:xfrm>
          <a:off x="838199" y="1732547"/>
          <a:ext cx="10050379" cy="44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esquinas redondeadas 5">
            <a:extLst>
              <a:ext uri="{FF2B5EF4-FFF2-40B4-BE49-F238E27FC236}">
                <a16:creationId xmlns:a16="http://schemas.microsoft.com/office/drawing/2014/main" id="{27113790-B210-413C-96D1-E2BAD4535726}"/>
              </a:ext>
            </a:extLst>
          </p:cNvPr>
          <p:cNvSpPr/>
          <p:nvPr/>
        </p:nvSpPr>
        <p:spPr>
          <a:xfrm>
            <a:off x="685801" y="1732547"/>
            <a:ext cx="5534525" cy="44516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Según Kotler, (2005)  resume en las siguientes vías:</a:t>
            </a:r>
          </a:p>
        </p:txBody>
      </p:sp>
    </p:spTree>
    <p:extLst>
      <p:ext uri="{BB962C8B-B14F-4D97-AF65-F5344CB8AC3E}">
        <p14:creationId xmlns:p14="http://schemas.microsoft.com/office/powerpoint/2010/main" val="245175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6015C-3BDB-49B4-A965-F75F75B191A4}"/>
              </a:ext>
            </a:extLst>
          </p:cNvPr>
          <p:cNvSpPr>
            <a:spLocks noGrp="1"/>
          </p:cNvSpPr>
          <p:nvPr>
            <p:ph type="title"/>
          </p:nvPr>
        </p:nvSpPr>
        <p:spPr/>
        <p:txBody>
          <a:bodyPr/>
          <a:lstStyle/>
          <a:p>
            <a:r>
              <a:rPr lang="es-PE" dirty="0"/>
              <a:t>CRÍTICA SOCIAL DEL MARKETING</a:t>
            </a:r>
          </a:p>
        </p:txBody>
      </p:sp>
      <p:sp>
        <p:nvSpPr>
          <p:cNvPr id="3" name="Marcador de contenido 2">
            <a:extLst>
              <a:ext uri="{FF2B5EF4-FFF2-40B4-BE49-F238E27FC236}">
                <a16:creationId xmlns:a16="http://schemas.microsoft.com/office/drawing/2014/main" id="{FC0017B0-6DCA-4F73-83C9-3A2514F43837}"/>
              </a:ext>
            </a:extLst>
          </p:cNvPr>
          <p:cNvSpPr>
            <a:spLocks noGrp="1"/>
          </p:cNvSpPr>
          <p:nvPr>
            <p:ph sz="half" idx="1"/>
          </p:nvPr>
        </p:nvSpPr>
        <p:spPr>
          <a:xfrm>
            <a:off x="838200" y="1817795"/>
            <a:ext cx="10244483" cy="4351338"/>
          </a:xfrm>
        </p:spPr>
        <p:txBody>
          <a:bodyPr>
            <a:normAutofit/>
          </a:bodyPr>
          <a:lstStyle/>
          <a:p>
            <a:pPr algn="just"/>
            <a:r>
              <a:rPr lang="es-PE" dirty="0">
                <a:latin typeface="Times New Roman" panose="02020603050405020304" pitchFamily="18" charset="0"/>
                <a:cs typeface="Times New Roman" panose="02020603050405020304" pitchFamily="18" charset="0"/>
              </a:rPr>
              <a:t>Según </a:t>
            </a:r>
            <a:r>
              <a:rPr lang="es-PE" b="1" dirty="0">
                <a:latin typeface="Times New Roman" panose="02020603050405020304" pitchFamily="18" charset="0"/>
                <a:cs typeface="Times New Roman" panose="02020603050405020304" pitchFamily="18" charset="0"/>
              </a:rPr>
              <a:t>RAYMOND </a:t>
            </a:r>
            <a:r>
              <a:rPr lang="es-PE" b="1" dirty="0" err="1">
                <a:latin typeface="Times New Roman" panose="02020603050405020304" pitchFamily="18" charset="0"/>
                <a:cs typeface="Times New Roman" panose="02020603050405020304" pitchFamily="18" charset="0"/>
              </a:rPr>
              <a:t>prada</a:t>
            </a:r>
            <a:r>
              <a:rPr lang="es-PE" b="1" dirty="0">
                <a:latin typeface="Times New Roman" panose="02020603050405020304" pitchFamily="18" charset="0"/>
                <a:cs typeface="Times New Roman" panose="02020603050405020304" pitchFamily="18" charset="0"/>
              </a:rPr>
              <a:t> (2002) </a:t>
            </a:r>
            <a:r>
              <a:rPr lang="es-PE" dirty="0">
                <a:latin typeface="Times New Roman" panose="02020603050405020304" pitchFamily="18" charset="0"/>
                <a:cs typeface="Times New Roman" panose="02020603050405020304" pitchFamily="18" charset="0"/>
              </a:rPr>
              <a:t>“Cada vez un mayor número de analistas y críticos sociales asocian el marketing con el consumo exagerado, y afirman que las empresas a menudo planifican la obsolescencia de sus productos con el ánimo de que los compradores adquieran nuevas versiones que incorporan muy pocas mejoras funcionales. Pero, además, aseveran que la publicidad agrega demasiados costos al precio de los productos y que la ganancia bruta de los fabricantes es exagerada”.</a:t>
            </a:r>
          </a:p>
        </p:txBody>
      </p:sp>
    </p:spTree>
    <p:extLst>
      <p:ext uri="{BB962C8B-B14F-4D97-AF65-F5344CB8AC3E}">
        <p14:creationId xmlns:p14="http://schemas.microsoft.com/office/powerpoint/2010/main" val="77294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85431-41BF-4877-8DA1-BC32A76E9916}"/>
              </a:ext>
            </a:extLst>
          </p:cNvPr>
          <p:cNvSpPr>
            <a:spLocks noGrp="1"/>
          </p:cNvSpPr>
          <p:nvPr>
            <p:ph type="ctrTitle"/>
          </p:nvPr>
        </p:nvSpPr>
        <p:spPr>
          <a:xfrm>
            <a:off x="891201" y="264695"/>
            <a:ext cx="9755187" cy="1118937"/>
          </a:xfrm>
        </p:spPr>
        <p:txBody>
          <a:bodyPr>
            <a:normAutofit fontScale="90000"/>
          </a:bodyPr>
          <a:lstStyle/>
          <a:p>
            <a:pPr algn="just"/>
            <a:r>
              <a:rPr lang="es-PE" dirty="0"/>
              <a:t>BIBLIOGRAFÍA</a:t>
            </a:r>
          </a:p>
        </p:txBody>
      </p:sp>
      <p:sp>
        <p:nvSpPr>
          <p:cNvPr id="7" name="CuadroTexto 6">
            <a:extLst>
              <a:ext uri="{FF2B5EF4-FFF2-40B4-BE49-F238E27FC236}">
                <a16:creationId xmlns:a16="http://schemas.microsoft.com/office/drawing/2014/main" id="{BC3D5562-B352-44EF-BB07-26A7D90FEDA8}"/>
              </a:ext>
            </a:extLst>
          </p:cNvPr>
          <p:cNvSpPr txBox="1"/>
          <p:nvPr/>
        </p:nvSpPr>
        <p:spPr>
          <a:xfrm>
            <a:off x="1130968" y="1600200"/>
            <a:ext cx="9204158" cy="4062651"/>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a:latin typeface="Times New Roman" panose="02020603050405020304" pitchFamily="18" charset="0"/>
                <a:cs typeface="Times New Roman" panose="02020603050405020304" pitchFamily="18" charset="0"/>
              </a:rPr>
              <a:t>Machado, C. (2019). </a:t>
            </a:r>
            <a:r>
              <a:rPr lang="es-PE" sz="2000" i="1" u="sng" dirty="0">
                <a:latin typeface="Times New Roman" panose="02020603050405020304" pitchFamily="18" charset="0"/>
                <a:cs typeface="Times New Roman" panose="02020603050405020304" pitchFamily="18" charset="0"/>
              </a:rPr>
              <a:t>Qué es marketing: definiciones, alcance, funciones y retos </a:t>
            </a:r>
            <a:r>
              <a:rPr lang="en-US" sz="2000" dirty="0" err="1">
                <a:latin typeface="Times New Roman" panose="02020603050405020304" pitchFamily="18" charset="0"/>
                <a:cs typeface="Times New Roman" panose="02020603050405020304" pitchFamily="18" charset="0"/>
              </a:rPr>
              <a:t>Recuperado</a:t>
            </a:r>
            <a:r>
              <a:rPr lang="en-US" sz="2000" dirty="0">
                <a:latin typeface="Times New Roman" panose="02020603050405020304" pitchFamily="18" charset="0"/>
                <a:cs typeface="Times New Roman" panose="02020603050405020304" pitchFamily="18" charset="0"/>
              </a:rPr>
              <a:t> el 23 de Agosto del 2019 de </a:t>
            </a:r>
            <a:r>
              <a:rPr lang="es-PE"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https://www.gestiopolis.com/que-es-marketing-definiciones-alcance-funciones-y-retos/</a:t>
            </a:r>
            <a:endParaRPr lang="es-PE"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Thompson, I. (2019). </a:t>
            </a:r>
            <a:r>
              <a:rPr lang="en-US" sz="2000" i="1" u="sng" dirty="0" err="1">
                <a:latin typeface="Times New Roman" panose="02020603050405020304" pitchFamily="18" charset="0"/>
                <a:cs typeface="Times New Roman" panose="02020603050405020304" pitchFamily="18" charset="0"/>
              </a:rPr>
              <a:t>Definición</a:t>
            </a:r>
            <a:r>
              <a:rPr lang="en-US" sz="2000" i="1" u="sng" dirty="0">
                <a:latin typeface="Times New Roman" panose="02020603050405020304" pitchFamily="18" charset="0"/>
                <a:cs typeface="Times New Roman" panose="02020603050405020304" pitchFamily="18" charset="0"/>
              </a:rPr>
              <a:t> de Marketing</a:t>
            </a:r>
            <a:r>
              <a:rPr lang="en-US" sz="2000" u="sng"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Recuperado</a:t>
            </a:r>
            <a:r>
              <a:rPr lang="en-US" sz="2000" dirty="0">
                <a:latin typeface="Times New Roman" panose="02020603050405020304" pitchFamily="18" charset="0"/>
                <a:cs typeface="Times New Roman" panose="02020603050405020304" pitchFamily="18" charset="0"/>
              </a:rPr>
              <a:t> el 23 de Agosto del 2019 de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https://www.marketing-free.com/marketing/definicion-marketing.html</a:t>
            </a:r>
            <a:endParaRPr lang="en-US"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PRADA, R. (2002). </a:t>
            </a:r>
            <a:r>
              <a:rPr lang="en-US" sz="2000" i="1" dirty="0">
                <a:latin typeface="Times New Roman" panose="02020603050405020304" pitchFamily="18" charset="0"/>
                <a:cs typeface="Times New Roman" panose="02020603050405020304" pitchFamily="18" charset="0"/>
              </a:rPr>
              <a:t>ANÁLISIS DE LA CRÍTICA SOCIAL AL MARKETING.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Recuperado</a:t>
            </a:r>
            <a:r>
              <a:rPr lang="en-US" sz="2000" dirty="0">
                <a:latin typeface="Times New Roman" panose="02020603050405020304" pitchFamily="18" charset="0"/>
                <a:cs typeface="Times New Roman" panose="02020603050405020304" pitchFamily="18" charset="0"/>
              </a:rPr>
              <a:t> el 23 de Agosto del 2019 de </a:t>
            </a:r>
            <a:r>
              <a:rPr lang="es-PE"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http://www.scielo.org.co/scielo.php?script=sci_arttext&amp;pid=S0123-59232002000300004</a:t>
            </a:r>
            <a:endParaRPr lang="es-PE"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s-PE" sz="2000" i="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FILOSOFÍA DE LA DIRECCIÓN DEL MARKETING </a:t>
            </a:r>
            <a:r>
              <a:rPr lang="es-PE" sz="20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(2014).</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Recuperado</a:t>
            </a:r>
            <a:r>
              <a:rPr lang="en-US" sz="2000" dirty="0">
                <a:latin typeface="Times New Roman" panose="02020603050405020304" pitchFamily="18" charset="0"/>
                <a:cs typeface="Times New Roman" panose="02020603050405020304" pitchFamily="18" charset="0"/>
              </a:rPr>
              <a:t> el 23 de Agosto del 2019 de</a:t>
            </a:r>
            <a:r>
              <a:rPr lang="es-PE" sz="20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https://prezi.com/bop0vq8b79te/filosofia-de-la-direccion-del-marketing/</a:t>
            </a:r>
            <a:endParaRPr lang="es-PE" sz="2000" dirty="0">
              <a:latin typeface="Times New Roman" panose="02020603050405020304" pitchFamily="18" charset="0"/>
              <a:cs typeface="Times New Roman" panose="02020603050405020304" pitchFamily="18" charset="0"/>
            </a:endParaRPr>
          </a:p>
          <a:p>
            <a:endParaRPr lang="es-PE" dirty="0"/>
          </a:p>
        </p:txBody>
      </p:sp>
    </p:spTree>
    <p:extLst>
      <p:ext uri="{BB962C8B-B14F-4D97-AF65-F5344CB8AC3E}">
        <p14:creationId xmlns:p14="http://schemas.microsoft.com/office/powerpoint/2010/main" val="19447371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Malla</Template>
  <TotalTime>194</TotalTime>
  <Words>465</Words>
  <Application>Microsoft Office PowerPoint</Application>
  <PresentationFormat>Panorámica</PresentationFormat>
  <Paragraphs>41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Impact</vt:lpstr>
      <vt:lpstr>Times New Roman</vt:lpstr>
      <vt:lpstr>Evento principal</vt:lpstr>
      <vt:lpstr>MARKETING</vt:lpstr>
      <vt:lpstr>¿QUE ES EL MARKETING?</vt:lpstr>
      <vt:lpstr>DIRECCIÓN DEL MARKETING</vt:lpstr>
      <vt:lpstr>FILOSOFÍAS DE DIRECCIÓN DEL MARKETING</vt:lpstr>
      <vt:lpstr>RETOS DEL MARKETING</vt:lpstr>
      <vt:lpstr>CRÍTICA SOCIAL DEL MARKETING</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Milagros</dc:creator>
  <cp:lastModifiedBy>Milagros</cp:lastModifiedBy>
  <cp:revision>15</cp:revision>
  <dcterms:created xsi:type="dcterms:W3CDTF">2019-08-22T18:55:39Z</dcterms:created>
  <dcterms:modified xsi:type="dcterms:W3CDTF">2019-08-24T03:12:37Z</dcterms:modified>
</cp:coreProperties>
</file>