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4.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5.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p:scale>
          <a:sx n="80" d="100"/>
          <a:sy n="80" d="100"/>
        </p:scale>
        <p:origin x="378" y="6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AD480-2B6A-4B1C-A328-7323EF2A73A6}" type="doc">
      <dgm:prSet loTypeId="urn:microsoft.com/office/officeart/2005/8/layout/cycle2" loCatId="cycle" qsTypeId="urn:microsoft.com/office/officeart/2005/8/quickstyle/simple1" qsCatId="simple" csTypeId="urn:microsoft.com/office/officeart/2005/8/colors/accent3_1" csCatId="accent3" phldr="1"/>
      <dgm:spPr/>
      <dgm:t>
        <a:bodyPr/>
        <a:lstStyle/>
        <a:p>
          <a:endParaRPr lang="es-PE"/>
        </a:p>
      </dgm:t>
    </dgm:pt>
    <dgm:pt modelId="{12CC128E-BCB6-4347-9F33-2E5FBE883ACD}">
      <dgm:prSet phldrT="[Texto]" custT="1"/>
      <dgm:spPr/>
      <dgm:t>
        <a:bodyPr/>
        <a:lstStyle/>
        <a:p>
          <a:r>
            <a:rPr lang="es-PE" sz="1600" b="0" i="0" dirty="0"/>
            <a:t>PRODUCTOS</a:t>
          </a:r>
          <a:endParaRPr lang="es-PE" sz="1600" dirty="0"/>
        </a:p>
      </dgm:t>
    </dgm:pt>
    <dgm:pt modelId="{30DB11BF-13EB-4942-821C-688A314359BD}" type="parTrans" cxnId="{E57CAE65-18A6-449D-84F9-2F6FC0DCB3A1}">
      <dgm:prSet/>
      <dgm:spPr/>
      <dgm:t>
        <a:bodyPr/>
        <a:lstStyle/>
        <a:p>
          <a:endParaRPr lang="es-PE"/>
        </a:p>
      </dgm:t>
    </dgm:pt>
    <dgm:pt modelId="{5FE9C4DD-11DA-46EA-8051-B82B731063F8}" type="sibTrans" cxnId="{E57CAE65-18A6-449D-84F9-2F6FC0DCB3A1}">
      <dgm:prSet/>
      <dgm:spPr/>
      <dgm:t>
        <a:bodyPr/>
        <a:lstStyle/>
        <a:p>
          <a:endParaRPr lang="es-PE"/>
        </a:p>
      </dgm:t>
    </dgm:pt>
    <dgm:pt modelId="{366A9C8A-CCE5-4FD7-8ADB-DACED88E82F8}">
      <dgm:prSet phldrT="[Texto]" custT="1"/>
      <dgm:spPr/>
      <dgm:t>
        <a:bodyPr/>
        <a:lstStyle/>
        <a:p>
          <a:r>
            <a:rPr lang="es-PE" sz="1600" b="0" i="0" dirty="0"/>
            <a:t>PUBLICIDAD</a:t>
          </a:r>
          <a:endParaRPr lang="es-PE" sz="1600" dirty="0"/>
        </a:p>
      </dgm:t>
    </dgm:pt>
    <dgm:pt modelId="{2C381F33-0498-4A77-BC02-C882307A4536}" type="parTrans" cxnId="{A6587667-730D-489E-A608-56B0F86F8CC0}">
      <dgm:prSet/>
      <dgm:spPr/>
      <dgm:t>
        <a:bodyPr/>
        <a:lstStyle/>
        <a:p>
          <a:endParaRPr lang="es-PE"/>
        </a:p>
      </dgm:t>
    </dgm:pt>
    <dgm:pt modelId="{5A268D1F-26FA-40C5-9CA5-1203037FB7EB}" type="sibTrans" cxnId="{A6587667-730D-489E-A608-56B0F86F8CC0}">
      <dgm:prSet/>
      <dgm:spPr/>
      <dgm:t>
        <a:bodyPr/>
        <a:lstStyle/>
        <a:p>
          <a:endParaRPr lang="es-PE"/>
        </a:p>
      </dgm:t>
    </dgm:pt>
    <dgm:pt modelId="{3E1A50E8-6808-4724-AFDB-E709921C7CFC}">
      <dgm:prSet phldrT="[Texto]" custT="1"/>
      <dgm:spPr/>
      <dgm:t>
        <a:bodyPr/>
        <a:lstStyle/>
        <a:p>
          <a:r>
            <a:rPr lang="es-PE" sz="1600" b="0" i="0" dirty="0"/>
            <a:t>PROMOCIONES</a:t>
          </a:r>
          <a:endParaRPr lang="es-PE" sz="1600" dirty="0"/>
        </a:p>
      </dgm:t>
    </dgm:pt>
    <dgm:pt modelId="{2A23E730-06AE-43C4-A643-C6FEFECE73CE}" type="parTrans" cxnId="{556A0F3B-62CC-494D-A0D1-7EDEB8C86DC8}">
      <dgm:prSet/>
      <dgm:spPr/>
      <dgm:t>
        <a:bodyPr/>
        <a:lstStyle/>
        <a:p>
          <a:endParaRPr lang="es-PE"/>
        </a:p>
      </dgm:t>
    </dgm:pt>
    <dgm:pt modelId="{FCAF4B1C-B9E1-4314-B23A-452369CEE09F}" type="sibTrans" cxnId="{556A0F3B-62CC-494D-A0D1-7EDEB8C86DC8}">
      <dgm:prSet/>
      <dgm:spPr/>
      <dgm:t>
        <a:bodyPr/>
        <a:lstStyle/>
        <a:p>
          <a:endParaRPr lang="es-PE"/>
        </a:p>
      </dgm:t>
    </dgm:pt>
    <dgm:pt modelId="{50CA5EF9-928B-4282-BFE1-0631C1419D63}">
      <dgm:prSet phldrT="[Texto]" custT="1"/>
      <dgm:spPr/>
      <dgm:t>
        <a:bodyPr/>
        <a:lstStyle/>
        <a:p>
          <a:r>
            <a:rPr lang="es-PE" sz="1600" b="0" i="0" dirty="0"/>
            <a:t>VENTAS </a:t>
          </a:r>
          <a:endParaRPr lang="es-PE" sz="1600" dirty="0"/>
        </a:p>
      </dgm:t>
    </dgm:pt>
    <dgm:pt modelId="{0F181526-A3EF-4862-A5BB-30A4D5845161}" type="parTrans" cxnId="{C724FDE8-AF32-4D83-98C4-2D557AE57FDD}">
      <dgm:prSet/>
      <dgm:spPr/>
      <dgm:t>
        <a:bodyPr/>
        <a:lstStyle/>
        <a:p>
          <a:endParaRPr lang="es-PE"/>
        </a:p>
      </dgm:t>
    </dgm:pt>
    <dgm:pt modelId="{B96854A6-B64A-4D4F-941D-189E00CA769F}" type="sibTrans" cxnId="{C724FDE8-AF32-4D83-98C4-2D557AE57FDD}">
      <dgm:prSet/>
      <dgm:spPr/>
      <dgm:t>
        <a:bodyPr/>
        <a:lstStyle/>
        <a:p>
          <a:endParaRPr lang="es-PE"/>
        </a:p>
      </dgm:t>
    </dgm:pt>
    <dgm:pt modelId="{475AE76A-71CD-4346-82D7-407A8AA0317C}">
      <dgm:prSet phldrT="[Texto]" custT="1"/>
      <dgm:spPr/>
      <dgm:t>
        <a:bodyPr/>
        <a:lstStyle/>
        <a:p>
          <a:r>
            <a:rPr lang="es-PE" sz="1600" b="0" i="0" dirty="0"/>
            <a:t>SERVICIOS</a:t>
          </a:r>
          <a:endParaRPr lang="es-PE" sz="1600" dirty="0"/>
        </a:p>
      </dgm:t>
    </dgm:pt>
    <dgm:pt modelId="{A9A25305-5D51-404A-8B2D-83D4B206D12E}" type="parTrans" cxnId="{DDF9E6F4-1D38-4601-9358-AE5869470B5D}">
      <dgm:prSet/>
      <dgm:spPr/>
      <dgm:t>
        <a:bodyPr/>
        <a:lstStyle/>
        <a:p>
          <a:endParaRPr lang="es-PE"/>
        </a:p>
      </dgm:t>
    </dgm:pt>
    <dgm:pt modelId="{E93ACE3A-5963-4023-AD27-4AAB0C48F02A}" type="sibTrans" cxnId="{DDF9E6F4-1D38-4601-9358-AE5869470B5D}">
      <dgm:prSet/>
      <dgm:spPr/>
      <dgm:t>
        <a:bodyPr/>
        <a:lstStyle/>
        <a:p>
          <a:endParaRPr lang="es-PE"/>
        </a:p>
      </dgm:t>
    </dgm:pt>
    <dgm:pt modelId="{C1996A2A-D1DB-482A-A4CF-A8D2F9BCC5E7}" type="pres">
      <dgm:prSet presAssocID="{324AD480-2B6A-4B1C-A328-7323EF2A73A6}" presName="cycle" presStyleCnt="0">
        <dgm:presLayoutVars>
          <dgm:dir/>
          <dgm:resizeHandles val="exact"/>
        </dgm:presLayoutVars>
      </dgm:prSet>
      <dgm:spPr/>
    </dgm:pt>
    <dgm:pt modelId="{CE427CDA-D8CB-4B46-9BBB-6D946A3D6169}" type="pres">
      <dgm:prSet presAssocID="{12CC128E-BCB6-4347-9F33-2E5FBE883ACD}" presName="node" presStyleLbl="node1" presStyleIdx="0" presStyleCnt="5" custScaleX="119635" custScaleY="99643">
        <dgm:presLayoutVars>
          <dgm:bulletEnabled val="1"/>
        </dgm:presLayoutVars>
      </dgm:prSet>
      <dgm:spPr/>
    </dgm:pt>
    <dgm:pt modelId="{479C336B-CE5C-4123-8DCD-8BEC0EF3C857}" type="pres">
      <dgm:prSet presAssocID="{5FE9C4DD-11DA-46EA-8051-B82B731063F8}" presName="sibTrans" presStyleLbl="sibTrans2D1" presStyleIdx="0" presStyleCnt="5"/>
      <dgm:spPr/>
    </dgm:pt>
    <dgm:pt modelId="{2AEA63B0-7B18-40A5-8DC9-1336E40D271F}" type="pres">
      <dgm:prSet presAssocID="{5FE9C4DD-11DA-46EA-8051-B82B731063F8}" presName="connectorText" presStyleLbl="sibTrans2D1" presStyleIdx="0" presStyleCnt="5"/>
      <dgm:spPr/>
    </dgm:pt>
    <dgm:pt modelId="{16966945-6064-4366-8A7D-5EC3910F0A09}" type="pres">
      <dgm:prSet presAssocID="{475AE76A-71CD-4346-82D7-407A8AA0317C}" presName="node" presStyleLbl="node1" presStyleIdx="1" presStyleCnt="5" custScaleX="119635" custScaleY="99643">
        <dgm:presLayoutVars>
          <dgm:bulletEnabled val="1"/>
        </dgm:presLayoutVars>
      </dgm:prSet>
      <dgm:spPr/>
    </dgm:pt>
    <dgm:pt modelId="{144710DD-401A-4D60-AC6A-25ED505A2990}" type="pres">
      <dgm:prSet presAssocID="{E93ACE3A-5963-4023-AD27-4AAB0C48F02A}" presName="sibTrans" presStyleLbl="sibTrans2D1" presStyleIdx="1" presStyleCnt="5"/>
      <dgm:spPr/>
    </dgm:pt>
    <dgm:pt modelId="{2B97818E-78A4-4641-80DE-71C8243351F2}" type="pres">
      <dgm:prSet presAssocID="{E93ACE3A-5963-4023-AD27-4AAB0C48F02A}" presName="connectorText" presStyleLbl="sibTrans2D1" presStyleIdx="1" presStyleCnt="5"/>
      <dgm:spPr/>
    </dgm:pt>
    <dgm:pt modelId="{76E996F9-D1BC-4C48-A81B-BAC00D05C50B}" type="pres">
      <dgm:prSet presAssocID="{366A9C8A-CCE5-4FD7-8ADB-DACED88E82F8}" presName="node" presStyleLbl="node1" presStyleIdx="2" presStyleCnt="5" custScaleX="119635" custScaleY="99643">
        <dgm:presLayoutVars>
          <dgm:bulletEnabled val="1"/>
        </dgm:presLayoutVars>
      </dgm:prSet>
      <dgm:spPr/>
    </dgm:pt>
    <dgm:pt modelId="{68B63C8A-F0A9-4FBA-A29A-6BA61E479E9D}" type="pres">
      <dgm:prSet presAssocID="{5A268D1F-26FA-40C5-9CA5-1203037FB7EB}" presName="sibTrans" presStyleLbl="sibTrans2D1" presStyleIdx="2" presStyleCnt="5"/>
      <dgm:spPr/>
    </dgm:pt>
    <dgm:pt modelId="{85697F17-4EF6-42B1-B2A6-7391323BAD20}" type="pres">
      <dgm:prSet presAssocID="{5A268D1F-26FA-40C5-9CA5-1203037FB7EB}" presName="connectorText" presStyleLbl="sibTrans2D1" presStyleIdx="2" presStyleCnt="5"/>
      <dgm:spPr/>
    </dgm:pt>
    <dgm:pt modelId="{23739DB6-4397-4869-9865-7B2C744127FC}" type="pres">
      <dgm:prSet presAssocID="{3E1A50E8-6808-4724-AFDB-E709921C7CFC}" presName="node" presStyleLbl="node1" presStyleIdx="3" presStyleCnt="5" custScaleX="119635" custScaleY="99643">
        <dgm:presLayoutVars>
          <dgm:bulletEnabled val="1"/>
        </dgm:presLayoutVars>
      </dgm:prSet>
      <dgm:spPr/>
    </dgm:pt>
    <dgm:pt modelId="{346A33FD-1F7C-4A59-92F1-EC165011771D}" type="pres">
      <dgm:prSet presAssocID="{FCAF4B1C-B9E1-4314-B23A-452369CEE09F}" presName="sibTrans" presStyleLbl="sibTrans2D1" presStyleIdx="3" presStyleCnt="5"/>
      <dgm:spPr/>
    </dgm:pt>
    <dgm:pt modelId="{0A8255DB-93EE-40AF-8B7D-02EAF4533D08}" type="pres">
      <dgm:prSet presAssocID="{FCAF4B1C-B9E1-4314-B23A-452369CEE09F}" presName="connectorText" presStyleLbl="sibTrans2D1" presStyleIdx="3" presStyleCnt="5"/>
      <dgm:spPr/>
    </dgm:pt>
    <dgm:pt modelId="{626E2AD8-800D-46C8-9C4C-508D52E5D8A1}" type="pres">
      <dgm:prSet presAssocID="{50CA5EF9-928B-4282-BFE1-0631C1419D63}" presName="node" presStyleLbl="node1" presStyleIdx="4" presStyleCnt="5" custScaleX="119635" custScaleY="99643">
        <dgm:presLayoutVars>
          <dgm:bulletEnabled val="1"/>
        </dgm:presLayoutVars>
      </dgm:prSet>
      <dgm:spPr/>
    </dgm:pt>
    <dgm:pt modelId="{019644E3-2B2C-41D6-859F-5FFF12F1CB2A}" type="pres">
      <dgm:prSet presAssocID="{B96854A6-B64A-4D4F-941D-189E00CA769F}" presName="sibTrans" presStyleLbl="sibTrans2D1" presStyleIdx="4" presStyleCnt="5"/>
      <dgm:spPr/>
    </dgm:pt>
    <dgm:pt modelId="{D7B3E67C-E25B-48F4-86AE-DCC132682785}" type="pres">
      <dgm:prSet presAssocID="{B96854A6-B64A-4D4F-941D-189E00CA769F}" presName="connectorText" presStyleLbl="sibTrans2D1" presStyleIdx="4" presStyleCnt="5"/>
      <dgm:spPr/>
    </dgm:pt>
  </dgm:ptLst>
  <dgm:cxnLst>
    <dgm:cxn modelId="{4715DC07-611F-4C41-ACCE-7D2E0ADAA771}" type="presOf" srcId="{5A268D1F-26FA-40C5-9CA5-1203037FB7EB}" destId="{85697F17-4EF6-42B1-B2A6-7391323BAD20}" srcOrd="1" destOrd="0" presId="urn:microsoft.com/office/officeart/2005/8/layout/cycle2"/>
    <dgm:cxn modelId="{1175B20A-F32E-47B0-9F1F-8CA2F10076E1}" type="presOf" srcId="{366A9C8A-CCE5-4FD7-8ADB-DACED88E82F8}" destId="{76E996F9-D1BC-4C48-A81B-BAC00D05C50B}" srcOrd="0" destOrd="0" presId="urn:microsoft.com/office/officeart/2005/8/layout/cycle2"/>
    <dgm:cxn modelId="{BAE46D10-BF47-4528-BC46-2141F9185F7E}" type="presOf" srcId="{50CA5EF9-928B-4282-BFE1-0631C1419D63}" destId="{626E2AD8-800D-46C8-9C4C-508D52E5D8A1}" srcOrd="0" destOrd="0" presId="urn:microsoft.com/office/officeart/2005/8/layout/cycle2"/>
    <dgm:cxn modelId="{D0B2E336-BFFB-4C2A-A890-D173C4CF73D5}" type="presOf" srcId="{5A268D1F-26FA-40C5-9CA5-1203037FB7EB}" destId="{68B63C8A-F0A9-4FBA-A29A-6BA61E479E9D}" srcOrd="0" destOrd="0" presId="urn:microsoft.com/office/officeart/2005/8/layout/cycle2"/>
    <dgm:cxn modelId="{556A0F3B-62CC-494D-A0D1-7EDEB8C86DC8}" srcId="{324AD480-2B6A-4B1C-A328-7323EF2A73A6}" destId="{3E1A50E8-6808-4724-AFDB-E709921C7CFC}" srcOrd="3" destOrd="0" parTransId="{2A23E730-06AE-43C4-A643-C6FEFECE73CE}" sibTransId="{FCAF4B1C-B9E1-4314-B23A-452369CEE09F}"/>
    <dgm:cxn modelId="{1C98C460-B207-4EAC-B1E6-1CA8ADB47015}" type="presOf" srcId="{3E1A50E8-6808-4724-AFDB-E709921C7CFC}" destId="{23739DB6-4397-4869-9865-7B2C744127FC}" srcOrd="0" destOrd="0" presId="urn:microsoft.com/office/officeart/2005/8/layout/cycle2"/>
    <dgm:cxn modelId="{E57CAE65-18A6-449D-84F9-2F6FC0DCB3A1}" srcId="{324AD480-2B6A-4B1C-A328-7323EF2A73A6}" destId="{12CC128E-BCB6-4347-9F33-2E5FBE883ACD}" srcOrd="0" destOrd="0" parTransId="{30DB11BF-13EB-4942-821C-688A314359BD}" sibTransId="{5FE9C4DD-11DA-46EA-8051-B82B731063F8}"/>
    <dgm:cxn modelId="{D82B2167-6740-418A-B4FC-F5EECA319817}" type="presOf" srcId="{12CC128E-BCB6-4347-9F33-2E5FBE883ACD}" destId="{CE427CDA-D8CB-4B46-9BBB-6D946A3D6169}" srcOrd="0" destOrd="0" presId="urn:microsoft.com/office/officeart/2005/8/layout/cycle2"/>
    <dgm:cxn modelId="{A6587667-730D-489E-A608-56B0F86F8CC0}" srcId="{324AD480-2B6A-4B1C-A328-7323EF2A73A6}" destId="{366A9C8A-CCE5-4FD7-8ADB-DACED88E82F8}" srcOrd="2" destOrd="0" parTransId="{2C381F33-0498-4A77-BC02-C882307A4536}" sibTransId="{5A268D1F-26FA-40C5-9CA5-1203037FB7EB}"/>
    <dgm:cxn modelId="{69815756-5F46-4062-B7B6-45B988A2E404}" type="presOf" srcId="{475AE76A-71CD-4346-82D7-407A8AA0317C}" destId="{16966945-6064-4366-8A7D-5EC3910F0A09}" srcOrd="0" destOrd="0" presId="urn:microsoft.com/office/officeart/2005/8/layout/cycle2"/>
    <dgm:cxn modelId="{DC0AC279-7DF2-4770-A731-DDC616C6F237}" type="presOf" srcId="{E93ACE3A-5963-4023-AD27-4AAB0C48F02A}" destId="{2B97818E-78A4-4641-80DE-71C8243351F2}" srcOrd="1" destOrd="0" presId="urn:microsoft.com/office/officeart/2005/8/layout/cycle2"/>
    <dgm:cxn modelId="{E912F78B-D902-46FB-A81D-E9AD1176A192}" type="presOf" srcId="{5FE9C4DD-11DA-46EA-8051-B82B731063F8}" destId="{479C336B-CE5C-4123-8DCD-8BEC0EF3C857}" srcOrd="0" destOrd="0" presId="urn:microsoft.com/office/officeart/2005/8/layout/cycle2"/>
    <dgm:cxn modelId="{42227EB6-9DE6-4526-9EF8-E10B4EEDEAFE}" type="presOf" srcId="{E93ACE3A-5963-4023-AD27-4AAB0C48F02A}" destId="{144710DD-401A-4D60-AC6A-25ED505A2990}" srcOrd="0" destOrd="0" presId="urn:microsoft.com/office/officeart/2005/8/layout/cycle2"/>
    <dgm:cxn modelId="{F74344CE-E9A7-4A62-BC72-51C24988AC46}" type="presOf" srcId="{FCAF4B1C-B9E1-4314-B23A-452369CEE09F}" destId="{346A33FD-1F7C-4A59-92F1-EC165011771D}" srcOrd="0" destOrd="0" presId="urn:microsoft.com/office/officeart/2005/8/layout/cycle2"/>
    <dgm:cxn modelId="{57F183D1-94CB-4515-9AEC-5F91DE75051B}" type="presOf" srcId="{324AD480-2B6A-4B1C-A328-7323EF2A73A6}" destId="{C1996A2A-D1DB-482A-A4CF-A8D2F9BCC5E7}" srcOrd="0" destOrd="0" presId="urn:microsoft.com/office/officeart/2005/8/layout/cycle2"/>
    <dgm:cxn modelId="{C724FDE8-AF32-4D83-98C4-2D557AE57FDD}" srcId="{324AD480-2B6A-4B1C-A328-7323EF2A73A6}" destId="{50CA5EF9-928B-4282-BFE1-0631C1419D63}" srcOrd="4" destOrd="0" parTransId="{0F181526-A3EF-4862-A5BB-30A4D5845161}" sibTransId="{B96854A6-B64A-4D4F-941D-189E00CA769F}"/>
    <dgm:cxn modelId="{DDF9E6F4-1D38-4601-9358-AE5869470B5D}" srcId="{324AD480-2B6A-4B1C-A328-7323EF2A73A6}" destId="{475AE76A-71CD-4346-82D7-407A8AA0317C}" srcOrd="1" destOrd="0" parTransId="{A9A25305-5D51-404A-8B2D-83D4B206D12E}" sibTransId="{E93ACE3A-5963-4023-AD27-4AAB0C48F02A}"/>
    <dgm:cxn modelId="{838128F6-CFC7-4E7D-B483-A85D56209AF4}" type="presOf" srcId="{FCAF4B1C-B9E1-4314-B23A-452369CEE09F}" destId="{0A8255DB-93EE-40AF-8B7D-02EAF4533D08}" srcOrd="1" destOrd="0" presId="urn:microsoft.com/office/officeart/2005/8/layout/cycle2"/>
    <dgm:cxn modelId="{F47E35F9-4032-422C-9C88-BA7F4F09CB9F}" type="presOf" srcId="{B96854A6-B64A-4D4F-941D-189E00CA769F}" destId="{D7B3E67C-E25B-48F4-86AE-DCC132682785}" srcOrd="1" destOrd="0" presId="urn:microsoft.com/office/officeart/2005/8/layout/cycle2"/>
    <dgm:cxn modelId="{495396F9-7E5D-4688-B127-2AE20D7F94AD}" type="presOf" srcId="{B96854A6-B64A-4D4F-941D-189E00CA769F}" destId="{019644E3-2B2C-41D6-859F-5FFF12F1CB2A}" srcOrd="0" destOrd="0" presId="urn:microsoft.com/office/officeart/2005/8/layout/cycle2"/>
    <dgm:cxn modelId="{8C8F0FFB-8305-49C5-B5EB-20443EDD986E}" type="presOf" srcId="{5FE9C4DD-11DA-46EA-8051-B82B731063F8}" destId="{2AEA63B0-7B18-40A5-8DC9-1336E40D271F}" srcOrd="1" destOrd="0" presId="urn:microsoft.com/office/officeart/2005/8/layout/cycle2"/>
    <dgm:cxn modelId="{D914B54D-2C1B-4CAA-8FB8-5C1D92E70359}" type="presParOf" srcId="{C1996A2A-D1DB-482A-A4CF-A8D2F9BCC5E7}" destId="{CE427CDA-D8CB-4B46-9BBB-6D946A3D6169}" srcOrd="0" destOrd="0" presId="urn:microsoft.com/office/officeart/2005/8/layout/cycle2"/>
    <dgm:cxn modelId="{75A02C9D-538A-482A-86DD-F49A633B352F}" type="presParOf" srcId="{C1996A2A-D1DB-482A-A4CF-A8D2F9BCC5E7}" destId="{479C336B-CE5C-4123-8DCD-8BEC0EF3C857}" srcOrd="1" destOrd="0" presId="urn:microsoft.com/office/officeart/2005/8/layout/cycle2"/>
    <dgm:cxn modelId="{ED5A5841-577F-4E0B-842E-DCAA1EDF7BAF}" type="presParOf" srcId="{479C336B-CE5C-4123-8DCD-8BEC0EF3C857}" destId="{2AEA63B0-7B18-40A5-8DC9-1336E40D271F}" srcOrd="0" destOrd="0" presId="urn:microsoft.com/office/officeart/2005/8/layout/cycle2"/>
    <dgm:cxn modelId="{40629D67-55FA-4CD1-88E2-2DA559629E14}" type="presParOf" srcId="{C1996A2A-D1DB-482A-A4CF-A8D2F9BCC5E7}" destId="{16966945-6064-4366-8A7D-5EC3910F0A09}" srcOrd="2" destOrd="0" presId="urn:microsoft.com/office/officeart/2005/8/layout/cycle2"/>
    <dgm:cxn modelId="{F3B3F789-0770-4B5B-83CB-686ABCFE4920}" type="presParOf" srcId="{C1996A2A-D1DB-482A-A4CF-A8D2F9BCC5E7}" destId="{144710DD-401A-4D60-AC6A-25ED505A2990}" srcOrd="3" destOrd="0" presId="urn:microsoft.com/office/officeart/2005/8/layout/cycle2"/>
    <dgm:cxn modelId="{7DA60D68-207E-4B8D-A6DF-D4B6EF5ABFB6}" type="presParOf" srcId="{144710DD-401A-4D60-AC6A-25ED505A2990}" destId="{2B97818E-78A4-4641-80DE-71C8243351F2}" srcOrd="0" destOrd="0" presId="urn:microsoft.com/office/officeart/2005/8/layout/cycle2"/>
    <dgm:cxn modelId="{B9FB81BD-9669-4ABE-8D0B-3CDE2B1C37AB}" type="presParOf" srcId="{C1996A2A-D1DB-482A-A4CF-A8D2F9BCC5E7}" destId="{76E996F9-D1BC-4C48-A81B-BAC00D05C50B}" srcOrd="4" destOrd="0" presId="urn:microsoft.com/office/officeart/2005/8/layout/cycle2"/>
    <dgm:cxn modelId="{2797CE8F-0E9C-4970-8F49-A020665EBFE5}" type="presParOf" srcId="{C1996A2A-D1DB-482A-A4CF-A8D2F9BCC5E7}" destId="{68B63C8A-F0A9-4FBA-A29A-6BA61E479E9D}" srcOrd="5" destOrd="0" presId="urn:microsoft.com/office/officeart/2005/8/layout/cycle2"/>
    <dgm:cxn modelId="{072E3EC1-1177-47D0-B0B9-CE2EAFF921FB}" type="presParOf" srcId="{68B63C8A-F0A9-4FBA-A29A-6BA61E479E9D}" destId="{85697F17-4EF6-42B1-B2A6-7391323BAD20}" srcOrd="0" destOrd="0" presId="urn:microsoft.com/office/officeart/2005/8/layout/cycle2"/>
    <dgm:cxn modelId="{53799FA4-534A-4731-9B76-15465411638A}" type="presParOf" srcId="{C1996A2A-D1DB-482A-A4CF-A8D2F9BCC5E7}" destId="{23739DB6-4397-4869-9865-7B2C744127FC}" srcOrd="6" destOrd="0" presId="urn:microsoft.com/office/officeart/2005/8/layout/cycle2"/>
    <dgm:cxn modelId="{6C74C795-E262-4BAD-A049-600F5C564EB8}" type="presParOf" srcId="{C1996A2A-D1DB-482A-A4CF-A8D2F9BCC5E7}" destId="{346A33FD-1F7C-4A59-92F1-EC165011771D}" srcOrd="7" destOrd="0" presId="urn:microsoft.com/office/officeart/2005/8/layout/cycle2"/>
    <dgm:cxn modelId="{E109A6B7-412E-4BE0-A074-D8D89D3D83FF}" type="presParOf" srcId="{346A33FD-1F7C-4A59-92F1-EC165011771D}" destId="{0A8255DB-93EE-40AF-8B7D-02EAF4533D08}" srcOrd="0" destOrd="0" presId="urn:microsoft.com/office/officeart/2005/8/layout/cycle2"/>
    <dgm:cxn modelId="{1EAA362D-F514-442E-96DE-08E777855371}" type="presParOf" srcId="{C1996A2A-D1DB-482A-A4CF-A8D2F9BCC5E7}" destId="{626E2AD8-800D-46C8-9C4C-508D52E5D8A1}" srcOrd="8" destOrd="0" presId="urn:microsoft.com/office/officeart/2005/8/layout/cycle2"/>
    <dgm:cxn modelId="{D8E971F5-4241-47D1-BA21-28B7C9D15999}" type="presParOf" srcId="{C1996A2A-D1DB-482A-A4CF-A8D2F9BCC5E7}" destId="{019644E3-2B2C-41D6-859F-5FFF12F1CB2A}" srcOrd="9" destOrd="0" presId="urn:microsoft.com/office/officeart/2005/8/layout/cycle2"/>
    <dgm:cxn modelId="{18225F4C-98E3-4D69-8C0C-C7EB30680E93}" type="presParOf" srcId="{019644E3-2B2C-41D6-859F-5FFF12F1CB2A}" destId="{D7B3E67C-E25B-48F4-86AE-DCC132682785}" srcOrd="0" destOrd="0" presId="urn:microsoft.com/office/officeart/2005/8/layout/cycle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5A604-04C9-4E62-BD85-41CB2EE4529D}"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s-PE"/>
        </a:p>
      </dgm:t>
    </dgm:pt>
    <dgm:pt modelId="{197FBF6C-B19F-4D39-AEE5-2A85FABD76FB}">
      <dgm:prSet phldrT="[Texto]" custT="1"/>
      <dgm:spPr/>
      <dgm:t>
        <a:bodyPr/>
        <a:lstStyle/>
        <a:p>
          <a:pPr algn="ctr"/>
          <a:r>
            <a:rPr lang="es-PE" sz="1800" b="0" i="0" dirty="0">
              <a:latin typeface="Times New Roman" panose="02020603050405020304" pitchFamily="18" charset="0"/>
              <a:cs typeface="Times New Roman" panose="02020603050405020304" pitchFamily="18" charset="0"/>
            </a:rPr>
            <a:t>CONCEPTO DE PRODUCCION</a:t>
          </a:r>
          <a:endParaRPr lang="es-PE" sz="1800" dirty="0">
            <a:latin typeface="Times New Roman" panose="02020603050405020304" pitchFamily="18" charset="0"/>
            <a:cs typeface="Times New Roman" panose="02020603050405020304" pitchFamily="18" charset="0"/>
          </a:endParaRPr>
        </a:p>
      </dgm:t>
    </dgm:pt>
    <dgm:pt modelId="{B153F0A9-379F-46CC-8354-6C1B83CE61C2}" type="parTrans" cxnId="{49989B69-D00B-46CF-805B-7836E7B51B21}">
      <dgm:prSet/>
      <dgm:spPr/>
      <dgm:t>
        <a:bodyPr/>
        <a:lstStyle/>
        <a:p>
          <a:endParaRPr lang="es-PE"/>
        </a:p>
      </dgm:t>
    </dgm:pt>
    <dgm:pt modelId="{1A8E8809-928B-49FA-BAB4-485279235C02}" type="sibTrans" cxnId="{49989B69-D00B-46CF-805B-7836E7B51B21}">
      <dgm:prSet/>
      <dgm:spPr/>
      <dgm:t>
        <a:bodyPr/>
        <a:lstStyle/>
        <a:p>
          <a:endParaRPr lang="es-PE"/>
        </a:p>
      </dgm:t>
    </dgm:pt>
    <dgm:pt modelId="{C317895C-3A9E-43FF-848D-83917DF0F1CE}">
      <dgm:prSet custT="1"/>
      <dgm:spPr/>
      <dgm:t>
        <a:bodyPr/>
        <a:lstStyle/>
        <a:p>
          <a:pPr algn="just"/>
          <a:r>
            <a:rPr lang="es-PE" sz="1800" b="0" i="0" dirty="0">
              <a:latin typeface="Times New Roman" panose="02020603050405020304" pitchFamily="18" charset="0"/>
              <a:cs typeface="Times New Roman" panose="02020603050405020304" pitchFamily="18" charset="0"/>
            </a:rPr>
            <a:t>Los consumidores prefieren productos disponibles y de bajo costo.</a:t>
          </a:r>
        </a:p>
      </dgm:t>
    </dgm:pt>
    <dgm:pt modelId="{4E920342-0467-4B26-9A11-73511325DC54}" type="parTrans" cxnId="{C1EF5B50-532B-481A-AE33-052BFB99C556}">
      <dgm:prSet/>
      <dgm:spPr/>
      <dgm:t>
        <a:bodyPr/>
        <a:lstStyle/>
        <a:p>
          <a:endParaRPr lang="es-PE"/>
        </a:p>
      </dgm:t>
    </dgm:pt>
    <dgm:pt modelId="{38C37648-AC62-4171-AF8D-906D51AD2E75}" type="sibTrans" cxnId="{C1EF5B50-532B-481A-AE33-052BFB99C556}">
      <dgm:prSet/>
      <dgm:spPr/>
      <dgm:t>
        <a:bodyPr/>
        <a:lstStyle/>
        <a:p>
          <a:endParaRPr lang="es-PE"/>
        </a:p>
      </dgm:t>
    </dgm:pt>
    <dgm:pt modelId="{86F1563A-FA03-4FD9-8495-377DDC295E93}">
      <dgm:prSet custT="1"/>
      <dgm:spPr/>
      <dgm:t>
        <a:bodyPr/>
        <a:lstStyle/>
        <a:p>
          <a:pPr algn="ctr"/>
          <a:r>
            <a:rPr lang="es-PE" sz="1800" b="0" i="0" dirty="0">
              <a:latin typeface="Times New Roman" panose="02020603050405020304" pitchFamily="18" charset="0"/>
              <a:cs typeface="Times New Roman" panose="02020603050405020304" pitchFamily="18" charset="0"/>
            </a:rPr>
            <a:t>CONCEPTO DE PRODUCTO</a:t>
          </a:r>
        </a:p>
      </dgm:t>
    </dgm:pt>
    <dgm:pt modelId="{7CA72C90-2036-4B45-851C-0728AA4AB624}" type="parTrans" cxnId="{5256FBA4-B6BA-49ED-9E24-A1934A3E15F0}">
      <dgm:prSet/>
      <dgm:spPr/>
      <dgm:t>
        <a:bodyPr/>
        <a:lstStyle/>
        <a:p>
          <a:endParaRPr lang="es-PE"/>
        </a:p>
      </dgm:t>
    </dgm:pt>
    <dgm:pt modelId="{91C2EAB6-FDE3-4C86-901F-4F8474741ED0}" type="sibTrans" cxnId="{5256FBA4-B6BA-49ED-9E24-A1934A3E15F0}">
      <dgm:prSet/>
      <dgm:spPr/>
      <dgm:t>
        <a:bodyPr/>
        <a:lstStyle/>
        <a:p>
          <a:endParaRPr lang="es-PE"/>
        </a:p>
      </dgm:t>
    </dgm:pt>
    <dgm:pt modelId="{A1C873D5-5A3C-4E8C-977C-426739D36AD7}">
      <dgm:prSet custT="1"/>
      <dgm:spPr/>
      <dgm:t>
        <a:bodyPr/>
        <a:lstStyle/>
        <a:p>
          <a:pPr algn="just"/>
          <a:r>
            <a:rPr lang="es-PE" sz="1800" b="0" i="0" dirty="0">
              <a:latin typeface="Times New Roman" panose="02020603050405020304" pitchFamily="18" charset="0"/>
              <a:cs typeface="Times New Roman" panose="02020603050405020304" pitchFamily="18" charset="0"/>
            </a:rPr>
            <a:t>Los consumidores prefieren productos de mejor en calidad, desempeño e innovadores.</a:t>
          </a:r>
        </a:p>
      </dgm:t>
    </dgm:pt>
    <dgm:pt modelId="{1AA6AE00-C565-44A0-B7F8-BE4515051592}" type="parTrans" cxnId="{6A2D3063-B34C-42F2-9084-B10991E131F7}">
      <dgm:prSet/>
      <dgm:spPr/>
      <dgm:t>
        <a:bodyPr/>
        <a:lstStyle/>
        <a:p>
          <a:endParaRPr lang="es-PE"/>
        </a:p>
      </dgm:t>
    </dgm:pt>
    <dgm:pt modelId="{C4D0E676-BF47-44F0-92CB-9BFFE10AC811}" type="sibTrans" cxnId="{6A2D3063-B34C-42F2-9084-B10991E131F7}">
      <dgm:prSet/>
      <dgm:spPr/>
      <dgm:t>
        <a:bodyPr/>
        <a:lstStyle/>
        <a:p>
          <a:endParaRPr lang="es-PE"/>
        </a:p>
      </dgm:t>
    </dgm:pt>
    <dgm:pt modelId="{FC8A0644-C14A-4D62-BD83-841020EDFB6F}">
      <dgm:prSet custT="1"/>
      <dgm:spPr/>
      <dgm:t>
        <a:bodyPr/>
        <a:lstStyle/>
        <a:p>
          <a:pPr algn="ctr"/>
          <a:r>
            <a:rPr lang="es-PE" sz="1800" b="0" i="0" dirty="0">
              <a:latin typeface="Times New Roman" panose="02020603050405020304" pitchFamily="18" charset="0"/>
              <a:cs typeface="Times New Roman" panose="02020603050405020304" pitchFamily="18" charset="0"/>
            </a:rPr>
            <a:t>CONCEPTO DE VENTA</a:t>
          </a:r>
        </a:p>
      </dgm:t>
    </dgm:pt>
    <dgm:pt modelId="{B8395F51-E9CB-4044-9C83-B1B89A69F34C}" type="parTrans" cxnId="{D62832BB-C67B-4040-8283-C7D0EF652920}">
      <dgm:prSet/>
      <dgm:spPr/>
      <dgm:t>
        <a:bodyPr/>
        <a:lstStyle/>
        <a:p>
          <a:endParaRPr lang="es-PE"/>
        </a:p>
      </dgm:t>
    </dgm:pt>
    <dgm:pt modelId="{4713CAB3-71AB-48C8-900F-75E487CE532D}" type="sibTrans" cxnId="{D62832BB-C67B-4040-8283-C7D0EF652920}">
      <dgm:prSet/>
      <dgm:spPr/>
      <dgm:t>
        <a:bodyPr/>
        <a:lstStyle/>
        <a:p>
          <a:endParaRPr lang="es-PE"/>
        </a:p>
      </dgm:t>
    </dgm:pt>
    <dgm:pt modelId="{1A752F52-E227-489C-8E8F-170E1EE0FAF7}">
      <dgm:prSet custT="1"/>
      <dgm:spPr/>
      <dgm:t>
        <a:bodyPr/>
        <a:lstStyle/>
        <a:p>
          <a:pPr algn="just"/>
          <a:r>
            <a:rPr lang="es-PE" sz="1800" b="0" i="0" dirty="0">
              <a:latin typeface="Times New Roman" panose="02020603050405020304" pitchFamily="18" charset="0"/>
              <a:cs typeface="Times New Roman" panose="02020603050405020304" pitchFamily="18" charset="0"/>
            </a:rPr>
            <a:t>Los consumidores buscan ofertas o promociones de los productos que desean adquirir.</a:t>
          </a:r>
        </a:p>
      </dgm:t>
    </dgm:pt>
    <dgm:pt modelId="{443B76D2-A3A4-4111-AA3D-AF570669DBE3}" type="parTrans" cxnId="{A74E890E-E9E2-4543-8339-2AF258C067A6}">
      <dgm:prSet/>
      <dgm:spPr/>
      <dgm:t>
        <a:bodyPr/>
        <a:lstStyle/>
        <a:p>
          <a:endParaRPr lang="es-PE"/>
        </a:p>
      </dgm:t>
    </dgm:pt>
    <dgm:pt modelId="{DA04B242-3B9A-4938-832C-5A5819CD0230}" type="sibTrans" cxnId="{A74E890E-E9E2-4543-8339-2AF258C067A6}">
      <dgm:prSet/>
      <dgm:spPr/>
      <dgm:t>
        <a:bodyPr/>
        <a:lstStyle/>
        <a:p>
          <a:endParaRPr lang="es-PE"/>
        </a:p>
      </dgm:t>
    </dgm:pt>
    <dgm:pt modelId="{A0888754-99E3-4917-AF3D-0C641B7414BE}">
      <dgm:prSet custT="1"/>
      <dgm:spPr/>
      <dgm:t>
        <a:bodyPr/>
        <a:lstStyle/>
        <a:p>
          <a:pPr algn="ctr"/>
          <a:r>
            <a:rPr lang="es-PE" sz="1800" b="0" i="0" dirty="0">
              <a:latin typeface="Times New Roman" panose="02020603050405020304" pitchFamily="18" charset="0"/>
              <a:cs typeface="Times New Roman" panose="02020603050405020304" pitchFamily="18" charset="0"/>
            </a:rPr>
            <a:t>CONCEPTO DE MARKETING</a:t>
          </a:r>
        </a:p>
      </dgm:t>
    </dgm:pt>
    <dgm:pt modelId="{84B4D01E-DEFE-4D92-9CA8-E168EE8F9561}" type="parTrans" cxnId="{BA378B4D-55B2-4130-A2D1-2FBE7F2C8409}">
      <dgm:prSet/>
      <dgm:spPr/>
      <dgm:t>
        <a:bodyPr/>
        <a:lstStyle/>
        <a:p>
          <a:endParaRPr lang="es-PE"/>
        </a:p>
      </dgm:t>
    </dgm:pt>
    <dgm:pt modelId="{E373412A-E7A4-4DFC-A864-492223290C69}" type="sibTrans" cxnId="{BA378B4D-55B2-4130-A2D1-2FBE7F2C8409}">
      <dgm:prSet/>
      <dgm:spPr/>
      <dgm:t>
        <a:bodyPr/>
        <a:lstStyle/>
        <a:p>
          <a:endParaRPr lang="es-PE"/>
        </a:p>
      </dgm:t>
    </dgm:pt>
    <dgm:pt modelId="{80767A73-7D9B-4A65-A2FA-A331E19C2F2E}">
      <dgm:prSet custT="1"/>
      <dgm:spPr/>
      <dgm:t>
        <a:bodyPr/>
        <a:lstStyle/>
        <a:p>
          <a:pPr algn="just"/>
          <a:r>
            <a:rPr lang="es-PE" sz="1800" b="0" i="0" dirty="0">
              <a:latin typeface="Times New Roman" panose="02020603050405020304" pitchFamily="18" charset="0"/>
              <a:cs typeface="Times New Roman" panose="02020603050405020304" pitchFamily="18" charset="0"/>
            </a:rPr>
            <a:t>Tiene como objetivo primordial la satisfacción de necesidades del mercado meta de modo más eficaz y eficiente que los competidores.</a:t>
          </a:r>
        </a:p>
      </dgm:t>
    </dgm:pt>
    <dgm:pt modelId="{8A7AE656-9770-4DE5-A248-10C5F06CFF96}" type="parTrans" cxnId="{63F70400-6799-424E-AA1B-2BAD340C77EF}">
      <dgm:prSet/>
      <dgm:spPr/>
      <dgm:t>
        <a:bodyPr/>
        <a:lstStyle/>
        <a:p>
          <a:endParaRPr lang="es-PE"/>
        </a:p>
      </dgm:t>
    </dgm:pt>
    <dgm:pt modelId="{ADD7BA27-DBBE-4681-B39A-F93B28A109DE}" type="sibTrans" cxnId="{63F70400-6799-424E-AA1B-2BAD340C77EF}">
      <dgm:prSet/>
      <dgm:spPr/>
      <dgm:t>
        <a:bodyPr/>
        <a:lstStyle/>
        <a:p>
          <a:endParaRPr lang="es-PE"/>
        </a:p>
      </dgm:t>
    </dgm:pt>
    <dgm:pt modelId="{D791C99C-DFDF-452F-A9A6-E1483A7D71B5}">
      <dgm:prSet custT="1"/>
      <dgm:spPr/>
      <dgm:t>
        <a:bodyPr/>
        <a:lstStyle/>
        <a:p>
          <a:pPr algn="ctr"/>
          <a:r>
            <a:rPr lang="es-PE" sz="1800" b="0" i="0" dirty="0">
              <a:latin typeface="Times New Roman" panose="02020603050405020304" pitchFamily="18" charset="0"/>
              <a:cs typeface="Times New Roman" panose="02020603050405020304" pitchFamily="18" charset="0"/>
            </a:rPr>
            <a:t>CONCEPTO DE MARKETING SOCIAL</a:t>
          </a:r>
        </a:p>
      </dgm:t>
    </dgm:pt>
    <dgm:pt modelId="{EF5104AD-D339-42E9-9066-267AE424D44D}" type="parTrans" cxnId="{5FF25E3E-885F-49A6-888F-D293F7A4A5C5}">
      <dgm:prSet/>
      <dgm:spPr/>
      <dgm:t>
        <a:bodyPr/>
        <a:lstStyle/>
        <a:p>
          <a:endParaRPr lang="es-PE"/>
        </a:p>
      </dgm:t>
    </dgm:pt>
    <dgm:pt modelId="{EFFA1CE3-CC79-4A11-B2E3-7F9F47222AC0}" type="sibTrans" cxnId="{5FF25E3E-885F-49A6-888F-D293F7A4A5C5}">
      <dgm:prSet/>
      <dgm:spPr/>
      <dgm:t>
        <a:bodyPr/>
        <a:lstStyle/>
        <a:p>
          <a:endParaRPr lang="es-PE"/>
        </a:p>
      </dgm:t>
    </dgm:pt>
    <dgm:pt modelId="{CA8262D4-4DB4-482F-8948-D3D522160527}">
      <dgm:prSet custT="1"/>
      <dgm:spPr/>
      <dgm:t>
        <a:bodyPr/>
        <a:lstStyle/>
        <a:p>
          <a:pPr algn="just"/>
          <a:r>
            <a:rPr lang="es-PE" sz="1800" b="0" i="0" dirty="0">
              <a:latin typeface="Times New Roman" panose="02020603050405020304" pitchFamily="18" charset="0"/>
              <a:cs typeface="Times New Roman" panose="02020603050405020304" pitchFamily="18" charset="0"/>
            </a:rPr>
            <a:t>Cuestiona si se toma en cuenta los conflictos entre los deseos a corto plazo del consumidor y su bienestar a largo plazo.</a:t>
          </a:r>
        </a:p>
      </dgm:t>
    </dgm:pt>
    <dgm:pt modelId="{3720DFCF-E558-4D63-B532-C16DC6F97CF0}" type="parTrans" cxnId="{52F23142-41F4-4775-8E6E-A5F4E4DDF427}">
      <dgm:prSet/>
      <dgm:spPr/>
      <dgm:t>
        <a:bodyPr/>
        <a:lstStyle/>
        <a:p>
          <a:endParaRPr lang="es-PE"/>
        </a:p>
      </dgm:t>
    </dgm:pt>
    <dgm:pt modelId="{31B61CC0-15E1-4A02-A6FE-88452E989872}" type="sibTrans" cxnId="{52F23142-41F4-4775-8E6E-A5F4E4DDF427}">
      <dgm:prSet/>
      <dgm:spPr/>
      <dgm:t>
        <a:bodyPr/>
        <a:lstStyle/>
        <a:p>
          <a:endParaRPr lang="es-PE"/>
        </a:p>
      </dgm:t>
    </dgm:pt>
    <dgm:pt modelId="{4878506B-67BD-4F6F-B74E-9A7010A4FA3F}" type="pres">
      <dgm:prSet presAssocID="{5065A604-04C9-4E62-BD85-41CB2EE4529D}" presName="Name0" presStyleCnt="0">
        <dgm:presLayoutVars>
          <dgm:dir/>
          <dgm:animLvl val="lvl"/>
          <dgm:resizeHandles val="exact"/>
        </dgm:presLayoutVars>
      </dgm:prSet>
      <dgm:spPr/>
    </dgm:pt>
    <dgm:pt modelId="{E0D85906-82FC-4273-BF8F-E3BB58A61900}" type="pres">
      <dgm:prSet presAssocID="{197FBF6C-B19F-4D39-AEE5-2A85FABD76FB}" presName="linNode" presStyleCnt="0"/>
      <dgm:spPr/>
    </dgm:pt>
    <dgm:pt modelId="{F7B91444-B245-4161-A118-5F82D790EBF5}" type="pres">
      <dgm:prSet presAssocID="{197FBF6C-B19F-4D39-AEE5-2A85FABD76FB}" presName="parentText" presStyleLbl="node1" presStyleIdx="0" presStyleCnt="5">
        <dgm:presLayoutVars>
          <dgm:chMax val="1"/>
          <dgm:bulletEnabled val="1"/>
        </dgm:presLayoutVars>
      </dgm:prSet>
      <dgm:spPr/>
    </dgm:pt>
    <dgm:pt modelId="{9B268416-38AA-4E7F-AC69-76C9D8372DE0}" type="pres">
      <dgm:prSet presAssocID="{197FBF6C-B19F-4D39-AEE5-2A85FABD76FB}" presName="descendantText" presStyleLbl="alignAccFollowNode1" presStyleIdx="0" presStyleCnt="5">
        <dgm:presLayoutVars>
          <dgm:bulletEnabled val="1"/>
        </dgm:presLayoutVars>
      </dgm:prSet>
      <dgm:spPr/>
    </dgm:pt>
    <dgm:pt modelId="{A7F1193D-43EB-43CF-AFEE-49D5CE0120E7}" type="pres">
      <dgm:prSet presAssocID="{1A8E8809-928B-49FA-BAB4-485279235C02}" presName="sp" presStyleCnt="0"/>
      <dgm:spPr/>
    </dgm:pt>
    <dgm:pt modelId="{097E3EBA-1885-4EF6-B2AD-C6B593D09FB1}" type="pres">
      <dgm:prSet presAssocID="{86F1563A-FA03-4FD9-8495-377DDC295E93}" presName="linNode" presStyleCnt="0"/>
      <dgm:spPr/>
    </dgm:pt>
    <dgm:pt modelId="{D199194E-5EEB-4901-A0CB-9D0535ADF522}" type="pres">
      <dgm:prSet presAssocID="{86F1563A-FA03-4FD9-8495-377DDC295E93}" presName="parentText" presStyleLbl="node1" presStyleIdx="1" presStyleCnt="5">
        <dgm:presLayoutVars>
          <dgm:chMax val="1"/>
          <dgm:bulletEnabled val="1"/>
        </dgm:presLayoutVars>
      </dgm:prSet>
      <dgm:spPr/>
    </dgm:pt>
    <dgm:pt modelId="{918C2EDD-898E-4434-AB85-AFD30A75F00E}" type="pres">
      <dgm:prSet presAssocID="{86F1563A-FA03-4FD9-8495-377DDC295E93}" presName="descendantText" presStyleLbl="alignAccFollowNode1" presStyleIdx="1" presStyleCnt="5">
        <dgm:presLayoutVars>
          <dgm:bulletEnabled val="1"/>
        </dgm:presLayoutVars>
      </dgm:prSet>
      <dgm:spPr/>
    </dgm:pt>
    <dgm:pt modelId="{4F2B1557-C62E-4302-B27D-DBD7F3B7158F}" type="pres">
      <dgm:prSet presAssocID="{91C2EAB6-FDE3-4C86-901F-4F8474741ED0}" presName="sp" presStyleCnt="0"/>
      <dgm:spPr/>
    </dgm:pt>
    <dgm:pt modelId="{63DF2587-06CB-47D2-96D7-94717DDEEF23}" type="pres">
      <dgm:prSet presAssocID="{FC8A0644-C14A-4D62-BD83-841020EDFB6F}" presName="linNode" presStyleCnt="0"/>
      <dgm:spPr/>
    </dgm:pt>
    <dgm:pt modelId="{823DD91C-95E2-41F7-AB61-7FC7BDC13C64}" type="pres">
      <dgm:prSet presAssocID="{FC8A0644-C14A-4D62-BD83-841020EDFB6F}" presName="parentText" presStyleLbl="node1" presStyleIdx="2" presStyleCnt="5">
        <dgm:presLayoutVars>
          <dgm:chMax val="1"/>
          <dgm:bulletEnabled val="1"/>
        </dgm:presLayoutVars>
      </dgm:prSet>
      <dgm:spPr/>
    </dgm:pt>
    <dgm:pt modelId="{7407E00B-10EC-41BD-BCA5-56DE45DA98B3}" type="pres">
      <dgm:prSet presAssocID="{FC8A0644-C14A-4D62-BD83-841020EDFB6F}" presName="descendantText" presStyleLbl="alignAccFollowNode1" presStyleIdx="2" presStyleCnt="5">
        <dgm:presLayoutVars>
          <dgm:bulletEnabled val="1"/>
        </dgm:presLayoutVars>
      </dgm:prSet>
      <dgm:spPr/>
    </dgm:pt>
    <dgm:pt modelId="{B9D5C664-3C97-4C50-AAF0-8599856CB482}" type="pres">
      <dgm:prSet presAssocID="{4713CAB3-71AB-48C8-900F-75E487CE532D}" presName="sp" presStyleCnt="0"/>
      <dgm:spPr/>
    </dgm:pt>
    <dgm:pt modelId="{8D1A58D9-CE50-4876-B749-B6A7EBD5C35E}" type="pres">
      <dgm:prSet presAssocID="{A0888754-99E3-4917-AF3D-0C641B7414BE}" presName="linNode" presStyleCnt="0"/>
      <dgm:spPr/>
    </dgm:pt>
    <dgm:pt modelId="{D19C0D50-06E7-4419-A741-355A6597E75C}" type="pres">
      <dgm:prSet presAssocID="{A0888754-99E3-4917-AF3D-0C641B7414BE}" presName="parentText" presStyleLbl="node1" presStyleIdx="3" presStyleCnt="5">
        <dgm:presLayoutVars>
          <dgm:chMax val="1"/>
          <dgm:bulletEnabled val="1"/>
        </dgm:presLayoutVars>
      </dgm:prSet>
      <dgm:spPr/>
    </dgm:pt>
    <dgm:pt modelId="{8F157FA4-AA6D-411D-A771-042560D0D1E3}" type="pres">
      <dgm:prSet presAssocID="{A0888754-99E3-4917-AF3D-0C641B7414BE}" presName="descendantText" presStyleLbl="alignAccFollowNode1" presStyleIdx="3" presStyleCnt="5">
        <dgm:presLayoutVars>
          <dgm:bulletEnabled val="1"/>
        </dgm:presLayoutVars>
      </dgm:prSet>
      <dgm:spPr/>
    </dgm:pt>
    <dgm:pt modelId="{41BBA359-CF91-4D61-8FFD-0522013DE05A}" type="pres">
      <dgm:prSet presAssocID="{E373412A-E7A4-4DFC-A864-492223290C69}" presName="sp" presStyleCnt="0"/>
      <dgm:spPr/>
    </dgm:pt>
    <dgm:pt modelId="{0EFEF836-8A28-4C2F-8B46-BD5FF9E61740}" type="pres">
      <dgm:prSet presAssocID="{D791C99C-DFDF-452F-A9A6-E1483A7D71B5}" presName="linNode" presStyleCnt="0"/>
      <dgm:spPr/>
    </dgm:pt>
    <dgm:pt modelId="{9CF06232-6F38-42FE-AC68-30F848B4B571}" type="pres">
      <dgm:prSet presAssocID="{D791C99C-DFDF-452F-A9A6-E1483A7D71B5}" presName="parentText" presStyleLbl="node1" presStyleIdx="4" presStyleCnt="5">
        <dgm:presLayoutVars>
          <dgm:chMax val="1"/>
          <dgm:bulletEnabled val="1"/>
        </dgm:presLayoutVars>
      </dgm:prSet>
      <dgm:spPr/>
    </dgm:pt>
    <dgm:pt modelId="{4B54C472-8DB5-42A2-8C8F-AA7EEEE6EDB2}" type="pres">
      <dgm:prSet presAssocID="{D791C99C-DFDF-452F-A9A6-E1483A7D71B5}" presName="descendantText" presStyleLbl="alignAccFollowNode1" presStyleIdx="4" presStyleCnt="5">
        <dgm:presLayoutVars>
          <dgm:bulletEnabled val="1"/>
        </dgm:presLayoutVars>
      </dgm:prSet>
      <dgm:spPr/>
    </dgm:pt>
  </dgm:ptLst>
  <dgm:cxnLst>
    <dgm:cxn modelId="{63F70400-6799-424E-AA1B-2BAD340C77EF}" srcId="{A0888754-99E3-4917-AF3D-0C641B7414BE}" destId="{80767A73-7D9B-4A65-A2FA-A331E19C2F2E}" srcOrd="0" destOrd="0" parTransId="{8A7AE656-9770-4DE5-A248-10C5F06CFF96}" sibTransId="{ADD7BA27-DBBE-4681-B39A-F93B28A109DE}"/>
    <dgm:cxn modelId="{A9DF7C05-8107-4B0C-BF5B-4DF2F3330DDF}" type="presOf" srcId="{197FBF6C-B19F-4D39-AEE5-2A85FABD76FB}" destId="{F7B91444-B245-4161-A118-5F82D790EBF5}" srcOrd="0" destOrd="0" presId="urn:microsoft.com/office/officeart/2005/8/layout/vList5"/>
    <dgm:cxn modelId="{A74E890E-E9E2-4543-8339-2AF258C067A6}" srcId="{FC8A0644-C14A-4D62-BD83-841020EDFB6F}" destId="{1A752F52-E227-489C-8E8F-170E1EE0FAF7}" srcOrd="0" destOrd="0" parTransId="{443B76D2-A3A4-4111-AA3D-AF570669DBE3}" sibTransId="{DA04B242-3B9A-4938-832C-5A5819CD0230}"/>
    <dgm:cxn modelId="{5FF25E3E-885F-49A6-888F-D293F7A4A5C5}" srcId="{5065A604-04C9-4E62-BD85-41CB2EE4529D}" destId="{D791C99C-DFDF-452F-A9A6-E1483A7D71B5}" srcOrd="4" destOrd="0" parTransId="{EF5104AD-D339-42E9-9066-267AE424D44D}" sibTransId="{EFFA1CE3-CC79-4A11-B2E3-7F9F47222AC0}"/>
    <dgm:cxn modelId="{52F23142-41F4-4775-8E6E-A5F4E4DDF427}" srcId="{D791C99C-DFDF-452F-A9A6-E1483A7D71B5}" destId="{CA8262D4-4DB4-482F-8948-D3D522160527}" srcOrd="0" destOrd="0" parTransId="{3720DFCF-E558-4D63-B532-C16DC6F97CF0}" sibTransId="{31B61CC0-15E1-4A02-A6FE-88452E989872}"/>
    <dgm:cxn modelId="{6A2D3063-B34C-42F2-9084-B10991E131F7}" srcId="{86F1563A-FA03-4FD9-8495-377DDC295E93}" destId="{A1C873D5-5A3C-4E8C-977C-426739D36AD7}" srcOrd="0" destOrd="0" parTransId="{1AA6AE00-C565-44A0-B7F8-BE4515051592}" sibTransId="{C4D0E676-BF47-44F0-92CB-9BFFE10AC811}"/>
    <dgm:cxn modelId="{49989B69-D00B-46CF-805B-7836E7B51B21}" srcId="{5065A604-04C9-4E62-BD85-41CB2EE4529D}" destId="{197FBF6C-B19F-4D39-AEE5-2A85FABD76FB}" srcOrd="0" destOrd="0" parTransId="{B153F0A9-379F-46CC-8354-6C1B83CE61C2}" sibTransId="{1A8E8809-928B-49FA-BAB4-485279235C02}"/>
    <dgm:cxn modelId="{2F2CF74A-362F-40B4-9CC8-A04A468947B0}" type="presOf" srcId="{CA8262D4-4DB4-482F-8948-D3D522160527}" destId="{4B54C472-8DB5-42A2-8C8F-AA7EEEE6EDB2}" srcOrd="0" destOrd="0" presId="urn:microsoft.com/office/officeart/2005/8/layout/vList5"/>
    <dgm:cxn modelId="{BA378B4D-55B2-4130-A2D1-2FBE7F2C8409}" srcId="{5065A604-04C9-4E62-BD85-41CB2EE4529D}" destId="{A0888754-99E3-4917-AF3D-0C641B7414BE}" srcOrd="3" destOrd="0" parTransId="{84B4D01E-DEFE-4D92-9CA8-E168EE8F9561}" sibTransId="{E373412A-E7A4-4DFC-A864-492223290C69}"/>
    <dgm:cxn modelId="{C1EF5B50-532B-481A-AE33-052BFB99C556}" srcId="{197FBF6C-B19F-4D39-AEE5-2A85FABD76FB}" destId="{C317895C-3A9E-43FF-848D-83917DF0F1CE}" srcOrd="0" destOrd="0" parTransId="{4E920342-0467-4B26-9A11-73511325DC54}" sibTransId="{38C37648-AC62-4171-AF8D-906D51AD2E75}"/>
    <dgm:cxn modelId="{2CC5E756-E5A4-4AA1-82EA-56E26848BF36}" type="presOf" srcId="{A0888754-99E3-4917-AF3D-0C641B7414BE}" destId="{D19C0D50-06E7-4419-A741-355A6597E75C}" srcOrd="0" destOrd="0" presId="urn:microsoft.com/office/officeart/2005/8/layout/vList5"/>
    <dgm:cxn modelId="{D65EF680-2CA7-46BB-BF9A-CF9C932DEDD7}" type="presOf" srcId="{A1C873D5-5A3C-4E8C-977C-426739D36AD7}" destId="{918C2EDD-898E-4434-AB85-AFD30A75F00E}" srcOrd="0" destOrd="0" presId="urn:microsoft.com/office/officeart/2005/8/layout/vList5"/>
    <dgm:cxn modelId="{B8C14C81-B527-4C65-853E-058F77D6294B}" type="presOf" srcId="{1A752F52-E227-489C-8E8F-170E1EE0FAF7}" destId="{7407E00B-10EC-41BD-BCA5-56DE45DA98B3}" srcOrd="0" destOrd="0" presId="urn:microsoft.com/office/officeart/2005/8/layout/vList5"/>
    <dgm:cxn modelId="{A825B584-0FE3-4587-914B-55C476762BFE}" type="presOf" srcId="{D791C99C-DFDF-452F-A9A6-E1483A7D71B5}" destId="{9CF06232-6F38-42FE-AC68-30F848B4B571}" srcOrd="0" destOrd="0" presId="urn:microsoft.com/office/officeart/2005/8/layout/vList5"/>
    <dgm:cxn modelId="{5256FBA4-B6BA-49ED-9E24-A1934A3E15F0}" srcId="{5065A604-04C9-4E62-BD85-41CB2EE4529D}" destId="{86F1563A-FA03-4FD9-8495-377DDC295E93}" srcOrd="1" destOrd="0" parTransId="{7CA72C90-2036-4B45-851C-0728AA4AB624}" sibTransId="{91C2EAB6-FDE3-4C86-901F-4F8474741ED0}"/>
    <dgm:cxn modelId="{16AD3BAA-4FE1-44E6-AE99-A822F6474E4C}" type="presOf" srcId="{80767A73-7D9B-4A65-A2FA-A331E19C2F2E}" destId="{8F157FA4-AA6D-411D-A771-042560D0D1E3}" srcOrd="0" destOrd="0" presId="urn:microsoft.com/office/officeart/2005/8/layout/vList5"/>
    <dgm:cxn modelId="{A1CD39AC-5C89-4CD8-BCCB-A570D94FEF66}" type="presOf" srcId="{5065A604-04C9-4E62-BD85-41CB2EE4529D}" destId="{4878506B-67BD-4F6F-B74E-9A7010A4FA3F}" srcOrd="0" destOrd="0" presId="urn:microsoft.com/office/officeart/2005/8/layout/vList5"/>
    <dgm:cxn modelId="{D62832BB-C67B-4040-8283-C7D0EF652920}" srcId="{5065A604-04C9-4E62-BD85-41CB2EE4529D}" destId="{FC8A0644-C14A-4D62-BD83-841020EDFB6F}" srcOrd="2" destOrd="0" parTransId="{B8395F51-E9CB-4044-9C83-B1B89A69F34C}" sibTransId="{4713CAB3-71AB-48C8-900F-75E487CE532D}"/>
    <dgm:cxn modelId="{422296CA-9C8E-4511-AA2E-2BBC691EDEB9}" type="presOf" srcId="{C317895C-3A9E-43FF-848D-83917DF0F1CE}" destId="{9B268416-38AA-4E7F-AC69-76C9D8372DE0}" srcOrd="0" destOrd="0" presId="urn:microsoft.com/office/officeart/2005/8/layout/vList5"/>
    <dgm:cxn modelId="{43A161D5-46B9-424F-8C28-6F47680C4098}" type="presOf" srcId="{86F1563A-FA03-4FD9-8495-377DDC295E93}" destId="{D199194E-5EEB-4901-A0CB-9D0535ADF522}" srcOrd="0" destOrd="0" presId="urn:microsoft.com/office/officeart/2005/8/layout/vList5"/>
    <dgm:cxn modelId="{1A243BDF-2669-4917-9C9D-220FE7285868}" type="presOf" srcId="{FC8A0644-C14A-4D62-BD83-841020EDFB6F}" destId="{823DD91C-95E2-41F7-AB61-7FC7BDC13C64}" srcOrd="0" destOrd="0" presId="urn:microsoft.com/office/officeart/2005/8/layout/vList5"/>
    <dgm:cxn modelId="{980AE87D-FEB9-4569-BF56-6C93386D7DD3}" type="presParOf" srcId="{4878506B-67BD-4F6F-B74E-9A7010A4FA3F}" destId="{E0D85906-82FC-4273-BF8F-E3BB58A61900}" srcOrd="0" destOrd="0" presId="urn:microsoft.com/office/officeart/2005/8/layout/vList5"/>
    <dgm:cxn modelId="{46EA91A9-A5C2-43CC-A45B-247F2E4E0DC2}" type="presParOf" srcId="{E0D85906-82FC-4273-BF8F-E3BB58A61900}" destId="{F7B91444-B245-4161-A118-5F82D790EBF5}" srcOrd="0" destOrd="0" presId="urn:microsoft.com/office/officeart/2005/8/layout/vList5"/>
    <dgm:cxn modelId="{4BEBFB74-2E40-4B52-9890-826EAF00A10E}" type="presParOf" srcId="{E0D85906-82FC-4273-BF8F-E3BB58A61900}" destId="{9B268416-38AA-4E7F-AC69-76C9D8372DE0}" srcOrd="1" destOrd="0" presId="urn:microsoft.com/office/officeart/2005/8/layout/vList5"/>
    <dgm:cxn modelId="{06F9FADE-711F-47A6-9AE9-D5EA98DF6FC0}" type="presParOf" srcId="{4878506B-67BD-4F6F-B74E-9A7010A4FA3F}" destId="{A7F1193D-43EB-43CF-AFEE-49D5CE0120E7}" srcOrd="1" destOrd="0" presId="urn:microsoft.com/office/officeart/2005/8/layout/vList5"/>
    <dgm:cxn modelId="{D53740B2-F608-454F-B226-061C338BC903}" type="presParOf" srcId="{4878506B-67BD-4F6F-B74E-9A7010A4FA3F}" destId="{097E3EBA-1885-4EF6-B2AD-C6B593D09FB1}" srcOrd="2" destOrd="0" presId="urn:microsoft.com/office/officeart/2005/8/layout/vList5"/>
    <dgm:cxn modelId="{3DB22702-1B44-472C-B63A-58C1DD6B7BD6}" type="presParOf" srcId="{097E3EBA-1885-4EF6-B2AD-C6B593D09FB1}" destId="{D199194E-5EEB-4901-A0CB-9D0535ADF522}" srcOrd="0" destOrd="0" presId="urn:microsoft.com/office/officeart/2005/8/layout/vList5"/>
    <dgm:cxn modelId="{7DAA071F-77CA-4A77-B5C3-533C62DBD5AD}" type="presParOf" srcId="{097E3EBA-1885-4EF6-B2AD-C6B593D09FB1}" destId="{918C2EDD-898E-4434-AB85-AFD30A75F00E}" srcOrd="1" destOrd="0" presId="urn:microsoft.com/office/officeart/2005/8/layout/vList5"/>
    <dgm:cxn modelId="{6454F685-42FB-41C1-8478-80A563DA798B}" type="presParOf" srcId="{4878506B-67BD-4F6F-B74E-9A7010A4FA3F}" destId="{4F2B1557-C62E-4302-B27D-DBD7F3B7158F}" srcOrd="3" destOrd="0" presId="urn:microsoft.com/office/officeart/2005/8/layout/vList5"/>
    <dgm:cxn modelId="{BC1CFDF9-56DF-45A3-BF68-C08B560C56E0}" type="presParOf" srcId="{4878506B-67BD-4F6F-B74E-9A7010A4FA3F}" destId="{63DF2587-06CB-47D2-96D7-94717DDEEF23}" srcOrd="4" destOrd="0" presId="urn:microsoft.com/office/officeart/2005/8/layout/vList5"/>
    <dgm:cxn modelId="{3C689966-169F-4132-818D-8D43F54328B8}" type="presParOf" srcId="{63DF2587-06CB-47D2-96D7-94717DDEEF23}" destId="{823DD91C-95E2-41F7-AB61-7FC7BDC13C64}" srcOrd="0" destOrd="0" presId="urn:microsoft.com/office/officeart/2005/8/layout/vList5"/>
    <dgm:cxn modelId="{49F81482-72FA-47DA-980A-5A3F15E76A2C}" type="presParOf" srcId="{63DF2587-06CB-47D2-96D7-94717DDEEF23}" destId="{7407E00B-10EC-41BD-BCA5-56DE45DA98B3}" srcOrd="1" destOrd="0" presId="urn:microsoft.com/office/officeart/2005/8/layout/vList5"/>
    <dgm:cxn modelId="{26399D93-DE6E-408E-AB42-902534245C18}" type="presParOf" srcId="{4878506B-67BD-4F6F-B74E-9A7010A4FA3F}" destId="{B9D5C664-3C97-4C50-AAF0-8599856CB482}" srcOrd="5" destOrd="0" presId="urn:microsoft.com/office/officeart/2005/8/layout/vList5"/>
    <dgm:cxn modelId="{550176AA-E6FA-4DDD-95F6-80F07DF090AF}" type="presParOf" srcId="{4878506B-67BD-4F6F-B74E-9A7010A4FA3F}" destId="{8D1A58D9-CE50-4876-B749-B6A7EBD5C35E}" srcOrd="6" destOrd="0" presId="urn:microsoft.com/office/officeart/2005/8/layout/vList5"/>
    <dgm:cxn modelId="{A88C227E-BBCB-4EEF-9DB0-93061A602148}" type="presParOf" srcId="{8D1A58D9-CE50-4876-B749-B6A7EBD5C35E}" destId="{D19C0D50-06E7-4419-A741-355A6597E75C}" srcOrd="0" destOrd="0" presId="urn:microsoft.com/office/officeart/2005/8/layout/vList5"/>
    <dgm:cxn modelId="{57C69978-A26A-4277-8E38-A2FD9AFF0CEC}" type="presParOf" srcId="{8D1A58D9-CE50-4876-B749-B6A7EBD5C35E}" destId="{8F157FA4-AA6D-411D-A771-042560D0D1E3}" srcOrd="1" destOrd="0" presId="urn:microsoft.com/office/officeart/2005/8/layout/vList5"/>
    <dgm:cxn modelId="{54ACF3A5-550D-4C06-A04A-28FC14B8FA6E}" type="presParOf" srcId="{4878506B-67BD-4F6F-B74E-9A7010A4FA3F}" destId="{41BBA359-CF91-4D61-8FFD-0522013DE05A}" srcOrd="7" destOrd="0" presId="urn:microsoft.com/office/officeart/2005/8/layout/vList5"/>
    <dgm:cxn modelId="{06ACCE4E-3963-44B7-A2DB-6B5E07B5BD46}" type="presParOf" srcId="{4878506B-67BD-4F6F-B74E-9A7010A4FA3F}" destId="{0EFEF836-8A28-4C2F-8B46-BD5FF9E61740}" srcOrd="8" destOrd="0" presId="urn:microsoft.com/office/officeart/2005/8/layout/vList5"/>
    <dgm:cxn modelId="{DC34DB3E-866F-441F-9FFF-66DFF54EC032}" type="presParOf" srcId="{0EFEF836-8A28-4C2F-8B46-BD5FF9E61740}" destId="{9CF06232-6F38-42FE-AC68-30F848B4B571}" srcOrd="0" destOrd="0" presId="urn:microsoft.com/office/officeart/2005/8/layout/vList5"/>
    <dgm:cxn modelId="{B546EAD1-65F3-461A-AD92-084EF59C5B42}" type="presParOf" srcId="{0EFEF836-8A28-4C2F-8B46-BD5FF9E61740}" destId="{4B54C472-8DB5-42A2-8C8F-AA7EEEE6EDB2}" srcOrd="1" destOrd="0" presId="urn:microsoft.com/office/officeart/2005/8/layout/vList5"/>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DFCA37-EE6A-47D1-BC83-CB3446E52145}" type="doc">
      <dgm:prSet loTypeId="urn:microsoft.com/office/officeart/2005/8/layout/default" loCatId="list" qsTypeId="urn:microsoft.com/office/officeart/2005/8/quickstyle/simple3" qsCatId="simple" csTypeId="urn:microsoft.com/office/officeart/2005/8/colors/accent4_2" csCatId="accent4" phldr="1"/>
      <dgm:spPr/>
      <dgm:t>
        <a:bodyPr/>
        <a:lstStyle/>
        <a:p>
          <a:endParaRPr lang="es-PE"/>
        </a:p>
      </dgm:t>
    </dgm:pt>
    <dgm:pt modelId="{2B217F6A-20AA-435D-B8BB-5DD5CB1BBC8C}">
      <dgm:prSet phldrT="[Texto]" custT="1"/>
      <dgm:spPr/>
      <dgm:t>
        <a:bodyPr/>
        <a:lstStyle/>
        <a:p>
          <a:r>
            <a:rPr lang="es-PE" sz="2000" dirty="0">
              <a:latin typeface="Times New Roman" panose="02020603050405020304" pitchFamily="18" charset="0"/>
              <a:cs typeface="Times New Roman" panose="02020603050405020304" pitchFamily="18" charset="0"/>
            </a:rPr>
            <a:t>Transformar al Marketing en una disciplina más financiera y contable.</a:t>
          </a:r>
        </a:p>
      </dgm:t>
    </dgm:pt>
    <dgm:pt modelId="{DA474527-9304-4C79-AF66-C77DCBED57B8}" type="parTrans" cxnId="{8AA6723C-2202-4091-85DB-61A6B03EF980}">
      <dgm:prSet/>
      <dgm:spPr/>
      <dgm:t>
        <a:bodyPr/>
        <a:lstStyle/>
        <a:p>
          <a:endParaRPr lang="es-PE"/>
        </a:p>
      </dgm:t>
    </dgm:pt>
    <dgm:pt modelId="{7EEF5397-731B-40D7-92EF-16D95C510EAA}" type="sibTrans" cxnId="{8AA6723C-2202-4091-85DB-61A6B03EF980}">
      <dgm:prSet/>
      <dgm:spPr/>
      <dgm:t>
        <a:bodyPr/>
        <a:lstStyle/>
        <a:p>
          <a:endParaRPr lang="es-PE"/>
        </a:p>
      </dgm:t>
    </dgm:pt>
    <dgm:pt modelId="{11229C76-8F0E-472E-B029-6CC8B3BA066C}">
      <dgm:prSet phldrT="[Texto]" custT="1"/>
      <dgm:spPr/>
      <dgm:t>
        <a:bodyPr/>
        <a:lstStyle/>
        <a:p>
          <a:r>
            <a:rPr lang="es-PE" sz="2000" dirty="0">
              <a:latin typeface="Times New Roman" panose="02020603050405020304" pitchFamily="18" charset="0"/>
              <a:cs typeface="Times New Roman" panose="02020603050405020304" pitchFamily="18" charset="0"/>
            </a:rPr>
            <a:t>Optimizar las relaciones entre Marketing y Ventas.</a:t>
          </a:r>
        </a:p>
      </dgm:t>
    </dgm:pt>
    <dgm:pt modelId="{292103B9-4E03-41FB-BE83-1072D08EBD72}" type="parTrans" cxnId="{B59D3FFD-C342-4CB2-B869-A7652637138F}">
      <dgm:prSet/>
      <dgm:spPr/>
      <dgm:t>
        <a:bodyPr/>
        <a:lstStyle/>
        <a:p>
          <a:endParaRPr lang="es-PE"/>
        </a:p>
      </dgm:t>
    </dgm:pt>
    <dgm:pt modelId="{A3FB6D6D-29B6-4DC2-B913-D7EC32391E87}" type="sibTrans" cxnId="{B59D3FFD-C342-4CB2-B869-A7652637138F}">
      <dgm:prSet/>
      <dgm:spPr/>
      <dgm:t>
        <a:bodyPr/>
        <a:lstStyle/>
        <a:p>
          <a:endParaRPr lang="es-PE"/>
        </a:p>
      </dgm:t>
    </dgm:pt>
    <dgm:pt modelId="{401E7D5E-6C32-45FB-91E4-A26745A5633A}">
      <dgm:prSet phldrT="[Texto]" custT="1"/>
      <dgm:spPr/>
      <dgm:t>
        <a:bodyPr/>
        <a:lstStyle/>
        <a:p>
          <a:r>
            <a:rPr lang="es-PE" sz="2000" dirty="0">
              <a:latin typeface="Times New Roman" panose="02020603050405020304" pitchFamily="18" charset="0"/>
              <a:cs typeface="Times New Roman" panose="02020603050405020304" pitchFamily="18" charset="0"/>
            </a:rPr>
            <a:t>Apostar por un “High-</a:t>
          </a:r>
          <a:r>
            <a:rPr lang="es-PE" sz="2000" dirty="0" err="1">
              <a:latin typeface="Times New Roman" panose="02020603050405020304" pitchFamily="18" charset="0"/>
              <a:cs typeface="Times New Roman" panose="02020603050405020304" pitchFamily="18" charset="0"/>
            </a:rPr>
            <a:t>Tech</a:t>
          </a:r>
          <a:r>
            <a:rPr lang="es-PE" sz="2000" dirty="0">
              <a:latin typeface="Times New Roman" panose="02020603050405020304" pitchFamily="18" charset="0"/>
              <a:cs typeface="Times New Roman" panose="02020603050405020304" pitchFamily="18" charset="0"/>
            </a:rPr>
            <a:t>Marketing”</a:t>
          </a:r>
        </a:p>
      </dgm:t>
    </dgm:pt>
    <dgm:pt modelId="{7D3F74C5-5DA0-48FD-9471-59302B0F2898}" type="parTrans" cxnId="{7226140E-A42A-41EE-8574-0A6ED21F4E0A}">
      <dgm:prSet/>
      <dgm:spPr/>
      <dgm:t>
        <a:bodyPr/>
        <a:lstStyle/>
        <a:p>
          <a:endParaRPr lang="es-PE"/>
        </a:p>
      </dgm:t>
    </dgm:pt>
    <dgm:pt modelId="{3EE782A6-76BE-4E4E-B44D-45F13F990ED3}" type="sibTrans" cxnId="{7226140E-A42A-41EE-8574-0A6ED21F4E0A}">
      <dgm:prSet/>
      <dgm:spPr/>
      <dgm:t>
        <a:bodyPr/>
        <a:lstStyle/>
        <a:p>
          <a:endParaRPr lang="es-PE"/>
        </a:p>
      </dgm:t>
    </dgm:pt>
    <dgm:pt modelId="{93F10A1A-1366-4275-8D8B-3CFD6443F136}">
      <dgm:prSet phldrT="[Texto]" custT="1"/>
      <dgm:spPr/>
      <dgm:t>
        <a:bodyPr/>
        <a:lstStyle/>
        <a:p>
          <a:r>
            <a:rPr lang="es-PE" sz="2000" dirty="0">
              <a:latin typeface="Times New Roman" panose="02020603050405020304" pitchFamily="18" charset="0"/>
              <a:cs typeface="Times New Roman" panose="02020603050405020304" pitchFamily="18" charset="0"/>
            </a:rPr>
            <a:t>Crear nuevas formas de comunicación orientadas al cliente</a:t>
          </a:r>
        </a:p>
      </dgm:t>
    </dgm:pt>
    <dgm:pt modelId="{83D66B5B-A1EF-413C-B8CD-91A7B0F7352E}" type="parTrans" cxnId="{43BDC432-B98F-4F05-B634-948D0978A056}">
      <dgm:prSet/>
      <dgm:spPr/>
      <dgm:t>
        <a:bodyPr/>
        <a:lstStyle/>
        <a:p>
          <a:endParaRPr lang="es-PE"/>
        </a:p>
      </dgm:t>
    </dgm:pt>
    <dgm:pt modelId="{F34F43F8-6933-49E4-B333-CB16F69054CB}" type="sibTrans" cxnId="{43BDC432-B98F-4F05-B634-948D0978A056}">
      <dgm:prSet/>
      <dgm:spPr/>
      <dgm:t>
        <a:bodyPr/>
        <a:lstStyle/>
        <a:p>
          <a:endParaRPr lang="es-PE"/>
        </a:p>
      </dgm:t>
    </dgm:pt>
    <dgm:pt modelId="{12F187A0-8A46-4FDC-9C08-ED6D53750D9E}">
      <dgm:prSet phldrT="[Texto]" custT="1"/>
      <dgm:spPr/>
      <dgm:t>
        <a:bodyPr/>
        <a:lstStyle/>
        <a:p>
          <a:r>
            <a:rPr lang="es-PE" sz="2000" dirty="0">
              <a:latin typeface="Times New Roman" panose="02020603050405020304" pitchFamily="18" charset="0"/>
              <a:cs typeface="Times New Roman" panose="02020603050405020304" pitchFamily="18" charset="0"/>
            </a:rPr>
            <a:t>El Marketing debe escuchar al cliente para crear nuevos productos y servicios.</a:t>
          </a:r>
        </a:p>
      </dgm:t>
    </dgm:pt>
    <dgm:pt modelId="{5B0E0F4D-1055-4066-92AC-7BF409830698}" type="parTrans" cxnId="{0154C212-AC8E-4336-91F7-37F637F014B9}">
      <dgm:prSet/>
      <dgm:spPr/>
      <dgm:t>
        <a:bodyPr/>
        <a:lstStyle/>
        <a:p>
          <a:endParaRPr lang="es-PE"/>
        </a:p>
      </dgm:t>
    </dgm:pt>
    <dgm:pt modelId="{AE978783-EE69-4053-AF6E-455BC5F4EF51}" type="sibTrans" cxnId="{0154C212-AC8E-4336-91F7-37F637F014B9}">
      <dgm:prSet/>
      <dgm:spPr/>
      <dgm:t>
        <a:bodyPr/>
        <a:lstStyle/>
        <a:p>
          <a:endParaRPr lang="es-PE"/>
        </a:p>
      </dgm:t>
    </dgm:pt>
    <dgm:pt modelId="{F907CCBA-9D16-4E0E-B084-74E61F608B1C}">
      <dgm:prSet phldrT="[Texto]" custT="1"/>
      <dgm:spPr/>
      <dgm:t>
        <a:bodyPr/>
        <a:lstStyle/>
        <a:p>
          <a:r>
            <a:rPr lang="es-PE" sz="2000" dirty="0">
              <a:latin typeface="Times New Roman" panose="02020603050405020304" pitchFamily="18" charset="0"/>
              <a:cs typeface="Times New Roman" panose="02020603050405020304" pitchFamily="18" charset="0"/>
            </a:rPr>
            <a:t>Crear un nuevo Marketing de Clientes</a:t>
          </a:r>
        </a:p>
      </dgm:t>
    </dgm:pt>
    <dgm:pt modelId="{BF4F61B0-B17B-45E6-A2EC-875D3316F5E7}" type="parTrans" cxnId="{91BE4C98-E290-4321-AFCD-9FFDF4470D7A}">
      <dgm:prSet/>
      <dgm:spPr/>
      <dgm:t>
        <a:bodyPr/>
        <a:lstStyle/>
        <a:p>
          <a:endParaRPr lang="es-PE"/>
        </a:p>
      </dgm:t>
    </dgm:pt>
    <dgm:pt modelId="{2866F606-94AF-4F6F-801A-718ACDBB8210}" type="sibTrans" cxnId="{91BE4C98-E290-4321-AFCD-9FFDF4470D7A}">
      <dgm:prSet/>
      <dgm:spPr/>
      <dgm:t>
        <a:bodyPr/>
        <a:lstStyle/>
        <a:p>
          <a:endParaRPr lang="es-PE"/>
        </a:p>
      </dgm:t>
    </dgm:pt>
    <dgm:pt modelId="{6C5B920B-3ED6-46FB-8B31-9561350FCD83}">
      <dgm:prSet phldrT="[Texto]" custT="1"/>
      <dgm:spPr/>
      <dgm:t>
        <a:bodyPr/>
        <a:lstStyle/>
        <a:p>
          <a:r>
            <a:rPr lang="es-PE" sz="2000" dirty="0">
              <a:latin typeface="Times New Roman" panose="02020603050405020304" pitchFamily="18" charset="0"/>
              <a:cs typeface="Times New Roman" panose="02020603050405020304" pitchFamily="18" charset="0"/>
            </a:rPr>
            <a:t>El Marketing debe dejar de ser táctico y transformarse en estratégico.</a:t>
          </a:r>
        </a:p>
      </dgm:t>
    </dgm:pt>
    <dgm:pt modelId="{F3402007-AE24-41AE-B843-4EFCBB76DA88}" type="parTrans" cxnId="{E5A89F22-67B5-4817-844E-265BAED4773A}">
      <dgm:prSet/>
      <dgm:spPr/>
      <dgm:t>
        <a:bodyPr/>
        <a:lstStyle/>
        <a:p>
          <a:endParaRPr lang="es-PE"/>
        </a:p>
      </dgm:t>
    </dgm:pt>
    <dgm:pt modelId="{F426256A-7039-4F01-B658-1B7F65D4DB97}" type="sibTrans" cxnId="{E5A89F22-67B5-4817-844E-265BAED4773A}">
      <dgm:prSet/>
      <dgm:spPr/>
      <dgm:t>
        <a:bodyPr/>
        <a:lstStyle/>
        <a:p>
          <a:endParaRPr lang="es-PE"/>
        </a:p>
      </dgm:t>
    </dgm:pt>
    <dgm:pt modelId="{80B4B6B2-9831-407D-902B-5914C9E269D7}" type="pres">
      <dgm:prSet presAssocID="{02DFCA37-EE6A-47D1-BC83-CB3446E52145}" presName="diagram" presStyleCnt="0">
        <dgm:presLayoutVars>
          <dgm:dir/>
          <dgm:resizeHandles val="exact"/>
        </dgm:presLayoutVars>
      </dgm:prSet>
      <dgm:spPr/>
    </dgm:pt>
    <dgm:pt modelId="{7E0DE4AB-3E16-4F15-B6AF-E8413E88098D}" type="pres">
      <dgm:prSet presAssocID="{2B217F6A-20AA-435D-B8BB-5DD5CB1BBC8C}" presName="node" presStyleLbl="node1" presStyleIdx="0" presStyleCnt="7">
        <dgm:presLayoutVars>
          <dgm:bulletEnabled val="1"/>
        </dgm:presLayoutVars>
      </dgm:prSet>
      <dgm:spPr/>
    </dgm:pt>
    <dgm:pt modelId="{9A526D04-B58B-452F-8783-34F19DBD0EC4}" type="pres">
      <dgm:prSet presAssocID="{7EEF5397-731B-40D7-92EF-16D95C510EAA}" presName="sibTrans" presStyleCnt="0"/>
      <dgm:spPr/>
    </dgm:pt>
    <dgm:pt modelId="{FA3B416F-514B-4AEE-91D0-113AEDF708C9}" type="pres">
      <dgm:prSet presAssocID="{11229C76-8F0E-472E-B029-6CC8B3BA066C}" presName="node" presStyleLbl="node1" presStyleIdx="1" presStyleCnt="7">
        <dgm:presLayoutVars>
          <dgm:bulletEnabled val="1"/>
        </dgm:presLayoutVars>
      </dgm:prSet>
      <dgm:spPr/>
    </dgm:pt>
    <dgm:pt modelId="{C33F69AA-0242-463B-9505-2513CAFFE902}" type="pres">
      <dgm:prSet presAssocID="{A3FB6D6D-29B6-4DC2-B913-D7EC32391E87}" presName="sibTrans" presStyleCnt="0"/>
      <dgm:spPr/>
    </dgm:pt>
    <dgm:pt modelId="{81DAD9FF-C888-4580-98B8-7FCEE9B0D624}" type="pres">
      <dgm:prSet presAssocID="{401E7D5E-6C32-45FB-91E4-A26745A5633A}" presName="node" presStyleLbl="node1" presStyleIdx="2" presStyleCnt="7">
        <dgm:presLayoutVars>
          <dgm:bulletEnabled val="1"/>
        </dgm:presLayoutVars>
      </dgm:prSet>
      <dgm:spPr/>
    </dgm:pt>
    <dgm:pt modelId="{4A058183-6E1A-4BE9-A797-0C63B4DA0EBB}" type="pres">
      <dgm:prSet presAssocID="{3EE782A6-76BE-4E4E-B44D-45F13F990ED3}" presName="sibTrans" presStyleCnt="0"/>
      <dgm:spPr/>
    </dgm:pt>
    <dgm:pt modelId="{426CA404-184F-426B-9AF8-E196CA818DEA}" type="pres">
      <dgm:prSet presAssocID="{93F10A1A-1366-4275-8D8B-3CFD6443F136}" presName="node" presStyleLbl="node1" presStyleIdx="3" presStyleCnt="7">
        <dgm:presLayoutVars>
          <dgm:bulletEnabled val="1"/>
        </dgm:presLayoutVars>
      </dgm:prSet>
      <dgm:spPr/>
    </dgm:pt>
    <dgm:pt modelId="{6706F05C-198D-48FD-BB04-34D81007AF06}" type="pres">
      <dgm:prSet presAssocID="{F34F43F8-6933-49E4-B333-CB16F69054CB}" presName="sibTrans" presStyleCnt="0"/>
      <dgm:spPr/>
    </dgm:pt>
    <dgm:pt modelId="{98802E2A-0F49-4D04-8C01-1C2D20F3E3CA}" type="pres">
      <dgm:prSet presAssocID="{12F187A0-8A46-4FDC-9C08-ED6D53750D9E}" presName="node" presStyleLbl="node1" presStyleIdx="4" presStyleCnt="7">
        <dgm:presLayoutVars>
          <dgm:bulletEnabled val="1"/>
        </dgm:presLayoutVars>
      </dgm:prSet>
      <dgm:spPr/>
    </dgm:pt>
    <dgm:pt modelId="{2D141B54-7BEE-4DEC-B315-0CF0FFD27672}" type="pres">
      <dgm:prSet presAssocID="{AE978783-EE69-4053-AF6E-455BC5F4EF51}" presName="sibTrans" presStyleCnt="0"/>
      <dgm:spPr/>
    </dgm:pt>
    <dgm:pt modelId="{658058C3-EBAF-403B-AAA6-7F85871A7F9C}" type="pres">
      <dgm:prSet presAssocID="{F907CCBA-9D16-4E0E-B084-74E61F608B1C}" presName="node" presStyleLbl="node1" presStyleIdx="5" presStyleCnt="7">
        <dgm:presLayoutVars>
          <dgm:bulletEnabled val="1"/>
        </dgm:presLayoutVars>
      </dgm:prSet>
      <dgm:spPr/>
    </dgm:pt>
    <dgm:pt modelId="{737608DF-F60A-4BAC-BEDC-75DE0CA988CA}" type="pres">
      <dgm:prSet presAssocID="{2866F606-94AF-4F6F-801A-718ACDBB8210}" presName="sibTrans" presStyleCnt="0"/>
      <dgm:spPr/>
    </dgm:pt>
    <dgm:pt modelId="{D47D2CAF-D947-4FBE-9B83-B7129B3A671B}" type="pres">
      <dgm:prSet presAssocID="{6C5B920B-3ED6-46FB-8B31-9561350FCD83}" presName="node" presStyleLbl="node1" presStyleIdx="6" presStyleCnt="7">
        <dgm:presLayoutVars>
          <dgm:bulletEnabled val="1"/>
        </dgm:presLayoutVars>
      </dgm:prSet>
      <dgm:spPr/>
    </dgm:pt>
  </dgm:ptLst>
  <dgm:cxnLst>
    <dgm:cxn modelId="{40B94C09-E803-4C17-B2EF-F92D151ED576}" type="presOf" srcId="{12F187A0-8A46-4FDC-9C08-ED6D53750D9E}" destId="{98802E2A-0F49-4D04-8C01-1C2D20F3E3CA}" srcOrd="0" destOrd="0" presId="urn:microsoft.com/office/officeart/2005/8/layout/default"/>
    <dgm:cxn modelId="{7226140E-A42A-41EE-8574-0A6ED21F4E0A}" srcId="{02DFCA37-EE6A-47D1-BC83-CB3446E52145}" destId="{401E7D5E-6C32-45FB-91E4-A26745A5633A}" srcOrd="2" destOrd="0" parTransId="{7D3F74C5-5DA0-48FD-9471-59302B0F2898}" sibTransId="{3EE782A6-76BE-4E4E-B44D-45F13F990ED3}"/>
    <dgm:cxn modelId="{0154C212-AC8E-4336-91F7-37F637F014B9}" srcId="{02DFCA37-EE6A-47D1-BC83-CB3446E52145}" destId="{12F187A0-8A46-4FDC-9C08-ED6D53750D9E}" srcOrd="4" destOrd="0" parTransId="{5B0E0F4D-1055-4066-92AC-7BF409830698}" sibTransId="{AE978783-EE69-4053-AF6E-455BC5F4EF51}"/>
    <dgm:cxn modelId="{E5A89F22-67B5-4817-844E-265BAED4773A}" srcId="{02DFCA37-EE6A-47D1-BC83-CB3446E52145}" destId="{6C5B920B-3ED6-46FB-8B31-9561350FCD83}" srcOrd="6" destOrd="0" parTransId="{F3402007-AE24-41AE-B843-4EFCBB76DA88}" sibTransId="{F426256A-7039-4F01-B658-1B7F65D4DB97}"/>
    <dgm:cxn modelId="{43BDC432-B98F-4F05-B634-948D0978A056}" srcId="{02DFCA37-EE6A-47D1-BC83-CB3446E52145}" destId="{93F10A1A-1366-4275-8D8B-3CFD6443F136}" srcOrd="3" destOrd="0" parTransId="{83D66B5B-A1EF-413C-B8CD-91A7B0F7352E}" sibTransId="{F34F43F8-6933-49E4-B333-CB16F69054CB}"/>
    <dgm:cxn modelId="{F430123B-BD96-4DF2-B39A-2C125AF877F3}" type="presOf" srcId="{F907CCBA-9D16-4E0E-B084-74E61F608B1C}" destId="{658058C3-EBAF-403B-AAA6-7F85871A7F9C}" srcOrd="0" destOrd="0" presId="urn:microsoft.com/office/officeart/2005/8/layout/default"/>
    <dgm:cxn modelId="{8AA6723C-2202-4091-85DB-61A6B03EF980}" srcId="{02DFCA37-EE6A-47D1-BC83-CB3446E52145}" destId="{2B217F6A-20AA-435D-B8BB-5DD5CB1BBC8C}" srcOrd="0" destOrd="0" parTransId="{DA474527-9304-4C79-AF66-C77DCBED57B8}" sibTransId="{7EEF5397-731B-40D7-92EF-16D95C510EAA}"/>
    <dgm:cxn modelId="{AB445C6D-4988-457F-9FCA-C5A2293C9717}" type="presOf" srcId="{401E7D5E-6C32-45FB-91E4-A26745A5633A}" destId="{81DAD9FF-C888-4580-98B8-7FCEE9B0D624}" srcOrd="0" destOrd="0" presId="urn:microsoft.com/office/officeart/2005/8/layout/default"/>
    <dgm:cxn modelId="{3E41DD4D-7044-4E2F-9E1E-83F7BD3ACF91}" type="presOf" srcId="{11229C76-8F0E-472E-B029-6CC8B3BA066C}" destId="{FA3B416F-514B-4AEE-91D0-113AEDF708C9}" srcOrd="0" destOrd="0" presId="urn:microsoft.com/office/officeart/2005/8/layout/default"/>
    <dgm:cxn modelId="{65437883-EE43-4E4D-A59B-EC04839300AC}" type="presOf" srcId="{6C5B920B-3ED6-46FB-8B31-9561350FCD83}" destId="{D47D2CAF-D947-4FBE-9B83-B7129B3A671B}" srcOrd="0" destOrd="0" presId="urn:microsoft.com/office/officeart/2005/8/layout/default"/>
    <dgm:cxn modelId="{91BE4C98-E290-4321-AFCD-9FFDF4470D7A}" srcId="{02DFCA37-EE6A-47D1-BC83-CB3446E52145}" destId="{F907CCBA-9D16-4E0E-B084-74E61F608B1C}" srcOrd="5" destOrd="0" parTransId="{BF4F61B0-B17B-45E6-A2EC-875D3316F5E7}" sibTransId="{2866F606-94AF-4F6F-801A-718ACDBB8210}"/>
    <dgm:cxn modelId="{F80BA7B0-C3DF-481B-ABE1-1B1FCC8445FA}" type="presOf" srcId="{2B217F6A-20AA-435D-B8BB-5DD5CB1BBC8C}" destId="{7E0DE4AB-3E16-4F15-B6AF-E8413E88098D}" srcOrd="0" destOrd="0" presId="urn:microsoft.com/office/officeart/2005/8/layout/default"/>
    <dgm:cxn modelId="{26064FB3-174C-4D20-A527-77422113C3C3}" type="presOf" srcId="{02DFCA37-EE6A-47D1-BC83-CB3446E52145}" destId="{80B4B6B2-9831-407D-902B-5914C9E269D7}" srcOrd="0" destOrd="0" presId="urn:microsoft.com/office/officeart/2005/8/layout/default"/>
    <dgm:cxn modelId="{D9F3ADD2-7658-4065-B140-CE21B1A0B036}" type="presOf" srcId="{93F10A1A-1366-4275-8D8B-3CFD6443F136}" destId="{426CA404-184F-426B-9AF8-E196CA818DEA}" srcOrd="0" destOrd="0" presId="urn:microsoft.com/office/officeart/2005/8/layout/default"/>
    <dgm:cxn modelId="{B59D3FFD-C342-4CB2-B869-A7652637138F}" srcId="{02DFCA37-EE6A-47D1-BC83-CB3446E52145}" destId="{11229C76-8F0E-472E-B029-6CC8B3BA066C}" srcOrd="1" destOrd="0" parTransId="{292103B9-4E03-41FB-BE83-1072D08EBD72}" sibTransId="{A3FB6D6D-29B6-4DC2-B913-D7EC32391E87}"/>
    <dgm:cxn modelId="{02BA5BC0-FE57-4D02-90A1-5467791156B7}" type="presParOf" srcId="{80B4B6B2-9831-407D-902B-5914C9E269D7}" destId="{7E0DE4AB-3E16-4F15-B6AF-E8413E88098D}" srcOrd="0" destOrd="0" presId="urn:microsoft.com/office/officeart/2005/8/layout/default"/>
    <dgm:cxn modelId="{F5CFF97D-4FD0-44D6-BD19-923E76D69A30}" type="presParOf" srcId="{80B4B6B2-9831-407D-902B-5914C9E269D7}" destId="{9A526D04-B58B-452F-8783-34F19DBD0EC4}" srcOrd="1" destOrd="0" presId="urn:microsoft.com/office/officeart/2005/8/layout/default"/>
    <dgm:cxn modelId="{2513449B-2B3C-4D8D-BA35-ED1E82EB6F36}" type="presParOf" srcId="{80B4B6B2-9831-407D-902B-5914C9E269D7}" destId="{FA3B416F-514B-4AEE-91D0-113AEDF708C9}" srcOrd="2" destOrd="0" presId="urn:microsoft.com/office/officeart/2005/8/layout/default"/>
    <dgm:cxn modelId="{3181A4E4-2E93-443E-93D0-02C67432CDEF}" type="presParOf" srcId="{80B4B6B2-9831-407D-902B-5914C9E269D7}" destId="{C33F69AA-0242-463B-9505-2513CAFFE902}" srcOrd="3" destOrd="0" presId="urn:microsoft.com/office/officeart/2005/8/layout/default"/>
    <dgm:cxn modelId="{B4A8323F-EC40-4E54-9FC4-AE7921888F37}" type="presParOf" srcId="{80B4B6B2-9831-407D-902B-5914C9E269D7}" destId="{81DAD9FF-C888-4580-98B8-7FCEE9B0D624}" srcOrd="4" destOrd="0" presId="urn:microsoft.com/office/officeart/2005/8/layout/default"/>
    <dgm:cxn modelId="{16197481-D436-44CE-81A2-4D4FA26702DA}" type="presParOf" srcId="{80B4B6B2-9831-407D-902B-5914C9E269D7}" destId="{4A058183-6E1A-4BE9-A797-0C63B4DA0EBB}" srcOrd="5" destOrd="0" presId="urn:microsoft.com/office/officeart/2005/8/layout/default"/>
    <dgm:cxn modelId="{15C0E715-1112-42AA-ADF0-7AC84243F5B8}" type="presParOf" srcId="{80B4B6B2-9831-407D-902B-5914C9E269D7}" destId="{426CA404-184F-426B-9AF8-E196CA818DEA}" srcOrd="6" destOrd="0" presId="urn:microsoft.com/office/officeart/2005/8/layout/default"/>
    <dgm:cxn modelId="{E59B319A-E059-476A-A2A5-1B69F6A7FC28}" type="presParOf" srcId="{80B4B6B2-9831-407D-902B-5914C9E269D7}" destId="{6706F05C-198D-48FD-BB04-34D81007AF06}" srcOrd="7" destOrd="0" presId="urn:microsoft.com/office/officeart/2005/8/layout/default"/>
    <dgm:cxn modelId="{EC86F8F3-2BC9-4555-A460-49E928E984CB}" type="presParOf" srcId="{80B4B6B2-9831-407D-902B-5914C9E269D7}" destId="{98802E2A-0F49-4D04-8C01-1C2D20F3E3CA}" srcOrd="8" destOrd="0" presId="urn:microsoft.com/office/officeart/2005/8/layout/default"/>
    <dgm:cxn modelId="{5370F00B-235D-484B-9399-E8196989BD5F}" type="presParOf" srcId="{80B4B6B2-9831-407D-902B-5914C9E269D7}" destId="{2D141B54-7BEE-4DEC-B315-0CF0FFD27672}" srcOrd="9" destOrd="0" presId="urn:microsoft.com/office/officeart/2005/8/layout/default"/>
    <dgm:cxn modelId="{0690D671-ED6F-4E75-B1A1-53F2720D3FE9}" type="presParOf" srcId="{80B4B6B2-9831-407D-902B-5914C9E269D7}" destId="{658058C3-EBAF-403B-AAA6-7F85871A7F9C}" srcOrd="10" destOrd="0" presId="urn:microsoft.com/office/officeart/2005/8/layout/default"/>
    <dgm:cxn modelId="{5E50EAC0-995E-4E78-9677-370DC3509A14}" type="presParOf" srcId="{80B4B6B2-9831-407D-902B-5914C9E269D7}" destId="{737608DF-F60A-4BAC-BEDC-75DE0CA988CA}" srcOrd="11" destOrd="0" presId="urn:microsoft.com/office/officeart/2005/8/layout/default"/>
    <dgm:cxn modelId="{7A962893-4866-4E14-A8EB-4D7B6917D575}" type="presParOf" srcId="{80B4B6B2-9831-407D-902B-5914C9E269D7}" destId="{D47D2CAF-D947-4FBE-9B83-B7129B3A671B}" srcOrd="12"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27CDA-D8CB-4B46-9BBB-6D946A3D6169}">
      <dsp:nvSpPr>
        <dsp:cNvPr id="0" name=""/>
        <dsp:cNvSpPr/>
      </dsp:nvSpPr>
      <dsp:spPr>
        <a:xfrm>
          <a:off x="2062017" y="4189"/>
          <a:ext cx="1849383" cy="1540336"/>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PE" sz="1600" b="0" i="0" kern="1200" dirty="0"/>
            <a:t>PRODUCTOS</a:t>
          </a:r>
          <a:endParaRPr lang="es-PE" sz="1600" kern="1200" dirty="0"/>
        </a:p>
      </dsp:txBody>
      <dsp:txXfrm>
        <a:off x="2332853" y="229766"/>
        <a:ext cx="1307711" cy="1089182"/>
      </dsp:txXfrm>
    </dsp:sp>
    <dsp:sp modelId="{479C336B-CE5C-4123-8DCD-8BEC0EF3C857}">
      <dsp:nvSpPr>
        <dsp:cNvPr id="0" name=""/>
        <dsp:cNvSpPr/>
      </dsp:nvSpPr>
      <dsp:spPr>
        <a:xfrm rot="2160000">
          <a:off x="3759683" y="1190192"/>
          <a:ext cx="316840" cy="52172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s-PE" sz="2200" kern="1200"/>
        </a:p>
      </dsp:txBody>
      <dsp:txXfrm>
        <a:off x="3768760" y="1266602"/>
        <a:ext cx="221788" cy="313036"/>
      </dsp:txXfrm>
    </dsp:sp>
    <dsp:sp modelId="{16966945-6064-4366-8A7D-5EC3910F0A09}">
      <dsp:nvSpPr>
        <dsp:cNvPr id="0" name=""/>
        <dsp:cNvSpPr/>
      </dsp:nvSpPr>
      <dsp:spPr>
        <a:xfrm>
          <a:off x="3939315" y="1368126"/>
          <a:ext cx="1849383" cy="1540336"/>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PE" sz="1600" b="0" i="0" kern="1200" dirty="0"/>
            <a:t>SERVICIOS</a:t>
          </a:r>
          <a:endParaRPr lang="es-PE" sz="1600" kern="1200" dirty="0"/>
        </a:p>
      </dsp:txBody>
      <dsp:txXfrm>
        <a:off x="4210151" y="1593703"/>
        <a:ext cx="1307711" cy="1089182"/>
      </dsp:txXfrm>
    </dsp:sp>
    <dsp:sp modelId="{144710DD-401A-4D60-AC6A-25ED505A2990}">
      <dsp:nvSpPr>
        <dsp:cNvPr id="0" name=""/>
        <dsp:cNvSpPr/>
      </dsp:nvSpPr>
      <dsp:spPr>
        <a:xfrm rot="6480000">
          <a:off x="4308353" y="2970078"/>
          <a:ext cx="401262" cy="52172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s-PE" sz="2200" kern="1200"/>
        </a:p>
      </dsp:txBody>
      <dsp:txXfrm rot="10800000">
        <a:off x="4387142" y="3017179"/>
        <a:ext cx="280883" cy="313036"/>
      </dsp:txXfrm>
    </dsp:sp>
    <dsp:sp modelId="{76E996F9-D1BC-4C48-A81B-BAC00D05C50B}">
      <dsp:nvSpPr>
        <dsp:cNvPr id="0" name=""/>
        <dsp:cNvSpPr/>
      </dsp:nvSpPr>
      <dsp:spPr>
        <a:xfrm>
          <a:off x="3222251" y="3575022"/>
          <a:ext cx="1849383" cy="1540336"/>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PE" sz="1600" b="0" i="0" kern="1200" dirty="0"/>
            <a:t>PUBLICIDAD</a:t>
          </a:r>
          <a:endParaRPr lang="es-PE" sz="1600" kern="1200" dirty="0"/>
        </a:p>
      </dsp:txBody>
      <dsp:txXfrm>
        <a:off x="3493087" y="3800599"/>
        <a:ext cx="1307711" cy="1089182"/>
      </dsp:txXfrm>
    </dsp:sp>
    <dsp:sp modelId="{68B63C8A-F0A9-4FBA-A29A-6BA61E479E9D}">
      <dsp:nvSpPr>
        <dsp:cNvPr id="0" name=""/>
        <dsp:cNvSpPr/>
      </dsp:nvSpPr>
      <dsp:spPr>
        <a:xfrm rot="10800000">
          <a:off x="2868937" y="4084327"/>
          <a:ext cx="249674" cy="52172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s-PE" sz="2200" kern="1200"/>
        </a:p>
      </dsp:txBody>
      <dsp:txXfrm rot="10800000">
        <a:off x="2943839" y="4188672"/>
        <a:ext cx="174772" cy="313036"/>
      </dsp:txXfrm>
    </dsp:sp>
    <dsp:sp modelId="{23739DB6-4397-4869-9865-7B2C744127FC}">
      <dsp:nvSpPr>
        <dsp:cNvPr id="0" name=""/>
        <dsp:cNvSpPr/>
      </dsp:nvSpPr>
      <dsp:spPr>
        <a:xfrm>
          <a:off x="901782" y="3575022"/>
          <a:ext cx="1849383" cy="1540336"/>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PE" sz="1600" b="0" i="0" kern="1200" dirty="0"/>
            <a:t>PROMOCIONES</a:t>
          </a:r>
          <a:endParaRPr lang="es-PE" sz="1600" kern="1200" dirty="0"/>
        </a:p>
      </dsp:txBody>
      <dsp:txXfrm>
        <a:off x="1172618" y="3800599"/>
        <a:ext cx="1307711" cy="1089182"/>
      </dsp:txXfrm>
    </dsp:sp>
    <dsp:sp modelId="{346A33FD-1F7C-4A59-92F1-EC165011771D}">
      <dsp:nvSpPr>
        <dsp:cNvPr id="0" name=""/>
        <dsp:cNvSpPr/>
      </dsp:nvSpPr>
      <dsp:spPr>
        <a:xfrm rot="15120000">
          <a:off x="1270820" y="2991680"/>
          <a:ext cx="401262" cy="52172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s-PE" sz="2200" kern="1200"/>
        </a:p>
      </dsp:txBody>
      <dsp:txXfrm rot="10800000">
        <a:off x="1349609" y="3153269"/>
        <a:ext cx="280883" cy="313036"/>
      </dsp:txXfrm>
    </dsp:sp>
    <dsp:sp modelId="{626E2AD8-800D-46C8-9C4C-508D52E5D8A1}">
      <dsp:nvSpPr>
        <dsp:cNvPr id="0" name=""/>
        <dsp:cNvSpPr/>
      </dsp:nvSpPr>
      <dsp:spPr>
        <a:xfrm>
          <a:off x="184718" y="1368126"/>
          <a:ext cx="1849383" cy="1540336"/>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PE" sz="1600" b="0" i="0" kern="1200" dirty="0"/>
            <a:t>VENTAS </a:t>
          </a:r>
          <a:endParaRPr lang="es-PE" sz="1600" kern="1200" dirty="0"/>
        </a:p>
      </dsp:txBody>
      <dsp:txXfrm>
        <a:off x="455554" y="1593703"/>
        <a:ext cx="1307711" cy="1089182"/>
      </dsp:txXfrm>
    </dsp:sp>
    <dsp:sp modelId="{019644E3-2B2C-41D6-859F-5FFF12F1CB2A}">
      <dsp:nvSpPr>
        <dsp:cNvPr id="0" name=""/>
        <dsp:cNvSpPr/>
      </dsp:nvSpPr>
      <dsp:spPr>
        <a:xfrm rot="19440000">
          <a:off x="1882384" y="1200733"/>
          <a:ext cx="316840" cy="52172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s-PE" sz="2200" kern="1200"/>
        </a:p>
      </dsp:txBody>
      <dsp:txXfrm>
        <a:off x="1891461" y="1333013"/>
        <a:ext cx="221788" cy="313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68416-38AA-4E7F-AC69-76C9D8372DE0}">
      <dsp:nvSpPr>
        <dsp:cNvPr id="0" name=""/>
        <dsp:cNvSpPr/>
      </dsp:nvSpPr>
      <dsp:spPr>
        <a:xfrm rot="5400000">
          <a:off x="6556087" y="-2838882"/>
          <a:ext cx="627501" cy="6465729"/>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s-PE" sz="1800" b="0" i="0" kern="1200" dirty="0">
              <a:latin typeface="Times New Roman" panose="02020603050405020304" pitchFamily="18" charset="0"/>
              <a:cs typeface="Times New Roman" panose="02020603050405020304" pitchFamily="18" charset="0"/>
            </a:rPr>
            <a:t>Los consumidores prefieren productos disponibles y de bajo costo.</a:t>
          </a:r>
        </a:p>
      </dsp:txBody>
      <dsp:txXfrm rot="-5400000">
        <a:off x="3636973" y="110864"/>
        <a:ext cx="6435097" cy="566237"/>
      </dsp:txXfrm>
    </dsp:sp>
    <dsp:sp modelId="{F7B91444-B245-4161-A118-5F82D790EBF5}">
      <dsp:nvSpPr>
        <dsp:cNvPr id="0" name=""/>
        <dsp:cNvSpPr/>
      </dsp:nvSpPr>
      <dsp:spPr>
        <a:xfrm>
          <a:off x="0" y="1794"/>
          <a:ext cx="3636973" cy="784377"/>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b="0" i="0" kern="1200" dirty="0">
              <a:latin typeface="Times New Roman" panose="02020603050405020304" pitchFamily="18" charset="0"/>
              <a:cs typeface="Times New Roman" panose="02020603050405020304" pitchFamily="18" charset="0"/>
            </a:rPr>
            <a:t>CONCEPTO DE PRODUCCION</a:t>
          </a:r>
          <a:endParaRPr lang="es-PE" sz="1800" kern="1200" dirty="0">
            <a:latin typeface="Times New Roman" panose="02020603050405020304" pitchFamily="18" charset="0"/>
            <a:cs typeface="Times New Roman" panose="02020603050405020304" pitchFamily="18" charset="0"/>
          </a:endParaRPr>
        </a:p>
      </dsp:txBody>
      <dsp:txXfrm>
        <a:off x="38290" y="40084"/>
        <a:ext cx="3560393" cy="707797"/>
      </dsp:txXfrm>
    </dsp:sp>
    <dsp:sp modelId="{918C2EDD-898E-4434-AB85-AFD30A75F00E}">
      <dsp:nvSpPr>
        <dsp:cNvPr id="0" name=""/>
        <dsp:cNvSpPr/>
      </dsp:nvSpPr>
      <dsp:spPr>
        <a:xfrm rot="5400000">
          <a:off x="6556087" y="-2015286"/>
          <a:ext cx="627501" cy="6465729"/>
        </a:xfrm>
        <a:prstGeom prst="round2SameRect">
          <a:avLst/>
        </a:prstGeom>
        <a:solidFill>
          <a:schemeClr val="accent3">
            <a:tint val="40000"/>
            <a:alpha val="90000"/>
            <a:hueOff val="1339445"/>
            <a:satOff val="1091"/>
            <a:lumOff val="-44"/>
            <a:alphaOff val="0"/>
          </a:schemeClr>
        </a:solidFill>
        <a:ln w="19050" cap="flat" cmpd="sng" algn="ctr">
          <a:solidFill>
            <a:schemeClr val="accent3">
              <a:tint val="40000"/>
              <a:alpha val="90000"/>
              <a:hueOff val="1339445"/>
              <a:satOff val="1091"/>
              <a:lumOff val="-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s-PE" sz="1800" b="0" i="0" kern="1200" dirty="0">
              <a:latin typeface="Times New Roman" panose="02020603050405020304" pitchFamily="18" charset="0"/>
              <a:cs typeface="Times New Roman" panose="02020603050405020304" pitchFamily="18" charset="0"/>
            </a:rPr>
            <a:t>Los consumidores prefieren productos de mejor en calidad, desempeño e innovadores.</a:t>
          </a:r>
        </a:p>
      </dsp:txBody>
      <dsp:txXfrm rot="-5400000">
        <a:off x="3636973" y="934460"/>
        <a:ext cx="6435097" cy="566237"/>
      </dsp:txXfrm>
    </dsp:sp>
    <dsp:sp modelId="{D199194E-5EEB-4901-A0CB-9D0535ADF522}">
      <dsp:nvSpPr>
        <dsp:cNvPr id="0" name=""/>
        <dsp:cNvSpPr/>
      </dsp:nvSpPr>
      <dsp:spPr>
        <a:xfrm>
          <a:off x="0" y="825389"/>
          <a:ext cx="3636973" cy="784377"/>
        </a:xfrm>
        <a:prstGeom prst="roundRect">
          <a:avLst/>
        </a:prstGeom>
        <a:solidFill>
          <a:schemeClr val="accent3">
            <a:hueOff val="1344598"/>
            <a:satOff val="1658"/>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b="0" i="0" kern="1200" dirty="0">
              <a:latin typeface="Times New Roman" panose="02020603050405020304" pitchFamily="18" charset="0"/>
              <a:cs typeface="Times New Roman" panose="02020603050405020304" pitchFamily="18" charset="0"/>
            </a:rPr>
            <a:t>CONCEPTO DE PRODUCTO</a:t>
          </a:r>
        </a:p>
      </dsp:txBody>
      <dsp:txXfrm>
        <a:off x="38290" y="863679"/>
        <a:ext cx="3560393" cy="707797"/>
      </dsp:txXfrm>
    </dsp:sp>
    <dsp:sp modelId="{7407E00B-10EC-41BD-BCA5-56DE45DA98B3}">
      <dsp:nvSpPr>
        <dsp:cNvPr id="0" name=""/>
        <dsp:cNvSpPr/>
      </dsp:nvSpPr>
      <dsp:spPr>
        <a:xfrm rot="5400000">
          <a:off x="6556087" y="-1191690"/>
          <a:ext cx="627501" cy="6465729"/>
        </a:xfrm>
        <a:prstGeom prst="round2SameRect">
          <a:avLst/>
        </a:prstGeom>
        <a:solidFill>
          <a:schemeClr val="accent3">
            <a:tint val="40000"/>
            <a:alpha val="90000"/>
            <a:hueOff val="2678890"/>
            <a:satOff val="2183"/>
            <a:lumOff val="-88"/>
            <a:alphaOff val="0"/>
          </a:schemeClr>
        </a:solidFill>
        <a:ln w="19050" cap="flat" cmpd="sng" algn="ctr">
          <a:solidFill>
            <a:schemeClr val="accent3">
              <a:tint val="40000"/>
              <a:alpha val="90000"/>
              <a:hueOff val="2678890"/>
              <a:satOff val="2183"/>
              <a:lumOff val="-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s-PE" sz="1800" b="0" i="0" kern="1200" dirty="0">
              <a:latin typeface="Times New Roman" panose="02020603050405020304" pitchFamily="18" charset="0"/>
              <a:cs typeface="Times New Roman" panose="02020603050405020304" pitchFamily="18" charset="0"/>
            </a:rPr>
            <a:t>Los consumidores buscan ofertas o promociones de los productos que desean adquirir.</a:t>
          </a:r>
        </a:p>
      </dsp:txBody>
      <dsp:txXfrm rot="-5400000">
        <a:off x="3636973" y="1758056"/>
        <a:ext cx="6435097" cy="566237"/>
      </dsp:txXfrm>
    </dsp:sp>
    <dsp:sp modelId="{823DD91C-95E2-41F7-AB61-7FC7BDC13C64}">
      <dsp:nvSpPr>
        <dsp:cNvPr id="0" name=""/>
        <dsp:cNvSpPr/>
      </dsp:nvSpPr>
      <dsp:spPr>
        <a:xfrm>
          <a:off x="0" y="1648985"/>
          <a:ext cx="3636973" cy="784377"/>
        </a:xfrm>
        <a:prstGeom prst="roundRect">
          <a:avLst/>
        </a:prstGeom>
        <a:solidFill>
          <a:schemeClr val="accent3">
            <a:hueOff val="2689196"/>
            <a:satOff val="3316"/>
            <a:lumOff val="-7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b="0" i="0" kern="1200" dirty="0">
              <a:latin typeface="Times New Roman" panose="02020603050405020304" pitchFamily="18" charset="0"/>
              <a:cs typeface="Times New Roman" panose="02020603050405020304" pitchFamily="18" charset="0"/>
            </a:rPr>
            <a:t>CONCEPTO DE VENTA</a:t>
          </a:r>
        </a:p>
      </dsp:txBody>
      <dsp:txXfrm>
        <a:off x="38290" y="1687275"/>
        <a:ext cx="3560393" cy="707797"/>
      </dsp:txXfrm>
    </dsp:sp>
    <dsp:sp modelId="{8F157FA4-AA6D-411D-A771-042560D0D1E3}">
      <dsp:nvSpPr>
        <dsp:cNvPr id="0" name=""/>
        <dsp:cNvSpPr/>
      </dsp:nvSpPr>
      <dsp:spPr>
        <a:xfrm rot="5400000">
          <a:off x="6556087" y="-368094"/>
          <a:ext cx="627501" cy="6465729"/>
        </a:xfrm>
        <a:prstGeom prst="round2SameRect">
          <a:avLst/>
        </a:prstGeom>
        <a:solidFill>
          <a:schemeClr val="accent3">
            <a:tint val="40000"/>
            <a:alpha val="90000"/>
            <a:hueOff val="4018334"/>
            <a:satOff val="3274"/>
            <a:lumOff val="-131"/>
            <a:alphaOff val="0"/>
          </a:schemeClr>
        </a:solidFill>
        <a:ln w="19050" cap="flat" cmpd="sng" algn="ctr">
          <a:solidFill>
            <a:schemeClr val="accent3">
              <a:tint val="40000"/>
              <a:alpha val="90000"/>
              <a:hueOff val="4018334"/>
              <a:satOff val="3274"/>
              <a:lumOff val="-1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s-PE" sz="1800" b="0" i="0" kern="1200" dirty="0">
              <a:latin typeface="Times New Roman" panose="02020603050405020304" pitchFamily="18" charset="0"/>
              <a:cs typeface="Times New Roman" panose="02020603050405020304" pitchFamily="18" charset="0"/>
            </a:rPr>
            <a:t>Tiene como objetivo primordial la satisfacción de necesidades del mercado meta de modo más eficaz y eficiente que los competidores.</a:t>
          </a:r>
        </a:p>
      </dsp:txBody>
      <dsp:txXfrm rot="-5400000">
        <a:off x="3636973" y="2581652"/>
        <a:ext cx="6435097" cy="566237"/>
      </dsp:txXfrm>
    </dsp:sp>
    <dsp:sp modelId="{D19C0D50-06E7-4419-A741-355A6597E75C}">
      <dsp:nvSpPr>
        <dsp:cNvPr id="0" name=""/>
        <dsp:cNvSpPr/>
      </dsp:nvSpPr>
      <dsp:spPr>
        <a:xfrm>
          <a:off x="0" y="2472581"/>
          <a:ext cx="3636973" cy="784377"/>
        </a:xfrm>
        <a:prstGeom prst="roundRect">
          <a:avLst/>
        </a:prstGeom>
        <a:solidFill>
          <a:schemeClr val="accent3">
            <a:hueOff val="4033794"/>
            <a:satOff val="4975"/>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b="0" i="0" kern="1200" dirty="0">
              <a:latin typeface="Times New Roman" panose="02020603050405020304" pitchFamily="18" charset="0"/>
              <a:cs typeface="Times New Roman" panose="02020603050405020304" pitchFamily="18" charset="0"/>
            </a:rPr>
            <a:t>CONCEPTO DE MARKETING</a:t>
          </a:r>
        </a:p>
      </dsp:txBody>
      <dsp:txXfrm>
        <a:off x="38290" y="2510871"/>
        <a:ext cx="3560393" cy="707797"/>
      </dsp:txXfrm>
    </dsp:sp>
    <dsp:sp modelId="{4B54C472-8DB5-42A2-8C8F-AA7EEEE6EDB2}">
      <dsp:nvSpPr>
        <dsp:cNvPr id="0" name=""/>
        <dsp:cNvSpPr/>
      </dsp:nvSpPr>
      <dsp:spPr>
        <a:xfrm rot="5400000">
          <a:off x="6556087" y="455501"/>
          <a:ext cx="627501" cy="6465729"/>
        </a:xfrm>
        <a:prstGeom prst="round2SameRect">
          <a:avLst/>
        </a:prstGeom>
        <a:solidFill>
          <a:schemeClr val="accent3">
            <a:tint val="40000"/>
            <a:alpha val="90000"/>
            <a:hueOff val="5357779"/>
            <a:satOff val="4366"/>
            <a:lumOff val="-175"/>
            <a:alphaOff val="0"/>
          </a:schemeClr>
        </a:solidFill>
        <a:ln w="19050" cap="flat" cmpd="sng" algn="ctr">
          <a:solidFill>
            <a:schemeClr val="accent3">
              <a:tint val="40000"/>
              <a:alpha val="90000"/>
              <a:hueOff val="5357779"/>
              <a:satOff val="4366"/>
              <a:lumOff val="-1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s-PE" sz="1800" b="0" i="0" kern="1200" dirty="0">
              <a:latin typeface="Times New Roman" panose="02020603050405020304" pitchFamily="18" charset="0"/>
              <a:cs typeface="Times New Roman" panose="02020603050405020304" pitchFamily="18" charset="0"/>
            </a:rPr>
            <a:t>Cuestiona si se toma en cuenta los conflictos entre los deseos a corto plazo del consumidor y su bienestar a largo plazo.</a:t>
          </a:r>
        </a:p>
      </dsp:txBody>
      <dsp:txXfrm rot="-5400000">
        <a:off x="3636973" y="3405247"/>
        <a:ext cx="6435097" cy="566237"/>
      </dsp:txXfrm>
    </dsp:sp>
    <dsp:sp modelId="{9CF06232-6F38-42FE-AC68-30F848B4B571}">
      <dsp:nvSpPr>
        <dsp:cNvPr id="0" name=""/>
        <dsp:cNvSpPr/>
      </dsp:nvSpPr>
      <dsp:spPr>
        <a:xfrm>
          <a:off x="0" y="3296177"/>
          <a:ext cx="3636973" cy="784377"/>
        </a:xfrm>
        <a:prstGeom prst="roundRect">
          <a:avLst/>
        </a:prstGeom>
        <a:solidFill>
          <a:schemeClr val="accent3">
            <a:hueOff val="5378392"/>
            <a:satOff val="6633"/>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b="0" i="0" kern="1200" dirty="0">
              <a:latin typeface="Times New Roman" panose="02020603050405020304" pitchFamily="18" charset="0"/>
              <a:cs typeface="Times New Roman" panose="02020603050405020304" pitchFamily="18" charset="0"/>
            </a:rPr>
            <a:t>CONCEPTO DE MARKETING SOCIAL</a:t>
          </a:r>
        </a:p>
      </dsp:txBody>
      <dsp:txXfrm>
        <a:off x="38290" y="3334467"/>
        <a:ext cx="3560393" cy="7077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DE4AB-3E16-4F15-B6AF-E8413E88098D}">
      <dsp:nvSpPr>
        <dsp:cNvPr id="0" name=""/>
        <dsp:cNvSpPr/>
      </dsp:nvSpPr>
      <dsp:spPr>
        <a:xfrm>
          <a:off x="2944" y="703854"/>
          <a:ext cx="2335927" cy="1401556"/>
        </a:xfrm>
        <a:prstGeom prst="rect">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latin typeface="Times New Roman" panose="02020603050405020304" pitchFamily="18" charset="0"/>
              <a:cs typeface="Times New Roman" panose="02020603050405020304" pitchFamily="18" charset="0"/>
            </a:rPr>
            <a:t>Transformar al Marketing en una disciplina más financiera y contable. </a:t>
          </a:r>
        </a:p>
      </dsp:txBody>
      <dsp:txXfrm>
        <a:off x="2944" y="703854"/>
        <a:ext cx="2335927" cy="1401556"/>
      </dsp:txXfrm>
    </dsp:sp>
    <dsp:sp modelId="{FA3B416F-514B-4AEE-91D0-113AEDF708C9}">
      <dsp:nvSpPr>
        <dsp:cNvPr id="0" name=""/>
        <dsp:cNvSpPr/>
      </dsp:nvSpPr>
      <dsp:spPr>
        <a:xfrm>
          <a:off x="2572465" y="703854"/>
          <a:ext cx="2335927" cy="1401556"/>
        </a:xfrm>
        <a:prstGeom prst="rect">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latin typeface="Times New Roman" panose="02020603050405020304" pitchFamily="18" charset="0"/>
              <a:cs typeface="Times New Roman" panose="02020603050405020304" pitchFamily="18" charset="0"/>
            </a:rPr>
            <a:t>Optimizar las relaciones entre Marketing y Ventas.</a:t>
          </a:r>
        </a:p>
      </dsp:txBody>
      <dsp:txXfrm>
        <a:off x="2572465" y="703854"/>
        <a:ext cx="2335927" cy="1401556"/>
      </dsp:txXfrm>
    </dsp:sp>
    <dsp:sp modelId="{81DAD9FF-C888-4580-98B8-7FCEE9B0D624}">
      <dsp:nvSpPr>
        <dsp:cNvPr id="0" name=""/>
        <dsp:cNvSpPr/>
      </dsp:nvSpPr>
      <dsp:spPr>
        <a:xfrm>
          <a:off x="5141985" y="703854"/>
          <a:ext cx="2335927" cy="1401556"/>
        </a:xfrm>
        <a:prstGeom prst="rect">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latin typeface="Times New Roman" panose="02020603050405020304" pitchFamily="18" charset="0"/>
              <a:cs typeface="Times New Roman" panose="02020603050405020304" pitchFamily="18" charset="0"/>
            </a:rPr>
            <a:t>Apostar por un “High-</a:t>
          </a:r>
          <a:r>
            <a:rPr lang="es-PE" sz="2000" kern="1200" dirty="0" err="1">
              <a:latin typeface="Times New Roman" panose="02020603050405020304" pitchFamily="18" charset="0"/>
              <a:cs typeface="Times New Roman" panose="02020603050405020304" pitchFamily="18" charset="0"/>
            </a:rPr>
            <a:t>Tech</a:t>
          </a:r>
          <a:r>
            <a:rPr lang="es-PE" sz="2000" kern="1200" dirty="0">
              <a:latin typeface="Times New Roman" panose="02020603050405020304" pitchFamily="18" charset="0"/>
              <a:cs typeface="Times New Roman" panose="02020603050405020304" pitchFamily="18" charset="0"/>
            </a:rPr>
            <a:t> Marketing”</a:t>
          </a:r>
        </a:p>
      </dsp:txBody>
      <dsp:txXfrm>
        <a:off x="5141985" y="703854"/>
        <a:ext cx="2335927" cy="1401556"/>
      </dsp:txXfrm>
    </dsp:sp>
    <dsp:sp modelId="{426CA404-184F-426B-9AF8-E196CA818DEA}">
      <dsp:nvSpPr>
        <dsp:cNvPr id="0" name=""/>
        <dsp:cNvSpPr/>
      </dsp:nvSpPr>
      <dsp:spPr>
        <a:xfrm>
          <a:off x="7711506" y="703854"/>
          <a:ext cx="2335927" cy="1401556"/>
        </a:xfrm>
        <a:prstGeom prst="rect">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latin typeface="Times New Roman" panose="02020603050405020304" pitchFamily="18" charset="0"/>
              <a:cs typeface="Times New Roman" panose="02020603050405020304" pitchFamily="18" charset="0"/>
            </a:rPr>
            <a:t>Crear nuevas formas de comunicación orientadas al cliente</a:t>
          </a:r>
        </a:p>
      </dsp:txBody>
      <dsp:txXfrm>
        <a:off x="7711506" y="703854"/>
        <a:ext cx="2335927" cy="1401556"/>
      </dsp:txXfrm>
    </dsp:sp>
    <dsp:sp modelId="{98802E2A-0F49-4D04-8C01-1C2D20F3E3CA}">
      <dsp:nvSpPr>
        <dsp:cNvPr id="0" name=""/>
        <dsp:cNvSpPr/>
      </dsp:nvSpPr>
      <dsp:spPr>
        <a:xfrm>
          <a:off x="1287704" y="2339004"/>
          <a:ext cx="2335927" cy="1401556"/>
        </a:xfrm>
        <a:prstGeom prst="rect">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latin typeface="Times New Roman" panose="02020603050405020304" pitchFamily="18" charset="0"/>
              <a:cs typeface="Times New Roman" panose="02020603050405020304" pitchFamily="18" charset="0"/>
            </a:rPr>
            <a:t>El Marketing debe escuchar al cliente para crear nuevos productos y servicios. </a:t>
          </a:r>
        </a:p>
      </dsp:txBody>
      <dsp:txXfrm>
        <a:off x="1287704" y="2339004"/>
        <a:ext cx="2335927" cy="1401556"/>
      </dsp:txXfrm>
    </dsp:sp>
    <dsp:sp modelId="{658058C3-EBAF-403B-AAA6-7F85871A7F9C}">
      <dsp:nvSpPr>
        <dsp:cNvPr id="0" name=""/>
        <dsp:cNvSpPr/>
      </dsp:nvSpPr>
      <dsp:spPr>
        <a:xfrm>
          <a:off x="3857225" y="2339004"/>
          <a:ext cx="2335927" cy="1401556"/>
        </a:xfrm>
        <a:prstGeom prst="rect">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latin typeface="Times New Roman" panose="02020603050405020304" pitchFamily="18" charset="0"/>
              <a:cs typeface="Times New Roman" panose="02020603050405020304" pitchFamily="18" charset="0"/>
            </a:rPr>
            <a:t>Crear un nuevo Marketing de Clientes</a:t>
          </a:r>
        </a:p>
      </dsp:txBody>
      <dsp:txXfrm>
        <a:off x="3857225" y="2339004"/>
        <a:ext cx="2335927" cy="1401556"/>
      </dsp:txXfrm>
    </dsp:sp>
    <dsp:sp modelId="{D47D2CAF-D947-4FBE-9B83-B7129B3A671B}">
      <dsp:nvSpPr>
        <dsp:cNvPr id="0" name=""/>
        <dsp:cNvSpPr/>
      </dsp:nvSpPr>
      <dsp:spPr>
        <a:xfrm>
          <a:off x="6426746" y="2339004"/>
          <a:ext cx="2335927" cy="1401556"/>
        </a:xfrm>
        <a:prstGeom prst="rect">
          <a:avLst/>
        </a:prstGeom>
        <a:solidFill>
          <a:schemeClr val="accent4">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kern="1200" dirty="0">
              <a:latin typeface="Times New Roman" panose="02020603050405020304" pitchFamily="18" charset="0"/>
              <a:cs typeface="Times New Roman" panose="02020603050405020304" pitchFamily="18" charset="0"/>
            </a:rPr>
            <a:t>El Marketing debe dejar de ser táctico y transformarse en estratégico. </a:t>
          </a:r>
        </a:p>
      </dsp:txBody>
      <dsp:txXfrm>
        <a:off x="6426746" y="2339004"/>
        <a:ext cx="2335927" cy="140155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4" name=""/>
        <p:cNvGrpSpPr/>
        <p:nvPr/>
      </p:nvGrpSpPr>
      <p:grpSpPr>
        <a:xfrm>
          <a:off x="0" y="0"/>
          <a:ext cx="0" cy="0"/>
          <a:chOff x="0" y="0"/>
          <a:chExt cx="0" cy="0"/>
        </a:xfrm>
      </p:grpSpPr>
      <p:sp>
        <p:nvSpPr>
          <p:cNvPr id="104871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Diapositiva de título">
    <p:spTree>
      <p:nvGrpSpPr>
        <p:cNvPr id="28" name=""/>
        <p:cNvGrpSpPr/>
        <p:nvPr/>
      </p:nvGrpSpPr>
      <p:grpSpPr>
        <a:xfrm>
          <a:off x="0" y="0"/>
          <a:ext cx="0" cy="0"/>
          <a:chOff x="0" y="0"/>
          <a:chExt cx="0" cy="0"/>
        </a:xfrm>
      </p:grpSpPr>
      <p:pic>
        <p:nvPicPr>
          <p:cNvPr id="2097153"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584"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585"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6"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7"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88"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dirty="0" lang="en-US"/>
          </a:p>
        </p:txBody>
      </p:sp>
      <p:sp>
        <p:nvSpPr>
          <p:cNvPr id="1048589"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s-ES"/>
              <a:t>Haga clic para modificar el estilo de subtítulo del patrón</a:t>
            </a:r>
            <a:endParaRPr dirty="0" lang="en-US"/>
          </a:p>
        </p:txBody>
      </p:sp>
      <p:sp>
        <p:nvSpPr>
          <p:cNvPr id="1048590"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A31E481-7E38-4E17-A99D-68FC9691483E}" type="datetimeFigureOut">
              <a:rPr lang="es-PE" smtClean="0"/>
            </a:fld>
            <a:endParaRPr lang="es-PE"/>
          </a:p>
        </p:txBody>
      </p:sp>
      <p:sp>
        <p:nvSpPr>
          <p:cNvPr id="1048591" name="Footer Placeholder 4"/>
          <p:cNvSpPr>
            <a:spLocks noGrp="1"/>
          </p:cNvSpPr>
          <p:nvPr>
            <p:ph type="ftr" sz="quarter" idx="11"/>
          </p:nvPr>
        </p:nvSpPr>
        <p:spPr>
          <a:xfrm rot="21420000">
            <a:off x="-5560" y="4883024"/>
            <a:ext cx="4047239" cy="1195538"/>
          </a:xfrm>
        </p:spPr>
        <p:txBody>
          <a:bodyPr anchor="ctr" bIns="45720" lIns="91440" rIns="91440" rtlCol="0" tIns="45720" vert="horz"/>
          <a:lstStyle>
            <a:lvl1pPr algn="r">
              <a:defRPr dirty="0" sz="5400" lang="en-US"/>
            </a:lvl1pPr>
          </a:lstStyle>
          <a:p>
            <a:endParaRPr lang="es-PE"/>
          </a:p>
        </p:txBody>
      </p:sp>
      <p:sp>
        <p:nvSpPr>
          <p:cNvPr id="1048592"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DB6E4DE-41E0-4619-B032-DA9D33FCE8A7}" type="slidenum">
              <a:rPr lang="es-PE" smtClean="0"/>
            </a:fld>
            <a:endParaRPr lang="es-PE"/>
          </a:p>
        </p:txBody>
      </p:sp>
      <p:sp>
        <p:nvSpPr>
          <p:cNvPr id="1048593"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48" name=""/>
        <p:cNvGrpSpPr/>
        <p:nvPr/>
      </p:nvGrpSpPr>
      <p:grpSpPr>
        <a:xfrm>
          <a:off x="0" y="0"/>
          <a:ext cx="0" cy="0"/>
          <a:chOff x="0" y="0"/>
          <a:chExt cx="0" cy="0"/>
        </a:xfrm>
      </p:grpSpPr>
      <p:sp>
        <p:nvSpPr>
          <p:cNvPr id="1048681"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dirty="0" lang="en-US"/>
          </a:p>
        </p:txBody>
      </p:sp>
      <p:sp>
        <p:nvSpPr>
          <p:cNvPr id="1048682"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s-ES"/>
              <a:t>Haga clic en el icono para agregar una imagen</a:t>
            </a:r>
            <a:endParaRPr dirty="0" lang="en-US"/>
          </a:p>
        </p:txBody>
      </p:sp>
      <p:sp>
        <p:nvSpPr>
          <p:cNvPr id="1048683"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s-ES"/>
              <a:t>Haga clic para modificar los estilos de texto del patrón</a:t>
            </a:r>
          </a:p>
        </p:txBody>
      </p:sp>
      <p:sp>
        <p:nvSpPr>
          <p:cNvPr id="1048684" name="Date Placeholder 4"/>
          <p:cNvSpPr>
            <a:spLocks noGrp="1"/>
          </p:cNvSpPr>
          <p:nvPr>
            <p:ph type="dt" sz="half" idx="10"/>
          </p:nvPr>
        </p:nvSpPr>
        <p:spPr/>
        <p:txBody>
          <a:bodyPr/>
          <a:p>
            <a:fld id="{AA31E481-7E38-4E17-A99D-68FC9691483E}" type="datetimeFigureOut">
              <a:rPr lang="es-PE" smtClean="0"/>
            </a:fld>
            <a:endParaRPr lang="es-PE"/>
          </a:p>
        </p:txBody>
      </p:sp>
      <p:sp>
        <p:nvSpPr>
          <p:cNvPr id="1048685" name="Footer Placeholder 5"/>
          <p:cNvSpPr>
            <a:spLocks noGrp="1"/>
          </p:cNvSpPr>
          <p:nvPr>
            <p:ph type="ftr" sz="quarter" idx="11"/>
          </p:nvPr>
        </p:nvSpPr>
        <p:spPr/>
        <p:txBody>
          <a:bodyPr/>
          <a:p>
            <a:endParaRPr lang="es-PE"/>
          </a:p>
        </p:txBody>
      </p:sp>
      <p:sp>
        <p:nvSpPr>
          <p:cNvPr id="1048686" name="Slide Number Placeholder 6"/>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39" name=""/>
        <p:cNvGrpSpPr/>
        <p:nvPr/>
      </p:nvGrpSpPr>
      <p:grpSpPr>
        <a:xfrm>
          <a:off x="0" y="0"/>
          <a:ext cx="0" cy="0"/>
          <a:chOff x="0" y="0"/>
          <a:chExt cx="0" cy="0"/>
        </a:xfrm>
      </p:grpSpPr>
      <p:sp>
        <p:nvSpPr>
          <p:cNvPr id="1048623"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dirty="0" lang="en-US"/>
          </a:p>
        </p:txBody>
      </p:sp>
      <p:sp>
        <p:nvSpPr>
          <p:cNvPr id="1048624"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s-ES"/>
              <a:t>Haga clic para modificar los estilos de texto del patrón</a:t>
            </a:r>
          </a:p>
        </p:txBody>
      </p:sp>
      <p:sp>
        <p:nvSpPr>
          <p:cNvPr id="1048625" name="Date Placeholder 4"/>
          <p:cNvSpPr>
            <a:spLocks noGrp="1"/>
          </p:cNvSpPr>
          <p:nvPr>
            <p:ph type="dt" sz="half" idx="10"/>
          </p:nvPr>
        </p:nvSpPr>
        <p:spPr/>
        <p:txBody>
          <a:bodyPr/>
          <a:p>
            <a:fld id="{AA31E481-7E38-4E17-A99D-68FC9691483E}" type="datetimeFigureOut">
              <a:rPr lang="es-PE" smtClean="0"/>
            </a:fld>
            <a:endParaRPr lang="es-PE"/>
          </a:p>
        </p:txBody>
      </p:sp>
      <p:sp>
        <p:nvSpPr>
          <p:cNvPr id="1048626" name="Footer Placeholder 5"/>
          <p:cNvSpPr>
            <a:spLocks noGrp="1"/>
          </p:cNvSpPr>
          <p:nvPr>
            <p:ph type="ftr" sz="quarter" idx="11"/>
          </p:nvPr>
        </p:nvSpPr>
        <p:spPr/>
        <p:txBody>
          <a:bodyPr/>
          <a:p>
            <a:endParaRPr lang="es-PE"/>
          </a:p>
        </p:txBody>
      </p:sp>
      <p:sp>
        <p:nvSpPr>
          <p:cNvPr id="1048627" name="Slide Number Placeholder 6"/>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46" name=""/>
        <p:cNvGrpSpPr/>
        <p:nvPr/>
      </p:nvGrpSpPr>
      <p:grpSpPr>
        <a:xfrm>
          <a:off x="0" y="0"/>
          <a:ext cx="0" cy="0"/>
          <a:chOff x="0" y="0"/>
          <a:chExt cx="0" cy="0"/>
        </a:xfrm>
      </p:grpSpPr>
      <p:sp>
        <p:nvSpPr>
          <p:cNvPr id="1048668"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dirty="0" lang="en-US"/>
          </a:p>
        </p:txBody>
      </p:sp>
      <p:sp>
        <p:nvSpPr>
          <p:cNvPr id="1048669"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s-ES"/>
              <a:t>Haga clic para modificar los estilos de texto del patrón</a:t>
            </a:r>
          </a:p>
        </p:txBody>
      </p:sp>
      <p:sp>
        <p:nvSpPr>
          <p:cNvPr id="1048670"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s-ES"/>
              <a:t>Haga clic para modificar los estilos de texto del patrón</a:t>
            </a:r>
          </a:p>
        </p:txBody>
      </p:sp>
      <p:sp>
        <p:nvSpPr>
          <p:cNvPr id="1048671" name="Date Placeholder 4"/>
          <p:cNvSpPr>
            <a:spLocks noGrp="1"/>
          </p:cNvSpPr>
          <p:nvPr>
            <p:ph type="dt" sz="half" idx="10"/>
          </p:nvPr>
        </p:nvSpPr>
        <p:spPr/>
        <p:txBody>
          <a:bodyPr/>
          <a:p>
            <a:fld id="{AA31E481-7E38-4E17-A99D-68FC9691483E}" type="datetimeFigureOut">
              <a:rPr lang="es-PE" smtClean="0"/>
            </a:fld>
            <a:endParaRPr lang="es-PE"/>
          </a:p>
        </p:txBody>
      </p:sp>
      <p:sp>
        <p:nvSpPr>
          <p:cNvPr id="1048672" name="Footer Placeholder 5"/>
          <p:cNvSpPr>
            <a:spLocks noGrp="1"/>
          </p:cNvSpPr>
          <p:nvPr>
            <p:ph type="ftr" sz="quarter" idx="11"/>
          </p:nvPr>
        </p:nvSpPr>
        <p:spPr/>
        <p:txBody>
          <a:bodyPr/>
          <a:p>
            <a:endParaRPr lang="es-PE"/>
          </a:p>
        </p:txBody>
      </p:sp>
      <p:sp>
        <p:nvSpPr>
          <p:cNvPr id="1048673" name="Slide Number Placeholder 6"/>
          <p:cNvSpPr>
            <a:spLocks noGrp="1"/>
          </p:cNvSpPr>
          <p:nvPr>
            <p:ph type="sldNum" sz="quarter" idx="12"/>
          </p:nvPr>
        </p:nvSpPr>
        <p:spPr/>
        <p:txBody>
          <a:bodyPr/>
          <a:p>
            <a:fld id="{ADB6E4DE-41E0-4619-B032-DA9D33FCE8A7}" type="slidenum">
              <a:rPr lang="es-PE" smtClean="0"/>
            </a:fld>
            <a:endParaRPr lang="es-PE"/>
          </a:p>
        </p:txBody>
      </p:sp>
      <p:sp>
        <p:nvSpPr>
          <p:cNvPr id="1048674"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38" name=""/>
        <p:cNvGrpSpPr/>
        <p:nvPr/>
      </p:nvGrpSpPr>
      <p:grpSpPr>
        <a:xfrm>
          <a:off x="0" y="0"/>
          <a:ext cx="0" cy="0"/>
          <a:chOff x="0" y="0"/>
          <a:chExt cx="0" cy="0"/>
        </a:xfrm>
      </p:grpSpPr>
      <p:sp>
        <p:nvSpPr>
          <p:cNvPr id="1048618"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dirty="0" lang="en-US"/>
          </a:p>
        </p:txBody>
      </p:sp>
      <p:sp>
        <p:nvSpPr>
          <p:cNvPr id="1048619"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s-ES"/>
              <a:t>Haga clic para modificar los estilos de texto del patrón</a:t>
            </a:r>
          </a:p>
        </p:txBody>
      </p:sp>
      <p:sp>
        <p:nvSpPr>
          <p:cNvPr id="1048620" name="Date Placeholder 4"/>
          <p:cNvSpPr>
            <a:spLocks noGrp="1"/>
          </p:cNvSpPr>
          <p:nvPr>
            <p:ph type="dt" sz="half" idx="10"/>
          </p:nvPr>
        </p:nvSpPr>
        <p:spPr/>
        <p:txBody>
          <a:bodyPr/>
          <a:p>
            <a:fld id="{AA31E481-7E38-4E17-A99D-68FC9691483E}" type="datetimeFigureOut">
              <a:rPr lang="es-PE" smtClean="0"/>
            </a:fld>
            <a:endParaRPr lang="es-PE"/>
          </a:p>
        </p:txBody>
      </p:sp>
      <p:sp>
        <p:nvSpPr>
          <p:cNvPr id="1048621" name="Footer Placeholder 5"/>
          <p:cNvSpPr>
            <a:spLocks noGrp="1"/>
          </p:cNvSpPr>
          <p:nvPr>
            <p:ph type="ftr" sz="quarter" idx="11"/>
          </p:nvPr>
        </p:nvSpPr>
        <p:spPr/>
        <p:txBody>
          <a:bodyPr/>
          <a:p>
            <a:endParaRPr lang="es-PE"/>
          </a:p>
        </p:txBody>
      </p:sp>
      <p:sp>
        <p:nvSpPr>
          <p:cNvPr id="1048622" name="Slide Number Placeholder 6"/>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50" name=""/>
        <p:cNvGrpSpPr/>
        <p:nvPr/>
      </p:nvGrpSpPr>
      <p:grpSpPr>
        <a:xfrm>
          <a:off x="0" y="0"/>
          <a:ext cx="0" cy="0"/>
          <a:chOff x="0" y="0"/>
          <a:chExt cx="0" cy="0"/>
        </a:xfrm>
      </p:grpSpPr>
      <p:sp>
        <p:nvSpPr>
          <p:cNvPr id="1048693" name="Title 1"/>
          <p:cNvSpPr>
            <a:spLocks noGrp="1"/>
          </p:cNvSpPr>
          <p:nvPr>
            <p:ph type="title"/>
          </p:nvPr>
        </p:nvSpPr>
        <p:spPr>
          <a:xfrm>
            <a:off x="685802" y="685800"/>
            <a:ext cx="10394706" cy="1151965"/>
          </a:xfrm>
        </p:spPr>
        <p:txBody>
          <a:bodyPr/>
          <a:lstStyle>
            <a:lvl1pPr algn="ctr"/>
          </a:lstStyle>
          <a:p>
            <a:r>
              <a:rPr lang="es-ES"/>
              <a:t>Haga clic para modificar el estilo de título del patrón</a:t>
            </a:r>
            <a:endParaRPr dirty="0" lang="en-US"/>
          </a:p>
        </p:txBody>
      </p:sp>
      <p:sp>
        <p:nvSpPr>
          <p:cNvPr id="1048694"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s-ES"/>
              <a:t>Haga clic para modificar los estilos de texto del patrón</a:t>
            </a:r>
          </a:p>
        </p:txBody>
      </p:sp>
      <p:sp>
        <p:nvSpPr>
          <p:cNvPr id="1048695"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s-ES"/>
              <a:t>Haga clic para modificar los estilos de texto del patrón</a:t>
            </a:r>
          </a:p>
        </p:txBody>
      </p:sp>
      <p:sp>
        <p:nvSpPr>
          <p:cNvPr id="1048696"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s-ES"/>
              <a:t>Haga clic para modificar los estilos de texto del patrón</a:t>
            </a:r>
          </a:p>
        </p:txBody>
      </p:sp>
      <p:sp>
        <p:nvSpPr>
          <p:cNvPr id="1048697"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s-ES"/>
              <a:t>Haga clic para modificar los estilos de texto del patrón</a:t>
            </a:r>
          </a:p>
        </p:txBody>
      </p:sp>
      <p:sp>
        <p:nvSpPr>
          <p:cNvPr id="1048698"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s-ES"/>
              <a:t>Haga clic para modificar los estilos de texto del patrón</a:t>
            </a:r>
          </a:p>
        </p:txBody>
      </p:sp>
      <p:sp>
        <p:nvSpPr>
          <p:cNvPr id="1048699"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s-ES"/>
              <a:t>Haga clic para modificar los estilos de texto del patrón</a:t>
            </a:r>
          </a:p>
        </p:txBody>
      </p:sp>
      <p:sp>
        <p:nvSpPr>
          <p:cNvPr id="1048700" name="Date Placeholder 2"/>
          <p:cNvSpPr>
            <a:spLocks noGrp="1"/>
          </p:cNvSpPr>
          <p:nvPr>
            <p:ph type="dt" sz="half" idx="10"/>
          </p:nvPr>
        </p:nvSpPr>
        <p:spPr/>
        <p:txBody>
          <a:bodyPr/>
          <a:p>
            <a:fld id="{AA31E481-7E38-4E17-A99D-68FC9691483E}" type="datetimeFigureOut">
              <a:rPr lang="es-PE" smtClean="0"/>
            </a:fld>
            <a:endParaRPr lang="es-PE"/>
          </a:p>
        </p:txBody>
      </p:sp>
      <p:sp>
        <p:nvSpPr>
          <p:cNvPr id="1048701" name="Footer Placeholder 3"/>
          <p:cNvSpPr>
            <a:spLocks noGrp="1"/>
          </p:cNvSpPr>
          <p:nvPr>
            <p:ph type="ftr" sz="quarter" idx="11"/>
          </p:nvPr>
        </p:nvSpPr>
        <p:spPr/>
        <p:txBody>
          <a:bodyPr/>
          <a:p>
            <a:endParaRPr lang="es-PE"/>
          </a:p>
        </p:txBody>
      </p:sp>
      <p:sp>
        <p:nvSpPr>
          <p:cNvPr id="1048702" name="Slide Number Placeholder 4"/>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41" name=""/>
        <p:cNvGrpSpPr/>
        <p:nvPr/>
      </p:nvGrpSpPr>
      <p:grpSpPr>
        <a:xfrm>
          <a:off x="0" y="0"/>
          <a:ext cx="0" cy="0"/>
          <a:chOff x="0" y="0"/>
          <a:chExt cx="0" cy="0"/>
        </a:xfrm>
      </p:grpSpPr>
      <p:sp>
        <p:nvSpPr>
          <p:cNvPr id="1048634" name="Title 1"/>
          <p:cNvSpPr>
            <a:spLocks noGrp="1"/>
          </p:cNvSpPr>
          <p:nvPr>
            <p:ph type="title"/>
          </p:nvPr>
        </p:nvSpPr>
        <p:spPr>
          <a:xfrm>
            <a:off x="685801" y="685800"/>
            <a:ext cx="10396882" cy="1151965"/>
          </a:xfrm>
        </p:spPr>
        <p:txBody>
          <a:bodyPr/>
          <a:lstStyle>
            <a:lvl1pPr algn="ctr"/>
          </a:lstStyle>
          <a:p>
            <a:r>
              <a:rPr lang="es-ES"/>
              <a:t>Haga clic para modificar el estilo de título del patrón</a:t>
            </a:r>
            <a:endParaRPr dirty="0" lang="en-US"/>
          </a:p>
        </p:txBody>
      </p:sp>
      <p:sp>
        <p:nvSpPr>
          <p:cNvPr id="1048635"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s-ES"/>
              <a:t>Haga clic para modificar los estilos de texto del patrón</a:t>
            </a:r>
          </a:p>
        </p:txBody>
      </p:sp>
      <p:sp>
        <p:nvSpPr>
          <p:cNvPr id="1048636"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s-ES"/>
              <a:t>Haga clic en el icono para agregar una imagen</a:t>
            </a:r>
            <a:endParaRPr dirty="0" lang="en-US"/>
          </a:p>
        </p:txBody>
      </p:sp>
      <p:sp>
        <p:nvSpPr>
          <p:cNvPr id="1048637"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s-ES"/>
              <a:t>Haga clic para modificar los estilos de texto del patrón</a:t>
            </a:r>
          </a:p>
        </p:txBody>
      </p:sp>
      <p:sp>
        <p:nvSpPr>
          <p:cNvPr id="1048638"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s-ES"/>
              <a:t>Haga clic para modificar los estilos de texto del patrón</a:t>
            </a:r>
          </a:p>
        </p:txBody>
      </p:sp>
      <p:sp>
        <p:nvSpPr>
          <p:cNvPr id="1048639"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s-ES"/>
              <a:t>Haga clic en el icono para agregar una imagen</a:t>
            </a:r>
            <a:endParaRPr dirty="0" lang="en-US"/>
          </a:p>
        </p:txBody>
      </p:sp>
      <p:sp>
        <p:nvSpPr>
          <p:cNvPr id="1048640"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s-ES"/>
              <a:t>Haga clic para modificar los estilos de texto del patrón</a:t>
            </a:r>
          </a:p>
        </p:txBody>
      </p:sp>
      <p:sp>
        <p:nvSpPr>
          <p:cNvPr id="1048641"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s-ES"/>
              <a:t>Haga clic para modificar los estilos de texto del patrón</a:t>
            </a:r>
          </a:p>
        </p:txBody>
      </p:sp>
      <p:sp>
        <p:nvSpPr>
          <p:cNvPr id="1048642"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s-ES"/>
              <a:t>Haga clic en el icono para agregar una imagen</a:t>
            </a:r>
            <a:endParaRPr dirty="0" lang="en-US"/>
          </a:p>
        </p:txBody>
      </p:sp>
      <p:sp>
        <p:nvSpPr>
          <p:cNvPr id="1048643"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s-ES"/>
              <a:t>Haga clic para modificar los estilos de texto del patrón</a:t>
            </a:r>
          </a:p>
        </p:txBody>
      </p:sp>
      <p:sp>
        <p:nvSpPr>
          <p:cNvPr id="1048644" name="Date Placeholder 2"/>
          <p:cNvSpPr>
            <a:spLocks noGrp="1"/>
          </p:cNvSpPr>
          <p:nvPr>
            <p:ph type="dt" sz="half" idx="10"/>
          </p:nvPr>
        </p:nvSpPr>
        <p:spPr/>
        <p:txBody>
          <a:bodyPr/>
          <a:p>
            <a:fld id="{AA31E481-7E38-4E17-A99D-68FC9691483E}" type="datetimeFigureOut">
              <a:rPr lang="es-PE" smtClean="0"/>
            </a:fld>
            <a:endParaRPr lang="es-PE"/>
          </a:p>
        </p:txBody>
      </p:sp>
      <p:sp>
        <p:nvSpPr>
          <p:cNvPr id="1048645" name="Footer Placeholder 3"/>
          <p:cNvSpPr>
            <a:spLocks noGrp="1"/>
          </p:cNvSpPr>
          <p:nvPr>
            <p:ph type="ftr" sz="quarter" idx="11"/>
          </p:nvPr>
        </p:nvSpPr>
        <p:spPr/>
        <p:txBody>
          <a:bodyPr/>
          <a:p>
            <a:endParaRPr lang="es-PE"/>
          </a:p>
        </p:txBody>
      </p:sp>
      <p:sp>
        <p:nvSpPr>
          <p:cNvPr id="1048646" name="Slide Number Placeholder 4"/>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ítulo y texto vertical">
    <p:spTree>
      <p:nvGrpSpPr>
        <p:cNvPr id="52" name=""/>
        <p:cNvGrpSpPr/>
        <p:nvPr/>
      </p:nvGrpSpPr>
      <p:grpSpPr>
        <a:xfrm>
          <a:off x="0" y="0"/>
          <a:ext cx="0" cy="0"/>
          <a:chOff x="0" y="0"/>
          <a:chExt cx="0" cy="0"/>
        </a:xfrm>
      </p:grpSpPr>
      <p:sp>
        <p:nvSpPr>
          <p:cNvPr id="1048709" name="Title 1"/>
          <p:cNvSpPr>
            <a:spLocks noGrp="1"/>
          </p:cNvSpPr>
          <p:nvPr>
            <p:ph type="title"/>
          </p:nvPr>
        </p:nvSpPr>
        <p:spPr/>
        <p:txBody>
          <a:bodyPr/>
          <a:lstStyle>
            <a:lvl1pPr algn="r"/>
          </a:lstStyle>
          <a:p>
            <a:r>
              <a:rPr lang="es-ES"/>
              <a:t>Haga clic para modificar el estilo de título del patrón</a:t>
            </a:r>
            <a:endParaRPr dirty="0" lang="en-US"/>
          </a:p>
        </p:txBody>
      </p:sp>
      <p:sp>
        <p:nvSpPr>
          <p:cNvPr id="1048710" name="Vertical Text Placeholder 2"/>
          <p:cNvSpPr>
            <a:spLocks noGrp="1"/>
          </p:cNvSpPr>
          <p:nvPr>
            <p:ph type="body" orient="vert" sz="quarter" idx="13"/>
          </p:nvPr>
        </p:nvSpPr>
        <p:spPr>
          <a:xfrm>
            <a:off x="685800" y="2063396"/>
            <a:ext cx="10394707" cy="3311190"/>
          </a:xfrm>
        </p:spPr>
        <p:txBody>
          <a:bodyPr anchor="t" vert="eaVert"/>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711" name="Date Placeholder 3"/>
          <p:cNvSpPr>
            <a:spLocks noGrp="1"/>
          </p:cNvSpPr>
          <p:nvPr>
            <p:ph type="dt" sz="half" idx="10"/>
          </p:nvPr>
        </p:nvSpPr>
        <p:spPr/>
        <p:txBody>
          <a:bodyPr/>
          <a:p>
            <a:fld id="{AA31E481-7E38-4E17-A99D-68FC9691483E}" type="datetimeFigureOut">
              <a:rPr lang="es-PE" smtClean="0"/>
            </a:fld>
            <a:endParaRPr lang="es-PE"/>
          </a:p>
        </p:txBody>
      </p:sp>
      <p:sp>
        <p:nvSpPr>
          <p:cNvPr id="1048712" name="Footer Placeholder 4"/>
          <p:cNvSpPr>
            <a:spLocks noGrp="1"/>
          </p:cNvSpPr>
          <p:nvPr>
            <p:ph type="ftr" sz="quarter" idx="11"/>
          </p:nvPr>
        </p:nvSpPr>
        <p:spPr/>
        <p:txBody>
          <a:bodyPr/>
          <a:p>
            <a:endParaRPr lang="es-PE"/>
          </a:p>
        </p:txBody>
      </p:sp>
      <p:sp>
        <p:nvSpPr>
          <p:cNvPr id="1048713" name="Slide Number Placeholder 5"/>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Título vertical y texto">
    <p:spTree>
      <p:nvGrpSpPr>
        <p:cNvPr id="45" name=""/>
        <p:cNvGrpSpPr/>
        <p:nvPr/>
      </p:nvGrpSpPr>
      <p:grpSpPr>
        <a:xfrm>
          <a:off x="0" y="0"/>
          <a:ext cx="0" cy="0"/>
          <a:chOff x="0" y="0"/>
          <a:chExt cx="0" cy="0"/>
        </a:xfrm>
      </p:grpSpPr>
      <p:sp>
        <p:nvSpPr>
          <p:cNvPr id="1048663" name="Vertical Title 1"/>
          <p:cNvSpPr>
            <a:spLocks noGrp="1"/>
          </p:cNvSpPr>
          <p:nvPr>
            <p:ph type="title" orient="vert"/>
          </p:nvPr>
        </p:nvSpPr>
        <p:spPr>
          <a:xfrm>
            <a:off x="8815862" y="685800"/>
            <a:ext cx="2264646" cy="4688785"/>
          </a:xfrm>
        </p:spPr>
        <p:txBody>
          <a:bodyPr vert="eaVert"/>
          <a:lstStyle>
            <a:lvl1pPr algn="l"/>
          </a:lstStyle>
          <a:p>
            <a:r>
              <a:rPr lang="es-ES"/>
              <a:t>Haga clic para modificar el estilo de título del patrón</a:t>
            </a:r>
            <a:endParaRPr dirty="0" lang="en-US"/>
          </a:p>
        </p:txBody>
      </p:sp>
      <p:sp>
        <p:nvSpPr>
          <p:cNvPr id="1048664" name="Vertical Text Placeholder 2"/>
          <p:cNvSpPr>
            <a:spLocks noGrp="1"/>
          </p:cNvSpPr>
          <p:nvPr>
            <p:ph type="body" orient="vert" sz="quarter" idx="13"/>
          </p:nvPr>
        </p:nvSpPr>
        <p:spPr>
          <a:xfrm>
            <a:off x="685800" y="685800"/>
            <a:ext cx="7904431" cy="4688785"/>
          </a:xfrm>
        </p:spPr>
        <p:txBody>
          <a:bodyPr anchor="t" vert="eaVert"/>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665" name="Date Placeholder 3"/>
          <p:cNvSpPr>
            <a:spLocks noGrp="1"/>
          </p:cNvSpPr>
          <p:nvPr>
            <p:ph type="dt" sz="half" idx="10"/>
          </p:nvPr>
        </p:nvSpPr>
        <p:spPr/>
        <p:txBody>
          <a:bodyPr/>
          <a:p>
            <a:fld id="{AA31E481-7E38-4E17-A99D-68FC9691483E}" type="datetimeFigureOut">
              <a:rPr lang="es-PE" smtClean="0"/>
            </a:fld>
            <a:endParaRPr lang="es-PE"/>
          </a:p>
        </p:txBody>
      </p:sp>
      <p:sp>
        <p:nvSpPr>
          <p:cNvPr id="1048666" name="Footer Placeholder 4"/>
          <p:cNvSpPr>
            <a:spLocks noGrp="1"/>
          </p:cNvSpPr>
          <p:nvPr>
            <p:ph type="ftr" sz="quarter" idx="11"/>
          </p:nvPr>
        </p:nvSpPr>
        <p:spPr/>
        <p:txBody>
          <a:bodyPr/>
          <a:p>
            <a:endParaRPr lang="es-PE"/>
          </a:p>
        </p:txBody>
      </p:sp>
      <p:sp>
        <p:nvSpPr>
          <p:cNvPr id="1048667" name="Slide Number Placeholder 5"/>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Dos objetos">
    <p:spTree>
      <p:nvGrpSpPr>
        <p:cNvPr id="30" name=""/>
        <p:cNvGrpSpPr/>
        <p:nvPr/>
      </p:nvGrpSpPr>
      <p:grpSpPr>
        <a:xfrm>
          <a:off x="0" y="0"/>
          <a:ext cx="0" cy="0"/>
          <a:chOff x="0" y="0"/>
          <a:chExt cx="0" cy="0"/>
        </a:xfrm>
      </p:grpSpPr>
      <p:sp>
        <p:nvSpPr>
          <p:cNvPr id="1048596" name="Título 1"/>
          <p:cNvSpPr>
            <a:spLocks noGrp="1"/>
          </p:cNvSpPr>
          <p:nvPr>
            <p:ph type="title"/>
          </p:nvPr>
        </p:nvSpPr>
        <p:spPr/>
        <p:txBody>
          <a:bodyPr/>
          <a:p>
            <a:r>
              <a:rPr lang="es-ES"/>
              <a:t>Haga clic para modificar el estilo de título del patrón</a:t>
            </a:r>
            <a:endParaRPr lang="es-PE"/>
          </a:p>
        </p:txBody>
      </p:sp>
      <p:sp>
        <p:nvSpPr>
          <p:cNvPr id="1048597" name="Marcador de contenido 2"/>
          <p:cNvSpPr>
            <a:spLocks noGrp="1"/>
          </p:cNvSpPr>
          <p:nvPr>
            <p:ph sz="half" idx="1"/>
          </p:nvPr>
        </p:nvSpPr>
        <p:spPr>
          <a:xfrm>
            <a:off x="838200" y="1825625"/>
            <a:ext cx="5181600" cy="4351338"/>
          </a:xfrm>
        </p:spPr>
        <p:txBody>
          <a:bodyPr/>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1048598" name="Marcador de contenido 3"/>
          <p:cNvSpPr>
            <a:spLocks noGrp="1"/>
          </p:cNvSpPr>
          <p:nvPr>
            <p:ph sz="half" idx="2"/>
          </p:nvPr>
        </p:nvSpPr>
        <p:spPr>
          <a:xfrm>
            <a:off x="6172200" y="1825625"/>
            <a:ext cx="5181600" cy="4351338"/>
          </a:xfrm>
        </p:spPr>
        <p:txBody>
          <a:bodyPr/>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1048599" name="Marcador de fecha 4"/>
          <p:cNvSpPr>
            <a:spLocks noGrp="1"/>
          </p:cNvSpPr>
          <p:nvPr>
            <p:ph type="dt" sz="half" idx="10"/>
          </p:nvPr>
        </p:nvSpPr>
        <p:spPr/>
        <p:txBody>
          <a:bodyPr/>
          <a:p>
            <a:fld id="{AA31E481-7E38-4E17-A99D-68FC9691483E}" type="datetimeFigureOut">
              <a:rPr lang="es-PE" smtClean="0"/>
            </a:fld>
            <a:endParaRPr lang="es-PE"/>
          </a:p>
        </p:txBody>
      </p:sp>
      <p:sp>
        <p:nvSpPr>
          <p:cNvPr id="1048600" name="Marcador de pie de página 5"/>
          <p:cNvSpPr>
            <a:spLocks noGrp="1"/>
          </p:cNvSpPr>
          <p:nvPr>
            <p:ph type="ftr" sz="quarter" idx="11"/>
          </p:nvPr>
        </p:nvSpPr>
        <p:spPr/>
        <p:txBody>
          <a:bodyPr/>
          <a:p>
            <a:endParaRPr lang="es-PE"/>
          </a:p>
        </p:txBody>
      </p:sp>
      <p:sp>
        <p:nvSpPr>
          <p:cNvPr id="1048601" name="Marcador de número de diapositiva 6"/>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ítulo y objetos">
    <p:spTree>
      <p:nvGrpSpPr>
        <p:cNvPr id="47" name=""/>
        <p:cNvGrpSpPr/>
        <p:nvPr/>
      </p:nvGrpSpPr>
      <p:grpSpPr>
        <a:xfrm>
          <a:off x="0" y="0"/>
          <a:ext cx="0" cy="0"/>
          <a:chOff x="0" y="0"/>
          <a:chExt cx="0" cy="0"/>
        </a:xfrm>
      </p:grpSpPr>
      <p:sp>
        <p:nvSpPr>
          <p:cNvPr id="1048676" name="Title 1"/>
          <p:cNvSpPr>
            <a:spLocks noGrp="1"/>
          </p:cNvSpPr>
          <p:nvPr>
            <p:ph type="title"/>
          </p:nvPr>
        </p:nvSpPr>
        <p:spPr/>
        <p:txBody>
          <a:bodyPr/>
          <a:p>
            <a:r>
              <a:rPr lang="es-ES"/>
              <a:t>Haga clic para modificar el estilo de título del patrón</a:t>
            </a:r>
            <a:endParaRPr dirty="0" lang="en-US"/>
          </a:p>
        </p:txBody>
      </p:sp>
      <p:sp>
        <p:nvSpPr>
          <p:cNvPr id="1048677" name="Content Placeholder 2"/>
          <p:cNvSpPr>
            <a:spLocks noGrp="1"/>
          </p:cNvSpPr>
          <p:nvPr>
            <p:ph sz="quarter" idx="13"/>
          </p:nvPr>
        </p:nvSpPr>
        <p:spPr>
          <a:xfrm>
            <a:off x="685800" y="2063396"/>
            <a:ext cx="10394707" cy="3311189"/>
          </a:xfrm>
        </p:spPr>
        <p:txBody>
          <a:bodyPr/>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678" name="Date Placeholder 3"/>
          <p:cNvSpPr>
            <a:spLocks noGrp="1"/>
          </p:cNvSpPr>
          <p:nvPr>
            <p:ph type="dt" sz="half" idx="10"/>
          </p:nvPr>
        </p:nvSpPr>
        <p:spPr/>
        <p:txBody>
          <a:bodyPr/>
          <a:p>
            <a:fld id="{AA31E481-7E38-4E17-A99D-68FC9691483E}" type="datetimeFigureOut">
              <a:rPr lang="es-PE" smtClean="0"/>
            </a:fld>
            <a:endParaRPr lang="es-PE"/>
          </a:p>
        </p:txBody>
      </p:sp>
      <p:sp>
        <p:nvSpPr>
          <p:cNvPr id="1048679" name="Footer Placeholder 4"/>
          <p:cNvSpPr>
            <a:spLocks noGrp="1"/>
          </p:cNvSpPr>
          <p:nvPr>
            <p:ph type="ftr" sz="quarter" idx="11"/>
          </p:nvPr>
        </p:nvSpPr>
        <p:spPr/>
        <p:txBody>
          <a:bodyPr/>
          <a:p>
            <a:endParaRPr lang="es-PE"/>
          </a:p>
        </p:txBody>
      </p:sp>
      <p:sp>
        <p:nvSpPr>
          <p:cNvPr id="1048680" name="Slide Number Placeholder 5"/>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Encabezado de sección">
    <p:spTree>
      <p:nvGrpSpPr>
        <p:cNvPr id="42" name=""/>
        <p:cNvGrpSpPr/>
        <p:nvPr/>
      </p:nvGrpSpPr>
      <p:grpSpPr>
        <a:xfrm>
          <a:off x="0" y="0"/>
          <a:ext cx="0" cy="0"/>
          <a:chOff x="0" y="0"/>
          <a:chExt cx="0" cy="0"/>
        </a:xfrm>
      </p:grpSpPr>
      <p:sp>
        <p:nvSpPr>
          <p:cNvPr id="1048647"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dirty="0" lang="en-US"/>
          </a:p>
        </p:txBody>
      </p:sp>
      <p:sp>
        <p:nvSpPr>
          <p:cNvPr id="1048648"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s-ES"/>
              <a:t>Haga clic para modificar los estilos de texto del patrón</a:t>
            </a:r>
          </a:p>
        </p:txBody>
      </p:sp>
      <p:sp>
        <p:nvSpPr>
          <p:cNvPr id="1048649" name="Date Placeholder 3"/>
          <p:cNvSpPr>
            <a:spLocks noGrp="1"/>
          </p:cNvSpPr>
          <p:nvPr>
            <p:ph type="dt" sz="half" idx="10"/>
          </p:nvPr>
        </p:nvSpPr>
        <p:spPr/>
        <p:txBody>
          <a:bodyPr/>
          <a:p>
            <a:fld id="{AA31E481-7E38-4E17-A99D-68FC9691483E}" type="datetimeFigureOut">
              <a:rPr lang="es-PE" smtClean="0"/>
            </a:fld>
            <a:endParaRPr lang="es-PE"/>
          </a:p>
        </p:txBody>
      </p:sp>
      <p:sp>
        <p:nvSpPr>
          <p:cNvPr id="1048650" name="Footer Placeholder 4"/>
          <p:cNvSpPr>
            <a:spLocks noGrp="1"/>
          </p:cNvSpPr>
          <p:nvPr>
            <p:ph type="ftr" sz="quarter" idx="11"/>
          </p:nvPr>
        </p:nvSpPr>
        <p:spPr/>
        <p:txBody>
          <a:bodyPr/>
          <a:p>
            <a:endParaRPr lang="es-PE"/>
          </a:p>
        </p:txBody>
      </p:sp>
      <p:sp>
        <p:nvSpPr>
          <p:cNvPr id="1048651" name="Slide Number Placeholder 5"/>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Dos objetos">
    <p:spTree>
      <p:nvGrpSpPr>
        <p:cNvPr id="49" name=""/>
        <p:cNvGrpSpPr/>
        <p:nvPr/>
      </p:nvGrpSpPr>
      <p:grpSpPr>
        <a:xfrm>
          <a:off x="0" y="0"/>
          <a:ext cx="0" cy="0"/>
          <a:chOff x="0" y="0"/>
          <a:chExt cx="0" cy="0"/>
        </a:xfrm>
      </p:grpSpPr>
      <p:sp>
        <p:nvSpPr>
          <p:cNvPr id="1048687" name="Title 1"/>
          <p:cNvSpPr>
            <a:spLocks noGrp="1"/>
          </p:cNvSpPr>
          <p:nvPr>
            <p:ph type="title"/>
          </p:nvPr>
        </p:nvSpPr>
        <p:spPr>
          <a:xfrm>
            <a:off x="685801" y="685800"/>
            <a:ext cx="10396882" cy="1158140"/>
          </a:xfrm>
        </p:spPr>
        <p:txBody>
          <a:bodyPr/>
          <a:p>
            <a:r>
              <a:rPr lang="es-ES"/>
              <a:t>Haga clic para modificar el estilo de título del patrón</a:t>
            </a:r>
            <a:endParaRPr dirty="0" lang="en-US"/>
          </a:p>
        </p:txBody>
      </p:sp>
      <p:sp>
        <p:nvSpPr>
          <p:cNvPr id="1048688" name="Content Placeholder 2"/>
          <p:cNvSpPr>
            <a:spLocks noGrp="1"/>
          </p:cNvSpPr>
          <p:nvPr>
            <p:ph sz="quarter" idx="13"/>
          </p:nvPr>
        </p:nvSpPr>
        <p:spPr>
          <a:xfrm>
            <a:off x="685800" y="2063396"/>
            <a:ext cx="5088714" cy="3311189"/>
          </a:xfrm>
        </p:spPr>
        <p:txBody>
          <a:bodyPr anchor="t"/>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689" name="Content Placeholder 3"/>
          <p:cNvSpPr>
            <a:spLocks noGrp="1"/>
          </p:cNvSpPr>
          <p:nvPr>
            <p:ph sz="quarter" idx="14"/>
          </p:nvPr>
        </p:nvSpPr>
        <p:spPr>
          <a:xfrm>
            <a:off x="5993971" y="2063396"/>
            <a:ext cx="5086538" cy="3311189"/>
          </a:xfrm>
        </p:spPr>
        <p:txBody>
          <a:bodyPr anchor="t"/>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690" name="Date Placeholder 4"/>
          <p:cNvSpPr>
            <a:spLocks noGrp="1"/>
          </p:cNvSpPr>
          <p:nvPr>
            <p:ph type="dt" sz="half" idx="10"/>
          </p:nvPr>
        </p:nvSpPr>
        <p:spPr/>
        <p:txBody>
          <a:bodyPr/>
          <a:p>
            <a:fld id="{AA31E481-7E38-4E17-A99D-68FC9691483E}" type="datetimeFigureOut">
              <a:rPr lang="es-PE" smtClean="0"/>
            </a:fld>
            <a:endParaRPr lang="es-PE"/>
          </a:p>
        </p:txBody>
      </p:sp>
      <p:sp>
        <p:nvSpPr>
          <p:cNvPr id="1048691" name="Footer Placeholder 5"/>
          <p:cNvSpPr>
            <a:spLocks noGrp="1"/>
          </p:cNvSpPr>
          <p:nvPr>
            <p:ph type="ftr" sz="quarter" idx="11"/>
          </p:nvPr>
        </p:nvSpPr>
        <p:spPr/>
        <p:txBody>
          <a:bodyPr/>
          <a:p>
            <a:endParaRPr lang="es-PE"/>
          </a:p>
        </p:txBody>
      </p:sp>
      <p:sp>
        <p:nvSpPr>
          <p:cNvPr id="1048692" name="Slide Number Placeholder 6"/>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ación">
    <p:spTree>
      <p:nvGrpSpPr>
        <p:cNvPr id="43" name=""/>
        <p:cNvGrpSpPr/>
        <p:nvPr/>
      </p:nvGrpSpPr>
      <p:grpSpPr>
        <a:xfrm>
          <a:off x="0" y="0"/>
          <a:ext cx="0" cy="0"/>
          <a:chOff x="0" y="0"/>
          <a:chExt cx="0" cy="0"/>
        </a:xfrm>
      </p:grpSpPr>
      <p:sp>
        <p:nvSpPr>
          <p:cNvPr id="1048652" name="Title 1"/>
          <p:cNvSpPr>
            <a:spLocks noGrp="1"/>
          </p:cNvSpPr>
          <p:nvPr>
            <p:ph type="title"/>
          </p:nvPr>
        </p:nvSpPr>
        <p:spPr>
          <a:xfrm>
            <a:off x="685801" y="685800"/>
            <a:ext cx="10394707" cy="1158140"/>
          </a:xfrm>
        </p:spPr>
        <p:txBody>
          <a:bodyPr/>
          <a:p>
            <a:r>
              <a:rPr lang="es-ES"/>
              <a:t>Haga clic para modificar el estilo de título del patrón</a:t>
            </a:r>
            <a:endParaRPr dirty="0" lang="en-US"/>
          </a:p>
        </p:txBody>
      </p:sp>
      <p:sp>
        <p:nvSpPr>
          <p:cNvPr id="1048653"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s-ES"/>
              <a:t>Haga clic para modificar los estilos de texto del patrón</a:t>
            </a:r>
          </a:p>
        </p:txBody>
      </p:sp>
      <p:sp>
        <p:nvSpPr>
          <p:cNvPr id="1048654" name="Content Placeholder 3"/>
          <p:cNvSpPr>
            <a:spLocks noGrp="1"/>
          </p:cNvSpPr>
          <p:nvPr>
            <p:ph sz="quarter" idx="13"/>
          </p:nvPr>
        </p:nvSpPr>
        <p:spPr>
          <a:xfrm>
            <a:off x="685802" y="2861733"/>
            <a:ext cx="5088712" cy="2512852"/>
          </a:xfrm>
        </p:spPr>
        <p:txBody>
          <a:bodyPr anchor="t"/>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655"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s-ES"/>
              <a:t>Haga clic para modificar los estilos de texto del patrón</a:t>
            </a:r>
          </a:p>
        </p:txBody>
      </p:sp>
      <p:sp>
        <p:nvSpPr>
          <p:cNvPr id="1048656" name="Content Placeholder 5"/>
          <p:cNvSpPr>
            <a:spLocks noGrp="1"/>
          </p:cNvSpPr>
          <p:nvPr>
            <p:ph sz="quarter" idx="14"/>
          </p:nvPr>
        </p:nvSpPr>
        <p:spPr>
          <a:xfrm>
            <a:off x="5993969" y="2861733"/>
            <a:ext cx="5088713" cy="2512852"/>
          </a:xfrm>
        </p:spPr>
        <p:txBody>
          <a:bodyPr anchor="t"/>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657" name="Date Placeholder 6"/>
          <p:cNvSpPr>
            <a:spLocks noGrp="1"/>
          </p:cNvSpPr>
          <p:nvPr>
            <p:ph type="dt" sz="half" idx="10"/>
          </p:nvPr>
        </p:nvSpPr>
        <p:spPr/>
        <p:txBody>
          <a:bodyPr/>
          <a:p>
            <a:fld id="{AA31E481-7E38-4E17-A99D-68FC9691483E}" type="datetimeFigureOut">
              <a:rPr lang="es-PE" smtClean="0"/>
            </a:fld>
            <a:endParaRPr lang="es-PE"/>
          </a:p>
        </p:txBody>
      </p:sp>
      <p:sp>
        <p:nvSpPr>
          <p:cNvPr id="1048658" name="Footer Placeholder 7"/>
          <p:cNvSpPr>
            <a:spLocks noGrp="1"/>
          </p:cNvSpPr>
          <p:nvPr>
            <p:ph type="ftr" sz="quarter" idx="11"/>
          </p:nvPr>
        </p:nvSpPr>
        <p:spPr/>
        <p:txBody>
          <a:bodyPr/>
          <a:p>
            <a:endParaRPr lang="es-PE"/>
          </a:p>
        </p:txBody>
      </p:sp>
      <p:sp>
        <p:nvSpPr>
          <p:cNvPr id="1048659" name="Slide Number Placeholder 8"/>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Solo el título">
    <p:spTree>
      <p:nvGrpSpPr>
        <p:cNvPr id="37" name=""/>
        <p:cNvGrpSpPr/>
        <p:nvPr/>
      </p:nvGrpSpPr>
      <p:grpSpPr>
        <a:xfrm>
          <a:off x="0" y="0"/>
          <a:ext cx="0" cy="0"/>
          <a:chOff x="0" y="0"/>
          <a:chExt cx="0" cy="0"/>
        </a:xfrm>
      </p:grpSpPr>
      <p:sp>
        <p:nvSpPr>
          <p:cNvPr id="1048614" name="Title 1"/>
          <p:cNvSpPr>
            <a:spLocks noGrp="1"/>
          </p:cNvSpPr>
          <p:nvPr>
            <p:ph type="title"/>
          </p:nvPr>
        </p:nvSpPr>
        <p:spPr/>
        <p:txBody>
          <a:bodyPr/>
          <a:p>
            <a:r>
              <a:rPr lang="es-ES"/>
              <a:t>Haga clic para modificar el estilo de título del patrón</a:t>
            </a:r>
            <a:endParaRPr dirty="0" lang="en-US"/>
          </a:p>
        </p:txBody>
      </p:sp>
      <p:sp>
        <p:nvSpPr>
          <p:cNvPr id="1048615" name="Date Placeholder 2"/>
          <p:cNvSpPr>
            <a:spLocks noGrp="1"/>
          </p:cNvSpPr>
          <p:nvPr>
            <p:ph type="dt" sz="half" idx="10"/>
          </p:nvPr>
        </p:nvSpPr>
        <p:spPr/>
        <p:txBody>
          <a:bodyPr/>
          <a:p>
            <a:fld id="{AA31E481-7E38-4E17-A99D-68FC9691483E}" type="datetimeFigureOut">
              <a:rPr lang="es-PE" smtClean="0"/>
            </a:fld>
            <a:endParaRPr lang="es-PE"/>
          </a:p>
        </p:txBody>
      </p:sp>
      <p:sp>
        <p:nvSpPr>
          <p:cNvPr id="1048616" name="Footer Placeholder 3"/>
          <p:cNvSpPr>
            <a:spLocks noGrp="1"/>
          </p:cNvSpPr>
          <p:nvPr>
            <p:ph type="ftr" sz="quarter" idx="11"/>
          </p:nvPr>
        </p:nvSpPr>
        <p:spPr/>
        <p:txBody>
          <a:bodyPr/>
          <a:p>
            <a:endParaRPr lang="es-PE"/>
          </a:p>
        </p:txBody>
      </p:sp>
      <p:sp>
        <p:nvSpPr>
          <p:cNvPr id="1048617" name="Slide Number Placeholder 4"/>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En blanco">
    <p:spTree>
      <p:nvGrpSpPr>
        <p:cNvPr id="44" name=""/>
        <p:cNvGrpSpPr/>
        <p:nvPr/>
      </p:nvGrpSpPr>
      <p:grpSpPr>
        <a:xfrm>
          <a:off x="0" y="0"/>
          <a:ext cx="0" cy="0"/>
          <a:chOff x="0" y="0"/>
          <a:chExt cx="0" cy="0"/>
        </a:xfrm>
      </p:grpSpPr>
      <p:sp>
        <p:nvSpPr>
          <p:cNvPr id="1048660" name="Date Placeholder 1"/>
          <p:cNvSpPr>
            <a:spLocks noGrp="1"/>
          </p:cNvSpPr>
          <p:nvPr>
            <p:ph type="dt" sz="half" idx="10"/>
          </p:nvPr>
        </p:nvSpPr>
        <p:spPr/>
        <p:txBody>
          <a:bodyPr/>
          <a:p>
            <a:fld id="{AA31E481-7E38-4E17-A99D-68FC9691483E}" type="datetimeFigureOut">
              <a:rPr lang="es-PE" smtClean="0"/>
            </a:fld>
            <a:endParaRPr lang="es-PE"/>
          </a:p>
        </p:txBody>
      </p:sp>
      <p:sp>
        <p:nvSpPr>
          <p:cNvPr id="1048661" name="Footer Placeholder 2"/>
          <p:cNvSpPr>
            <a:spLocks noGrp="1"/>
          </p:cNvSpPr>
          <p:nvPr>
            <p:ph type="ftr" sz="quarter" idx="11"/>
          </p:nvPr>
        </p:nvSpPr>
        <p:spPr/>
        <p:txBody>
          <a:bodyPr/>
          <a:p>
            <a:endParaRPr lang="es-PE"/>
          </a:p>
        </p:txBody>
      </p:sp>
      <p:sp>
        <p:nvSpPr>
          <p:cNvPr id="1048662" name="Slide Number Placeholder 3"/>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ido con título">
    <p:spTree>
      <p:nvGrpSpPr>
        <p:cNvPr id="51" name=""/>
        <p:cNvGrpSpPr/>
        <p:nvPr/>
      </p:nvGrpSpPr>
      <p:grpSpPr>
        <a:xfrm>
          <a:off x="0" y="0"/>
          <a:ext cx="0" cy="0"/>
          <a:chOff x="0" y="0"/>
          <a:chExt cx="0" cy="0"/>
        </a:xfrm>
      </p:grpSpPr>
      <p:sp>
        <p:nvSpPr>
          <p:cNvPr id="1048703"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dirty="0" lang="en-US"/>
          </a:p>
        </p:txBody>
      </p:sp>
      <p:sp>
        <p:nvSpPr>
          <p:cNvPr id="1048704" name="Content Placeholder 2"/>
          <p:cNvSpPr>
            <a:spLocks noGrp="1"/>
          </p:cNvSpPr>
          <p:nvPr>
            <p:ph sz="quarter" idx="13"/>
          </p:nvPr>
        </p:nvSpPr>
        <p:spPr>
          <a:xfrm>
            <a:off x="5046132" y="685800"/>
            <a:ext cx="6034375" cy="4688785"/>
          </a:xfrm>
        </p:spPr>
        <p:txBody>
          <a:bodyPr/>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705"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s-ES"/>
              <a:t>Haga clic para modificar los estilos de texto del patrón</a:t>
            </a:r>
          </a:p>
        </p:txBody>
      </p:sp>
      <p:sp>
        <p:nvSpPr>
          <p:cNvPr id="1048706" name="Date Placeholder 4"/>
          <p:cNvSpPr>
            <a:spLocks noGrp="1"/>
          </p:cNvSpPr>
          <p:nvPr>
            <p:ph type="dt" sz="half" idx="10"/>
          </p:nvPr>
        </p:nvSpPr>
        <p:spPr/>
        <p:txBody>
          <a:bodyPr/>
          <a:p>
            <a:fld id="{AA31E481-7E38-4E17-A99D-68FC9691483E}" type="datetimeFigureOut">
              <a:rPr lang="es-PE" smtClean="0"/>
            </a:fld>
            <a:endParaRPr lang="es-PE"/>
          </a:p>
        </p:txBody>
      </p:sp>
      <p:sp>
        <p:nvSpPr>
          <p:cNvPr id="1048707" name="Footer Placeholder 5"/>
          <p:cNvSpPr>
            <a:spLocks noGrp="1"/>
          </p:cNvSpPr>
          <p:nvPr>
            <p:ph type="ftr" sz="quarter" idx="11"/>
          </p:nvPr>
        </p:nvSpPr>
        <p:spPr/>
        <p:txBody>
          <a:bodyPr/>
          <a:p>
            <a:endParaRPr lang="es-PE"/>
          </a:p>
        </p:txBody>
      </p:sp>
      <p:sp>
        <p:nvSpPr>
          <p:cNvPr id="1048708" name="Slide Number Placeholder 6"/>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Imagen con título">
    <p:spTree>
      <p:nvGrpSpPr>
        <p:cNvPr id="40" name=""/>
        <p:cNvGrpSpPr/>
        <p:nvPr/>
      </p:nvGrpSpPr>
      <p:grpSpPr>
        <a:xfrm>
          <a:off x="0" y="0"/>
          <a:ext cx="0" cy="0"/>
          <a:chOff x="0" y="0"/>
          <a:chExt cx="0" cy="0"/>
        </a:xfrm>
      </p:grpSpPr>
      <p:sp>
        <p:nvSpPr>
          <p:cNvPr id="1048628"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dirty="0" lang="en-US"/>
          </a:p>
        </p:txBody>
      </p:sp>
      <p:sp>
        <p:nvSpPr>
          <p:cNvPr id="1048629"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s-ES"/>
              <a:t>Haga clic en el icono para agregar una imagen</a:t>
            </a:r>
            <a:endParaRPr dirty="0" lang="en-US"/>
          </a:p>
        </p:txBody>
      </p:sp>
      <p:sp>
        <p:nvSpPr>
          <p:cNvPr id="1048630"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s-ES"/>
              <a:t>Haga clic para modificar los estilos de texto del patrón</a:t>
            </a:r>
          </a:p>
        </p:txBody>
      </p:sp>
      <p:sp>
        <p:nvSpPr>
          <p:cNvPr id="1048631" name="Date Placeholder 4"/>
          <p:cNvSpPr>
            <a:spLocks noGrp="1"/>
          </p:cNvSpPr>
          <p:nvPr>
            <p:ph type="dt" sz="half" idx="10"/>
          </p:nvPr>
        </p:nvSpPr>
        <p:spPr/>
        <p:txBody>
          <a:bodyPr/>
          <a:p>
            <a:fld id="{AA31E481-7E38-4E17-A99D-68FC9691483E}" type="datetimeFigureOut">
              <a:rPr lang="es-PE" smtClean="0"/>
            </a:fld>
            <a:endParaRPr lang="es-PE"/>
          </a:p>
        </p:txBody>
      </p:sp>
      <p:sp>
        <p:nvSpPr>
          <p:cNvPr id="1048632" name="Footer Placeholder 5"/>
          <p:cNvSpPr>
            <a:spLocks noGrp="1"/>
          </p:cNvSpPr>
          <p:nvPr>
            <p:ph type="ftr" sz="quarter" idx="11"/>
          </p:nvPr>
        </p:nvSpPr>
        <p:spPr/>
        <p:txBody>
          <a:bodyPr/>
          <a:p>
            <a:endParaRPr lang="es-PE"/>
          </a:p>
        </p:txBody>
      </p:sp>
      <p:sp>
        <p:nvSpPr>
          <p:cNvPr id="1048633" name="Slide Number Placeholder 6"/>
          <p:cNvSpPr>
            <a:spLocks noGrp="1"/>
          </p:cNvSpPr>
          <p:nvPr>
            <p:ph type="sldNum" sz="quarter" idx="12"/>
          </p:nvPr>
        </p:nvSpPr>
        <p:spPr/>
        <p:txBody>
          <a:bodyPr/>
          <a:p>
            <a:fld id="{ADB6E4DE-41E0-4619-B032-DA9D33FCE8A7}" type="slidenum">
              <a:rPr lang="es-PE" smtClean="0"/>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1.jpe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8"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19"/>
          <a:stretch>
            <a:fillRect/>
          </a:stretch>
        </p:blipFill>
        <p:spPr>
          <a:xfrm>
            <a:off x="0" y="0"/>
            <a:ext cx="12192000" cy="6858000"/>
          </a:xfrm>
          <a:prstGeom prst="rect"/>
        </p:spPr>
      </p:pic>
      <p:grpSp>
        <p:nvGrpSpPr>
          <p:cNvPr id="9"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s-ES"/>
              <a:t>Haga clic para modificar el estilo de título del patrón</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50000"/>
                  </a:schemeClr>
                </a:solidFill>
              </a:defRPr>
            </a:lvl1pPr>
          </a:lstStyle>
          <a:p>
            <a:fld id="{AA31E481-7E38-4E17-A99D-68FC9691483E}" type="datetimeFigureOut">
              <a:rPr lang="es-PE" smtClean="0"/>
            </a:fld>
            <a:endParaRPr lang="es-PE"/>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50000"/>
                  </a:schemeClr>
                </a:solidFill>
              </a:defRPr>
            </a:lvl1pPr>
          </a:lstStyle>
          <a:p>
            <a:endParaRPr lang="es-PE"/>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50000"/>
                  </a:schemeClr>
                </a:solidFill>
              </a:defRPr>
            </a:lvl1pPr>
          </a:lstStyle>
          <a:p>
            <a:fld id="{ADB6E4DE-41E0-4619-B032-DA9D33FCE8A7}" type="slidenum">
              <a:rPr lang="es-PE" smtClean="0"/>
            </a:fld>
            <a:endParaRPr lang="es-PE"/>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hyperlink" Target="https://www.gestiopolis.com/que-es-marketing-definiciones-alcance-funciones-y-retos/" TargetMode="External"/><Relationship Id="rId2" Type="http://schemas.openxmlformats.org/officeDocument/2006/relationships/hyperlink" Target="https://www.marketing-free.com/marketing/definicion-marketing.html" TargetMode="External"/><Relationship Id="rId3" Type="http://schemas.openxmlformats.org/officeDocument/2006/relationships/hyperlink" Target="http://www.scielo.org.co/scielo.php?script=sci_arttext&amp;pid=S0123-59232002000300004" TargetMode="External"/><Relationship Id="rId4" Type="http://schemas.openxmlformats.org/officeDocument/2006/relationships/hyperlink" Target="https://prezi.com/bop0vq8b79te/filosofia-de-la-direccion-del-marketing/" TargetMode="External"/><Relationship Id="rId5"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4" name="Título 1"/>
          <p:cNvSpPr>
            <a:spLocks noGrp="1"/>
          </p:cNvSpPr>
          <p:nvPr>
            <p:ph type="ctrTitle"/>
          </p:nvPr>
        </p:nvSpPr>
        <p:spPr>
          <a:xfrm rot="21420000">
            <a:off x="852880" y="663659"/>
            <a:ext cx="9755187" cy="1302091"/>
          </a:xfrm>
        </p:spPr>
        <p:txBody>
          <a:bodyPr/>
          <a:p>
            <a:pPr algn="ctr"/>
            <a:r>
              <a:rPr dirty="0" lang="es-PE"/>
              <a:t>MARKETING</a:t>
            </a:r>
          </a:p>
        </p:txBody>
      </p:sp>
      <p:sp>
        <p:nvSpPr>
          <p:cNvPr id="1048595" name="Subtítulo 2"/>
          <p:cNvSpPr>
            <a:spLocks noGrp="1"/>
          </p:cNvSpPr>
          <p:nvPr>
            <p:ph type="subTitle" idx="1"/>
          </p:nvPr>
        </p:nvSpPr>
        <p:spPr>
          <a:xfrm rot="21420000">
            <a:off x="994484" y="2223885"/>
            <a:ext cx="9755187" cy="3548879"/>
          </a:xfrm>
        </p:spPr>
        <p:txBody>
          <a:bodyPr/>
          <a:p>
            <a:pPr algn="l"/>
            <a:r>
              <a:rPr dirty="0" lang="es-PE"/>
              <a:t>SEMANA 1</a:t>
            </a:r>
          </a:p>
          <a:p>
            <a:pPr algn="l"/>
            <a:r>
              <a:rPr dirty="0" lang="es-PE"/>
              <a:t>Integrantes:</a:t>
            </a:r>
          </a:p>
          <a:p>
            <a:pPr algn="l"/>
            <a:r>
              <a:rPr altLang="en-US" dirty="0" sz="2600" lang="es-PE"/>
              <a:t>Quesada Azuña, Alvaro Miguel</a:t>
            </a:r>
            <a:endParaRPr altLang="en-US" sz="2600" lang="zh-CN"/>
          </a:p>
          <a:p>
            <a:pPr algn="l"/>
            <a:r>
              <a:rPr altLang="en-US" dirty="0" sz="2600" lang="es-PE"/>
              <a:t>Garcia Palomino, Reyner Aldair</a:t>
            </a:r>
            <a:endParaRPr altLang="en-US" sz="2600" lang="zh-CN"/>
          </a:p>
          <a:p>
            <a:pPr algn="l"/>
            <a:r>
              <a:rPr altLang="en-US" dirty="0" sz="2600" lang="es-PE"/>
              <a:t>Mateo Carrasco, Jose Francisco</a:t>
            </a:r>
            <a:endParaRPr altLang="en-US" sz="2600" lang="zh-CN"/>
          </a:p>
          <a:p>
            <a:pPr algn="l"/>
            <a:r>
              <a:rPr altLang="en-US" dirty="0" sz="2600" lang="es-PE"/>
              <a:t>Rivas Sandoval, Roberson</a:t>
            </a:r>
            <a:endParaRPr altLang="en-US" sz="2600" lang="zh-CN"/>
          </a:p>
          <a:p>
            <a:pPr algn="l"/>
            <a:r>
              <a:rPr dirty="0" sz="2600" lang="es-PE"/>
              <a:t>- </a:t>
            </a:r>
            <a:endParaRPr dirty="0" sz="2600" lang="es-PE"/>
          </a:p>
          <a:p>
            <a:pPr algn="l"/>
            <a:endParaRPr dirty="0" lang="es-P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ítulo 1"/>
          <p:cNvSpPr>
            <a:spLocks noGrp="1"/>
          </p:cNvSpPr>
          <p:nvPr>
            <p:ph type="title"/>
          </p:nvPr>
        </p:nvSpPr>
        <p:spPr/>
        <p:txBody>
          <a:bodyPr/>
          <a:p>
            <a:r>
              <a:rPr dirty="0" lang="es-PE"/>
              <a:t>¿QUE ES EL MARKETING?</a:t>
            </a:r>
          </a:p>
        </p:txBody>
      </p:sp>
      <p:sp>
        <p:nvSpPr>
          <p:cNvPr id="1048603" name="Marcador de contenido 2"/>
          <p:cNvSpPr>
            <a:spLocks noGrp="1"/>
          </p:cNvSpPr>
          <p:nvPr>
            <p:ph sz="half" idx="1"/>
          </p:nvPr>
        </p:nvSpPr>
        <p:spPr/>
        <p:txBody>
          <a:bodyPr>
            <a:normAutofit/>
          </a:bodyPr>
          <a:p>
            <a:pPr algn="just"/>
            <a:r>
              <a:rPr dirty="0" sz="1800" lang="es-PE">
                <a:latin typeface="Times New Roman" panose="02020603050405020304" pitchFamily="18" charset="0"/>
                <a:cs typeface="Times New Roman" panose="02020603050405020304" pitchFamily="18" charset="0"/>
              </a:rPr>
              <a:t>Según </a:t>
            </a:r>
            <a:r>
              <a:rPr b="1" dirty="0" sz="1800" lang="es-PE">
                <a:latin typeface="Times New Roman" panose="02020603050405020304" pitchFamily="18" charset="0"/>
                <a:cs typeface="Times New Roman" panose="02020603050405020304" pitchFamily="18" charset="0"/>
              </a:rPr>
              <a:t>Jerome McCarthy</a:t>
            </a:r>
            <a:r>
              <a:rPr dirty="0" sz="1800" lang="es-PE">
                <a:latin typeface="Times New Roman" panose="02020603050405020304" pitchFamily="18" charset="0"/>
                <a:cs typeface="Times New Roman" panose="02020603050405020304" pitchFamily="18" charset="0"/>
              </a:rPr>
              <a:t>,</a:t>
            </a:r>
            <a:r>
              <a:rPr dirty="0" lang="es-PE"/>
              <a:t> </a:t>
            </a:r>
            <a:r>
              <a:rPr dirty="0" sz="1800" lang="es-PE">
                <a:latin typeface="Times New Roman" panose="02020603050405020304" pitchFamily="18" charset="0"/>
                <a:cs typeface="Times New Roman" panose="02020603050405020304" pitchFamily="18" charset="0"/>
              </a:rPr>
              <a:t>"el marketing es la realización de aquellas actividades que tienen por objeto cumplir las metas de una organización, al anticiparse a los requerimientos del consumidor o cliente y al encauzar un flujo de mercancías aptas a las necesidades y los servicios que el productor presta al consumidor o cliente".</a:t>
            </a:r>
          </a:p>
          <a:p>
            <a:endParaRPr dirty="0" lang="es-PE"/>
          </a:p>
        </p:txBody>
      </p:sp>
      <p:pic>
        <p:nvPicPr>
          <p:cNvPr id="2097154" name="Picture 4" descr="Resultado de imagen para marketing"/>
          <p:cNvPicPr>
            <a:picLocks noChangeAspect="1" noChangeArrowheads="1"/>
          </p:cNvPicPr>
          <p:nvPr/>
        </p:nvPicPr>
        <p:blipFill>
          <a:blip xmlns:r="http://schemas.openxmlformats.org/officeDocument/2006/relationships" r:embed="rId1"/>
          <a:srcRect/>
          <a:stretch>
            <a:fillRect/>
          </a:stretch>
        </p:blipFill>
        <p:spPr bwMode="auto">
          <a:xfrm>
            <a:off x="6526696" y="2496178"/>
            <a:ext cx="4827104" cy="2707201"/>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ítulo 1"/>
          <p:cNvSpPr>
            <a:spLocks noGrp="1"/>
          </p:cNvSpPr>
          <p:nvPr>
            <p:ph type="title"/>
          </p:nvPr>
        </p:nvSpPr>
        <p:spPr/>
        <p:txBody>
          <a:bodyPr/>
          <a:p>
            <a:r>
              <a:rPr dirty="0" lang="es-PE"/>
              <a:t>DIRECCIÓN DEL MARKETING</a:t>
            </a:r>
          </a:p>
        </p:txBody>
      </p:sp>
      <p:graphicFrame>
        <p:nvGraphicFramePr>
          <p:cNvPr id="4194304" name="Marcador de contenido 4"/>
          <p:cNvGraphicFramePr>
            <a:graphicFrameLocks noGrp="1"/>
          </p:cNvGraphicFramePr>
          <p:nvPr>
            <p:ph sz="half" idx="1"/>
          </p:nvPr>
        </p:nvGraphicFramePr>
        <p:xfrm>
          <a:off x="5928689" y="1121036"/>
          <a:ext cx="5973418" cy="511678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05" name="Marcador de contenido 3"/>
          <p:cNvSpPr>
            <a:spLocks noGrp="1"/>
          </p:cNvSpPr>
          <p:nvPr>
            <p:ph sz="half" idx="2"/>
          </p:nvPr>
        </p:nvSpPr>
        <p:spPr>
          <a:xfrm>
            <a:off x="702642" y="1886487"/>
            <a:ext cx="5181600" cy="4351338"/>
          </a:xfrm>
        </p:spPr>
        <p:txBody>
          <a:bodyPr/>
          <a:p>
            <a:pPr algn="just"/>
            <a:r>
              <a:rPr dirty="0" sz="1800" lang="es-PE">
                <a:latin typeface="Times New Roman" panose="02020603050405020304" pitchFamily="18" charset="0"/>
                <a:cs typeface="Times New Roman" panose="02020603050405020304" pitchFamily="18" charset="0"/>
              </a:rPr>
              <a:t>La dirección de marketing es el arte y la ciencia de optar mercados objetivos, con la finalidad de  captar clientes mediante la satisfacción eficaz de sus necesidades.</a:t>
            </a:r>
          </a:p>
          <a:p>
            <a:pPr algn="just"/>
            <a:endParaRPr dirty="0" sz="1800" lang="es-PE">
              <a:latin typeface="Times New Roman" panose="02020603050405020304" pitchFamily="18" charset="0"/>
              <a:cs typeface="Times New Roman" panose="02020603050405020304" pitchFamily="18" charset="0"/>
            </a:endParaRPr>
          </a:p>
          <a:p>
            <a:pPr indent="0" marL="0">
              <a:buNone/>
            </a:pPr>
            <a:endParaRPr dirty="0" lang="es-PE"/>
          </a:p>
        </p:txBody>
      </p:sp>
      <p:sp>
        <p:nvSpPr>
          <p:cNvPr id="1048606" name="Elipse 5"/>
          <p:cNvSpPr/>
          <p:nvPr/>
        </p:nvSpPr>
        <p:spPr>
          <a:xfrm>
            <a:off x="8063596" y="2911990"/>
            <a:ext cx="1775791" cy="1749287"/>
          </a:xfrm>
          <a:prstGeom prst="ellipse"/>
        </p:spPr>
        <p:style>
          <a:lnRef idx="1">
            <a:schemeClr val="accent6"/>
          </a:lnRef>
          <a:fillRef idx="2">
            <a:schemeClr val="accent6"/>
          </a:fillRef>
          <a:effectRef idx="1">
            <a:schemeClr val="accent6"/>
          </a:effectRef>
          <a:fontRef idx="minor">
            <a:schemeClr val="dk1"/>
          </a:fontRef>
        </p:style>
        <p:txBody>
          <a:bodyPr anchor="ctr" rtlCol="0"/>
          <a:p>
            <a:pPr algn="ctr"/>
            <a:r>
              <a:rPr dirty="0" sz="1400" lang="es-PE"/>
              <a:t>ESTRATEGIAS Y PLANIFICACIÓN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7" name="Título 1"/>
          <p:cNvSpPr>
            <a:spLocks noGrp="1"/>
          </p:cNvSpPr>
          <p:nvPr>
            <p:ph type="title"/>
          </p:nvPr>
        </p:nvSpPr>
        <p:spPr/>
        <p:txBody>
          <a:bodyPr>
            <a:normAutofit fontScale="90000"/>
          </a:bodyPr>
          <a:p>
            <a:r>
              <a:rPr dirty="0" lang="es-PE"/>
              <a:t>FILOSOFÍAS DE DIRECCIÓN DEL MARKETING</a:t>
            </a:r>
          </a:p>
        </p:txBody>
      </p:sp>
      <p:graphicFrame>
        <p:nvGraphicFramePr>
          <p:cNvPr id="4194305" name="Marcador de contenido 4"/>
          <p:cNvGraphicFramePr>
            <a:graphicFrameLocks noGrp="1"/>
          </p:cNvGraphicFramePr>
          <p:nvPr>
            <p:ph sz="half" idx="1"/>
          </p:nvPr>
        </p:nvGraphicFramePr>
        <p:xfrm>
          <a:off x="832890" y="1837765"/>
          <a:ext cx="10102703" cy="408234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Título 1"/>
          <p:cNvSpPr>
            <a:spLocks noGrp="1"/>
          </p:cNvSpPr>
          <p:nvPr>
            <p:ph type="title"/>
          </p:nvPr>
        </p:nvSpPr>
        <p:spPr/>
        <p:txBody>
          <a:bodyPr/>
          <a:p>
            <a:r>
              <a:rPr dirty="0" lang="es-PE"/>
              <a:t>RETOS DEL MARKETING</a:t>
            </a:r>
          </a:p>
        </p:txBody>
      </p:sp>
      <p:graphicFrame>
        <p:nvGraphicFramePr>
          <p:cNvPr id="4194306" name="Marcador de contenido 4"/>
          <p:cNvGraphicFramePr>
            <a:graphicFrameLocks noGrp="1"/>
          </p:cNvGraphicFramePr>
          <p:nvPr>
            <p:ph sz="half" idx="1"/>
          </p:nvPr>
        </p:nvGraphicFramePr>
        <p:xfrm>
          <a:off x="838199" y="1732547"/>
          <a:ext cx="10050379" cy="4444416"/>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09" name="Rectángulo: esquinas redondeadas 5"/>
          <p:cNvSpPr/>
          <p:nvPr/>
        </p:nvSpPr>
        <p:spPr>
          <a:xfrm>
            <a:off x="685801" y="1732547"/>
            <a:ext cx="5534525" cy="445169"/>
          </a:xfrm>
          <a:prstGeom prst="roundRect"/>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r>
              <a:rPr dirty="0" sz="2000" lang="es-PE">
                <a:ln w="0"/>
                <a:solidFill>
                  <a:schemeClr val="tx1"/>
                </a:solidFill>
                <a:effectLst>
                  <a:outerShdw algn="tl" blurRad="38100" dir="2700000" dist="19050" rotWithShape="0">
                    <a:schemeClr val="dk1">
                      <a:alpha val="40000"/>
                    </a:schemeClr>
                  </a:outerShdw>
                </a:effectLst>
                <a:latin typeface="Times New Roman" panose="02020603050405020304" pitchFamily="18" charset="0"/>
                <a:cs typeface="Times New Roman" panose="02020603050405020304" pitchFamily="18" charset="0"/>
              </a:rPr>
              <a:t>Según Kotler, (2005)  resume en las siguientes vías: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ítulo 1"/>
          <p:cNvSpPr>
            <a:spLocks noGrp="1"/>
          </p:cNvSpPr>
          <p:nvPr>
            <p:ph type="title"/>
          </p:nvPr>
        </p:nvSpPr>
        <p:spPr/>
        <p:txBody>
          <a:bodyPr>
            <a:normAutofit fontScale="90000"/>
          </a:bodyPr>
          <a:p>
            <a:r>
              <a:rPr dirty="0" lang="es-PE"/>
              <a:t>CRÍTICA SOCIAL DEL MARKETING</a:t>
            </a:r>
          </a:p>
        </p:txBody>
      </p:sp>
      <p:sp>
        <p:nvSpPr>
          <p:cNvPr id="1048611" name="Marcador de contenido 2"/>
          <p:cNvSpPr>
            <a:spLocks noGrp="1"/>
          </p:cNvSpPr>
          <p:nvPr>
            <p:ph sz="half" idx="1"/>
          </p:nvPr>
        </p:nvSpPr>
        <p:spPr>
          <a:xfrm>
            <a:off x="838200" y="1817795"/>
            <a:ext cx="10244483" cy="4351338"/>
          </a:xfrm>
        </p:spPr>
        <p:txBody>
          <a:bodyPr>
            <a:normAutofit/>
          </a:bodyPr>
          <a:p>
            <a:pPr algn="just"/>
            <a:r>
              <a:rPr dirty="0" lang="es-PE">
                <a:latin typeface="Times New Roman" panose="02020603050405020304" pitchFamily="18" charset="0"/>
                <a:cs typeface="Times New Roman" panose="02020603050405020304" pitchFamily="18" charset="0"/>
              </a:rPr>
              <a:t>Según </a:t>
            </a:r>
            <a:r>
              <a:rPr b="1" dirty="0" lang="es-PE">
                <a:latin typeface="Times New Roman" panose="02020603050405020304" pitchFamily="18" charset="0"/>
                <a:cs typeface="Times New Roman" panose="02020603050405020304" pitchFamily="18" charset="0"/>
              </a:rPr>
              <a:t>RAYMOND </a:t>
            </a:r>
            <a:r>
              <a:rPr b="1" dirty="0" lang="es-PE" err="1">
                <a:latin typeface="Times New Roman" panose="02020603050405020304" pitchFamily="18" charset="0"/>
                <a:cs typeface="Times New Roman" panose="02020603050405020304" pitchFamily="18" charset="0"/>
              </a:rPr>
              <a:t>prada</a:t>
            </a:r>
            <a:r>
              <a:rPr b="1" dirty="0" lang="es-PE">
                <a:latin typeface="Times New Roman" panose="02020603050405020304" pitchFamily="18" charset="0"/>
                <a:cs typeface="Times New Roman" panose="02020603050405020304" pitchFamily="18" charset="0"/>
              </a:rPr>
              <a:t> (2002) </a:t>
            </a:r>
            <a:r>
              <a:rPr dirty="0" lang="es-PE">
                <a:latin typeface="Times New Roman" panose="02020603050405020304" pitchFamily="18" charset="0"/>
                <a:cs typeface="Times New Roman" panose="02020603050405020304" pitchFamily="18" charset="0"/>
              </a:rPr>
              <a:t>“Cada vez un mayor número de analistas y críticos sociales asocian el marketing con el consumo exagerado, y afirman que las empresas a menudo planifican la obsolescencia de sus productos con el ánimo de que los compradores adquieran nuevas versiones que incorporan muy pocas mejoras funcionales. Pero, además, aseveran que la publicidad agrega demasiados costos al precio de los productos y que la ganancia bruta de los fabricantes es exagerada”.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ítulo 1"/>
          <p:cNvSpPr>
            <a:spLocks noGrp="1"/>
          </p:cNvSpPr>
          <p:nvPr>
            <p:ph type="ctrTitle"/>
          </p:nvPr>
        </p:nvSpPr>
        <p:spPr>
          <a:xfrm>
            <a:off x="891201" y="264695"/>
            <a:ext cx="9755187" cy="1118937"/>
          </a:xfrm>
        </p:spPr>
        <p:txBody>
          <a:bodyPr>
            <a:normAutofit fontScale="90000"/>
          </a:bodyPr>
          <a:p>
            <a:pPr algn="just"/>
            <a:r>
              <a:rPr dirty="0" lang="es-PE"/>
              <a:t>BIBLIOGRAFÍA</a:t>
            </a:r>
          </a:p>
        </p:txBody>
      </p:sp>
      <p:sp>
        <p:nvSpPr>
          <p:cNvPr id="1048613" name="CuadroTexto 6"/>
          <p:cNvSpPr txBox="1"/>
          <p:nvPr/>
        </p:nvSpPr>
        <p:spPr>
          <a:xfrm>
            <a:off x="1130968" y="1600200"/>
            <a:ext cx="9204158" cy="4062651"/>
          </a:xfrm>
          <a:prstGeom prst="rect"/>
          <a:noFill/>
        </p:spPr>
        <p:txBody>
          <a:bodyPr rtlCol="0" wrap="square">
            <a:spAutoFit/>
          </a:bodyPr>
          <a:p>
            <a:pPr algn="just" indent="-285750" marL="285750">
              <a:buFont typeface="Arial" panose="020B0604020202020204" pitchFamily="34" charset="0"/>
              <a:buChar char="•"/>
            </a:pPr>
            <a:r>
              <a:rPr dirty="0" sz="2000" lang="es-PE">
                <a:latin typeface="Times New Roman" panose="02020603050405020304" pitchFamily="18" charset="0"/>
                <a:cs typeface="Times New Roman" panose="02020603050405020304" pitchFamily="18" charset="0"/>
              </a:rPr>
              <a:t>Machado, C. (2019). </a:t>
            </a:r>
            <a:r>
              <a:rPr dirty="0" sz="2000" i="1" lang="es-PE" u="sng">
                <a:latin typeface="Times New Roman" panose="02020603050405020304" pitchFamily="18" charset="0"/>
                <a:cs typeface="Times New Roman" panose="02020603050405020304" pitchFamily="18" charset="0"/>
              </a:rPr>
              <a:t>Qué es marketing: definiciones, alcance, funciones y retos </a:t>
            </a:r>
            <a:r>
              <a:rPr dirty="0" sz="2000" lang="en-US" err="1">
                <a:latin typeface="Times New Roman" panose="02020603050405020304" pitchFamily="18" charset="0"/>
                <a:cs typeface="Times New Roman" panose="02020603050405020304" pitchFamily="18" charset="0"/>
              </a:rPr>
              <a:t>Recuperado</a:t>
            </a:r>
            <a:r>
              <a:rPr dirty="0" sz="2000" lang="en-US">
                <a:latin typeface="Times New Roman" panose="02020603050405020304" pitchFamily="18" charset="0"/>
                <a:cs typeface="Times New Roman" panose="02020603050405020304" pitchFamily="18" charset="0"/>
              </a:rPr>
              <a:t> el 23 de Agosto del 2019 de </a:t>
            </a:r>
            <a:r>
              <a:rPr dirty="0" sz="2000" lang="es-PE">
                <a:latin typeface="Times New Roman" panose="02020603050405020304" pitchFamily="18" charset="0"/>
                <a:cs typeface="Times New Roman" panose="02020603050405020304" pitchFamily="18" charset="0"/>
                <a:hlinkClick r:id="rId1"/>
              </a:rPr>
              <a:t>https://www.gestiopolis.com/que-es-marketing-definiciones-alcance-funciones-y-retos/</a:t>
            </a:r>
            <a:endParaRPr dirty="0" sz="2000" lang="es-PE">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Thompson, I. (2019). </a:t>
            </a:r>
            <a:r>
              <a:rPr dirty="0" sz="2000" i="1" lang="en-US" err="1" u="sng">
                <a:latin typeface="Times New Roman" panose="02020603050405020304" pitchFamily="18" charset="0"/>
                <a:cs typeface="Times New Roman" panose="02020603050405020304" pitchFamily="18" charset="0"/>
              </a:rPr>
              <a:t>Definición</a:t>
            </a:r>
            <a:r>
              <a:rPr dirty="0" sz="2000" i="1" lang="en-US" u="sng">
                <a:latin typeface="Times New Roman" panose="02020603050405020304" pitchFamily="18" charset="0"/>
                <a:cs typeface="Times New Roman" panose="02020603050405020304" pitchFamily="18" charset="0"/>
              </a:rPr>
              <a:t> de Marketing</a:t>
            </a:r>
            <a:r>
              <a:rPr dirty="0" sz="2000" lang="en-US" u="sng">
                <a:latin typeface="Times New Roman" panose="02020603050405020304" pitchFamily="18" charset="0"/>
                <a:cs typeface="Times New Roman" panose="02020603050405020304" pitchFamily="18" charset="0"/>
              </a:rPr>
              <a:t>. </a:t>
            </a:r>
            <a:r>
              <a:rPr dirty="0" sz="2000" lang="en-US" err="1">
                <a:latin typeface="Times New Roman" panose="02020603050405020304" pitchFamily="18" charset="0"/>
                <a:cs typeface="Times New Roman" panose="02020603050405020304" pitchFamily="18" charset="0"/>
              </a:rPr>
              <a:t>Recuperado</a:t>
            </a:r>
            <a:r>
              <a:rPr dirty="0" sz="2000" lang="en-US">
                <a:latin typeface="Times New Roman" panose="02020603050405020304" pitchFamily="18" charset="0"/>
                <a:cs typeface="Times New Roman" panose="02020603050405020304" pitchFamily="18" charset="0"/>
              </a:rPr>
              <a:t> el 23 de Agosto del 2019 de </a:t>
            </a:r>
            <a:r>
              <a:rPr dirty="0" sz="2000" lang="en-US">
                <a:latin typeface="Times New Roman" panose="02020603050405020304" pitchFamily="18" charset="0"/>
                <a:cs typeface="Times New Roman" panose="02020603050405020304" pitchFamily="18" charset="0"/>
                <a:hlinkClick r:id="rId2"/>
              </a:rPr>
              <a:t>https://www.marketing-free.com/marketing/definicion-marketing.html</a:t>
            </a:r>
            <a:endParaRPr dirty="0" sz="2000" lang="en-US">
              <a:latin typeface="Times New Roman" panose="02020603050405020304" pitchFamily="18" charset="0"/>
              <a:cs typeface="Times New Roman" panose="02020603050405020304" pitchFamily="18" charset="0"/>
            </a:endParaRPr>
          </a:p>
          <a:p>
            <a:pPr algn="just" indent="-342900" lvl="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hlinkClick r:id="rId3"/>
              </a:rPr>
              <a:t>PRADA, R. (2002). </a:t>
            </a:r>
            <a:r>
              <a:rPr dirty="0" sz="2000" i="1" lang="en-US">
                <a:latin typeface="Times New Roman" panose="02020603050405020304" pitchFamily="18" charset="0"/>
                <a:cs typeface="Times New Roman" panose="02020603050405020304" pitchFamily="18" charset="0"/>
              </a:rPr>
              <a:t>ANÁLISIS DE LA CRÍTICA SOCIAL AL MARKETING. </a:t>
            </a:r>
            <a:r>
              <a:rPr dirty="0" sz="2000" lang="en-US">
                <a:latin typeface="Times New Roman" panose="02020603050405020304" pitchFamily="18" charset="0"/>
                <a:cs typeface="Times New Roman" panose="02020603050405020304" pitchFamily="18" charset="0"/>
              </a:rPr>
              <a:t> </a:t>
            </a:r>
            <a:r>
              <a:rPr dirty="0" sz="2000" lang="en-US" err="1">
                <a:latin typeface="Times New Roman" panose="02020603050405020304" pitchFamily="18" charset="0"/>
                <a:cs typeface="Times New Roman" panose="02020603050405020304" pitchFamily="18" charset="0"/>
              </a:rPr>
              <a:t>Recuperado</a:t>
            </a:r>
            <a:r>
              <a:rPr dirty="0" sz="2000" lang="en-US">
                <a:latin typeface="Times New Roman" panose="02020603050405020304" pitchFamily="18" charset="0"/>
                <a:cs typeface="Times New Roman" panose="02020603050405020304" pitchFamily="18" charset="0"/>
              </a:rPr>
              <a:t> el 23 de Agosto del 2019 de </a:t>
            </a:r>
            <a:r>
              <a:rPr dirty="0" sz="2000" lang="es-PE">
                <a:latin typeface="Times New Roman" panose="02020603050405020304" pitchFamily="18" charset="0"/>
                <a:cs typeface="Times New Roman" panose="02020603050405020304" pitchFamily="18" charset="0"/>
                <a:hlinkClick r:id="rId3"/>
              </a:rPr>
              <a:t>http://www.scielo.org.co/scielo.php?script=sci_arttext&amp;pid=S0123-59232002000300004</a:t>
            </a:r>
            <a:endParaRPr dirty="0" sz="2000" lang="es-PE">
              <a:latin typeface="Times New Roman" panose="02020603050405020304" pitchFamily="18" charset="0"/>
              <a:cs typeface="Times New Roman" panose="02020603050405020304" pitchFamily="18" charset="0"/>
            </a:endParaRPr>
          </a:p>
          <a:p>
            <a:pPr algn="just" indent="-285750" lvl="0" marL="285750">
              <a:buFont typeface="Arial" panose="020B0604020202020204" pitchFamily="34" charset="0"/>
              <a:buChar char="•"/>
            </a:pPr>
            <a:r>
              <a:rPr dirty="0" sz="2000" i="1" lang="es-PE">
                <a:latin typeface="Times New Roman" panose="02020603050405020304" pitchFamily="18" charset="0"/>
                <a:cs typeface="Times New Roman" panose="02020603050405020304" pitchFamily="18" charset="0"/>
                <a:hlinkClick r:id="rId4"/>
              </a:rPr>
              <a:t>FILOSOFÍA DE LA DIRECCIÓN DEL MARKETING </a:t>
            </a:r>
            <a:r>
              <a:rPr dirty="0" sz="2000" lang="es-PE">
                <a:latin typeface="Times New Roman" panose="02020603050405020304" pitchFamily="18" charset="0"/>
                <a:cs typeface="Times New Roman" panose="02020603050405020304" pitchFamily="18" charset="0"/>
                <a:hlinkClick r:id="rId4"/>
              </a:rPr>
              <a:t>(2014).</a:t>
            </a:r>
            <a:r>
              <a:rPr dirty="0" sz="2000" lang="en-US">
                <a:latin typeface="Times New Roman" panose="02020603050405020304" pitchFamily="18" charset="0"/>
                <a:cs typeface="Times New Roman" panose="02020603050405020304" pitchFamily="18" charset="0"/>
              </a:rPr>
              <a:t> </a:t>
            </a:r>
            <a:r>
              <a:rPr dirty="0" sz="2000" lang="en-US" err="1">
                <a:latin typeface="Times New Roman" panose="02020603050405020304" pitchFamily="18" charset="0"/>
                <a:cs typeface="Times New Roman" panose="02020603050405020304" pitchFamily="18" charset="0"/>
              </a:rPr>
              <a:t>Recuperado</a:t>
            </a:r>
            <a:r>
              <a:rPr dirty="0" sz="2000" lang="en-US">
                <a:latin typeface="Times New Roman" panose="02020603050405020304" pitchFamily="18" charset="0"/>
                <a:cs typeface="Times New Roman" panose="02020603050405020304" pitchFamily="18" charset="0"/>
              </a:rPr>
              <a:t> el 23 de Agosto del 2019 de</a:t>
            </a:r>
            <a:r>
              <a:rPr dirty="0" sz="2000" lang="es-PE">
                <a:latin typeface="Times New Roman" panose="02020603050405020304" pitchFamily="18" charset="0"/>
                <a:cs typeface="Times New Roman" panose="02020603050405020304" pitchFamily="18" charset="0"/>
                <a:hlinkClick r:id="rId4"/>
              </a:rPr>
              <a:t> https://prezi.com/bop0vq8b79te/filosofia-de-la-direccion-del-marketing/</a:t>
            </a:r>
            <a:endParaRPr dirty="0" sz="2000" lang="es-PE">
              <a:latin typeface="Times New Roman" panose="02020603050405020304" pitchFamily="18" charset="0"/>
              <a:cs typeface="Times New Roman" panose="02020603050405020304" pitchFamily="18" charset="0"/>
            </a:endParaRPr>
          </a:p>
          <a:p>
            <a:endParaRPr dirty="0" lang="es-P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Evento principal">
  <a:themeElements>
    <a:clrScheme name="Evento principal">
      <a:dk1>
        <a:sysClr lastClr="000000" val="windowText"/>
      </a:dk1>
      <a:lt1>
        <a:sysClr lastClr="FFFFFF" val="window"/>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Presentación de PowerPoint</dc:title>
  <dc:creator>Milagros</dc:creator>
  <cp:lastModifiedBy>Milagros</cp:lastModifiedBy>
  <dcterms:created xsi:type="dcterms:W3CDTF">2019-08-23T04:55:39Z</dcterms:created>
  <dcterms:modified xsi:type="dcterms:W3CDTF">2019-08-27T00:10:13Z</dcterms:modified>
</cp:coreProperties>
</file>