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34"/>
  </p:notesMasterIdLst>
  <p:handoutMasterIdLst>
    <p:handoutMasterId r:id="rId35"/>
  </p:handoutMasterIdLst>
  <p:sldIdLst>
    <p:sldId id="271" r:id="rId5"/>
    <p:sldId id="277" r:id="rId6"/>
    <p:sldId id="278" r:id="rId7"/>
    <p:sldId id="288" r:id="rId8"/>
    <p:sldId id="282" r:id="rId9"/>
    <p:sldId id="289" r:id="rId10"/>
    <p:sldId id="283" r:id="rId11"/>
    <p:sldId id="290" r:id="rId12"/>
    <p:sldId id="284" r:id="rId13"/>
    <p:sldId id="291" r:id="rId14"/>
    <p:sldId id="292" r:id="rId15"/>
    <p:sldId id="293" r:id="rId16"/>
    <p:sldId id="294" r:id="rId17"/>
    <p:sldId id="295" r:id="rId18"/>
    <p:sldId id="296" r:id="rId19"/>
    <p:sldId id="297" r:id="rId20"/>
    <p:sldId id="298" r:id="rId21"/>
    <p:sldId id="299" r:id="rId22"/>
    <p:sldId id="301" r:id="rId23"/>
    <p:sldId id="302" r:id="rId24"/>
    <p:sldId id="303" r:id="rId25"/>
    <p:sldId id="304" r:id="rId26"/>
    <p:sldId id="305" r:id="rId27"/>
    <p:sldId id="306" r:id="rId28"/>
    <p:sldId id="307" r:id="rId29"/>
    <p:sldId id="312" r:id="rId30"/>
    <p:sldId id="313" r:id="rId31"/>
    <p:sldId id="314" r:id="rId32"/>
    <p:sldId id="31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70" d="100"/>
          <a:sy n="70" d="100"/>
        </p:scale>
        <p:origin x="672"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smtClean="0"/>
            <a:t>/accounts/2</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2"/>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2" presStyleIdx="1"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D1B03C9D-4BF6-4139-BAB8-6ED12C25D5E5}" type="presOf" srcId="{4FECC9AD-7CE1-4238-BC2E-7916605E7BB9}" destId="{99644038-EE54-4B25-A7F8-DE689994B8A8}" srcOrd="0" destOrd="0" presId="urn:microsoft.com/office/officeart/2005/8/layout/orgChart1"/>
    <dgm:cxn modelId="{A322C19F-72B5-45FB-9948-DCA8FEC61807}" type="presOf" srcId="{B4534957-C071-425C-87E8-17D94C06ECBC}" destId="{AC9F6961-6DB6-4AA1-BB43-41768A58B369}" srcOrd="0" destOrd="0" presId="urn:microsoft.com/office/officeart/2005/8/layout/orgChart1"/>
    <dgm:cxn modelId="{B7E8A6A3-3360-4688-AAA9-A65FF1E4E96A}" type="presOf" srcId="{D331E426-587A-481A-A194-396E2B944E7C}" destId="{CBF10CAC-D0BF-4BDF-91C5-EE5F0DBE3006}" srcOrd="1" destOrd="0" presId="urn:microsoft.com/office/officeart/2005/8/layout/orgChart1"/>
    <dgm:cxn modelId="{3B6F25BC-0F26-4150-9787-A7C14D3601C1}" srcId="{4FECC9AD-7CE1-4238-BC2E-7916605E7BB9}" destId="{A9E8BF2A-6228-4DDA-A8F2-75A179AD3E67}" srcOrd="1" destOrd="0" parTransId="{95C99B39-4782-41DE-939F-A8F2F8D9180A}" sibTransId="{F43AA690-BE15-4E5F-8750-511734A7BFB8}"/>
    <dgm:cxn modelId="{5A8F4AB5-E726-4D45-A399-F70AB331BCF1}" type="presOf" srcId="{6CC729CA-E1BE-4A3A-B4E8-60AFC80266BD}" destId="{877CD1AB-65F2-45CD-8DD2-BD7B26210407}" srcOrd="0" destOrd="0" presId="urn:microsoft.com/office/officeart/2005/8/layout/orgChart1"/>
    <dgm:cxn modelId="{001C3F4A-EC5E-4171-923C-DFBB9C712E4D}" type="presOf" srcId="{D331E426-587A-481A-A194-396E2B944E7C}" destId="{33779715-CF1E-4C73-AC09-572463D139A1}" srcOrd="0" destOrd="0" presId="urn:microsoft.com/office/officeart/2005/8/layout/orgChart1"/>
    <dgm:cxn modelId="{40FA11FF-073A-4214-9022-37EC05134544}" type="presOf" srcId="{95C99B39-4782-41DE-939F-A8F2F8D9180A}" destId="{F6F83423-843B-4DCB-965E-A4B4D1B14C5E}" srcOrd="0" destOrd="0" presId="urn:microsoft.com/office/officeart/2005/8/layout/orgChart1"/>
    <dgm:cxn modelId="{1FAF9E86-69C8-4D21-9A66-759E6883EB5B}" type="presOf" srcId="{A9E8BF2A-6228-4DDA-A8F2-75A179AD3E67}" destId="{83E0EAB3-FA90-4AEC-94B2-2EAC6F47F828}" srcOrd="1"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27EF5869-E615-431D-969C-0C1A2A610E82}" type="presOf" srcId="{A9E8BF2A-6228-4DDA-A8F2-75A179AD3E67}" destId="{A6968C1F-0462-4DF1-B29E-4DBF00197B9D}" srcOrd="0" destOrd="0" presId="urn:microsoft.com/office/officeart/2005/8/layout/orgChart1"/>
    <dgm:cxn modelId="{58663516-299B-4C85-B4FC-17117C304DEE}" type="presOf" srcId="{4FECC9AD-7CE1-4238-BC2E-7916605E7BB9}" destId="{81C3D7EC-E34B-48F3-9417-343776B0FF28}" srcOrd="1"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468BAC6C-3C92-463A-9830-825C8A3BE90B}" type="presParOf" srcId="{AC9F6961-6DB6-4AA1-BB43-41768A58B369}" destId="{D61F84A1-7850-4DDE-9297-049B1EDF6201}" srcOrd="0" destOrd="0" presId="urn:microsoft.com/office/officeart/2005/8/layout/orgChart1"/>
    <dgm:cxn modelId="{75A90AD8-2CE1-4370-B7AD-3769666D9DE9}" type="presParOf" srcId="{D61F84A1-7850-4DDE-9297-049B1EDF6201}" destId="{C3A4E61D-F0EB-4B39-972D-26851CD718B9}" srcOrd="0" destOrd="0" presId="urn:microsoft.com/office/officeart/2005/8/layout/orgChart1"/>
    <dgm:cxn modelId="{42290292-7831-422F-8142-0BA1DF7A09BD}" type="presParOf" srcId="{C3A4E61D-F0EB-4B39-972D-26851CD718B9}" destId="{99644038-EE54-4B25-A7F8-DE689994B8A8}" srcOrd="0" destOrd="0" presId="urn:microsoft.com/office/officeart/2005/8/layout/orgChart1"/>
    <dgm:cxn modelId="{4DE619D5-A53B-4E7C-836B-8D067FADA1E9}" type="presParOf" srcId="{C3A4E61D-F0EB-4B39-972D-26851CD718B9}" destId="{81C3D7EC-E34B-48F3-9417-343776B0FF28}" srcOrd="1" destOrd="0" presId="urn:microsoft.com/office/officeart/2005/8/layout/orgChart1"/>
    <dgm:cxn modelId="{C28BB43B-74C2-4B48-BDC3-36C352CDFB69}" type="presParOf" srcId="{D61F84A1-7850-4DDE-9297-049B1EDF6201}" destId="{7CCE0A27-2EE2-4DBA-85D4-33D466138A4B}" srcOrd="1" destOrd="0" presId="urn:microsoft.com/office/officeart/2005/8/layout/orgChart1"/>
    <dgm:cxn modelId="{E7108199-C854-4F95-B550-5B36C91E3C93}" type="presParOf" srcId="{D61F84A1-7850-4DDE-9297-049B1EDF6201}" destId="{54B1B5D2-64D2-498C-B792-ED154B20529F}" srcOrd="2" destOrd="0" presId="urn:microsoft.com/office/officeart/2005/8/layout/orgChart1"/>
    <dgm:cxn modelId="{7BE28435-93D8-4ADE-8C77-AAE5E26D99F8}" type="presParOf" srcId="{54B1B5D2-64D2-498C-B792-ED154B20529F}" destId="{877CD1AB-65F2-45CD-8DD2-BD7B26210407}" srcOrd="0" destOrd="0" presId="urn:microsoft.com/office/officeart/2005/8/layout/orgChart1"/>
    <dgm:cxn modelId="{203C0DB8-EC36-4699-80D4-D07FB0A4A3AE}" type="presParOf" srcId="{54B1B5D2-64D2-498C-B792-ED154B20529F}" destId="{1C8FC9A3-E406-4A79-AA4B-E1AD50F4704D}" srcOrd="1" destOrd="0" presId="urn:microsoft.com/office/officeart/2005/8/layout/orgChart1"/>
    <dgm:cxn modelId="{76835C38-3E20-4034-A742-C8173EB84148}" type="presParOf" srcId="{1C8FC9A3-E406-4A79-AA4B-E1AD50F4704D}" destId="{FD51568C-771C-4617-AE57-5FE39137E977}" srcOrd="0" destOrd="0" presId="urn:microsoft.com/office/officeart/2005/8/layout/orgChart1"/>
    <dgm:cxn modelId="{7B060930-D32B-4282-A995-3C4FBE977451}" type="presParOf" srcId="{FD51568C-771C-4617-AE57-5FE39137E977}" destId="{33779715-CF1E-4C73-AC09-572463D139A1}" srcOrd="0" destOrd="0" presId="urn:microsoft.com/office/officeart/2005/8/layout/orgChart1"/>
    <dgm:cxn modelId="{76B6B319-0CE9-4498-8C72-AF461937EB39}" type="presParOf" srcId="{FD51568C-771C-4617-AE57-5FE39137E977}" destId="{CBF10CAC-D0BF-4BDF-91C5-EE5F0DBE3006}" srcOrd="1" destOrd="0" presId="urn:microsoft.com/office/officeart/2005/8/layout/orgChart1"/>
    <dgm:cxn modelId="{33D7CC2D-C699-4A56-83CD-5A9262106236}" type="presParOf" srcId="{1C8FC9A3-E406-4A79-AA4B-E1AD50F4704D}" destId="{85C39054-3A8A-4F48-9A16-30298875EF29}" srcOrd="1" destOrd="0" presId="urn:microsoft.com/office/officeart/2005/8/layout/orgChart1"/>
    <dgm:cxn modelId="{27678A19-306C-4366-BDF4-B9DC9FAD5230}" type="presParOf" srcId="{1C8FC9A3-E406-4A79-AA4B-E1AD50F4704D}" destId="{B76C4D2D-73BA-496D-A713-B0E6253B7CE3}" srcOrd="2" destOrd="0" presId="urn:microsoft.com/office/officeart/2005/8/layout/orgChart1"/>
    <dgm:cxn modelId="{BF125809-4BD4-44BA-8F45-46297F612BBC}" type="presParOf" srcId="{54B1B5D2-64D2-498C-B792-ED154B20529F}" destId="{F6F83423-843B-4DCB-965E-A4B4D1B14C5E}" srcOrd="2" destOrd="0" presId="urn:microsoft.com/office/officeart/2005/8/layout/orgChart1"/>
    <dgm:cxn modelId="{692480D8-B19D-49DA-BA18-67D48125D3C6}" type="presParOf" srcId="{54B1B5D2-64D2-498C-B792-ED154B20529F}" destId="{02D50B6A-0D96-421A-BCB6-81E99DFA29F0}" srcOrd="3" destOrd="0" presId="urn:microsoft.com/office/officeart/2005/8/layout/orgChart1"/>
    <dgm:cxn modelId="{10ABAC50-D41E-430E-90D1-F4EA0B075755}" type="presParOf" srcId="{02D50B6A-0D96-421A-BCB6-81E99DFA29F0}" destId="{58B9BBC5-C81B-4FA5-A48F-79853A39E689}" srcOrd="0" destOrd="0" presId="urn:microsoft.com/office/officeart/2005/8/layout/orgChart1"/>
    <dgm:cxn modelId="{CE56825D-658D-4097-8A74-2E3D407C2024}" type="presParOf" srcId="{58B9BBC5-C81B-4FA5-A48F-79853A39E689}" destId="{A6968C1F-0462-4DF1-B29E-4DBF00197B9D}" srcOrd="0" destOrd="0" presId="urn:microsoft.com/office/officeart/2005/8/layout/orgChart1"/>
    <dgm:cxn modelId="{1F8E6105-1AD2-4FAF-8162-6E808A8231B4}" type="presParOf" srcId="{58B9BBC5-C81B-4FA5-A48F-79853A39E689}" destId="{83E0EAB3-FA90-4AEC-94B2-2EAC6F47F828}" srcOrd="1" destOrd="0" presId="urn:microsoft.com/office/officeart/2005/8/layout/orgChart1"/>
    <dgm:cxn modelId="{DADC704B-00DC-4C9B-89B8-CD0AB44F4C7A}" type="presParOf" srcId="{02D50B6A-0D96-421A-BCB6-81E99DFA29F0}" destId="{DA9D1573-C928-4825-8218-A038E18A37F5}" srcOrd="1" destOrd="0" presId="urn:microsoft.com/office/officeart/2005/8/layout/orgChart1"/>
    <dgm:cxn modelId="{A856C678-5739-412F-9CC5-E2036484B27C}"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/transfers</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1"/>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D38DFF0B-12D6-4371-8B34-FD15EA9ABC32}" type="presOf" srcId="{4FECC9AD-7CE1-4238-BC2E-7916605E7BB9}" destId="{81C3D7EC-E34B-48F3-9417-343776B0FF28}" srcOrd="1" destOrd="0" presId="urn:microsoft.com/office/officeart/2005/8/layout/orgChart1"/>
    <dgm:cxn modelId="{A7250F3F-E999-47C0-8704-885E82184973}" type="presOf" srcId="{A9E8BF2A-6228-4DDA-A8F2-75A179AD3E67}" destId="{83E0EAB3-FA90-4AEC-94B2-2EAC6F47F828}" srcOrd="1" destOrd="0" presId="urn:microsoft.com/office/officeart/2005/8/layout/orgChart1"/>
    <dgm:cxn modelId="{5B052D97-BACE-4E0D-8C09-A9935FEFEAA6}" type="presOf" srcId="{A9E8BF2A-6228-4DDA-A8F2-75A179AD3E67}" destId="{A6968C1F-0462-4DF1-B29E-4DBF00197B9D}" srcOrd="0" destOrd="0" presId="urn:microsoft.com/office/officeart/2005/8/layout/orgChart1"/>
    <dgm:cxn modelId="{381F1C60-BDD7-4156-AAA9-B012BFBF5032}" type="presOf" srcId="{6CC729CA-E1BE-4A3A-B4E8-60AFC80266BD}" destId="{877CD1AB-65F2-45CD-8DD2-BD7B26210407}" srcOrd="0" destOrd="0" presId="urn:microsoft.com/office/officeart/2005/8/layout/orgChart1"/>
    <dgm:cxn modelId="{3B6F25BC-0F26-4150-9787-A7C14D3601C1}" srcId="{D331E426-587A-481A-A194-396E2B944E7C}" destId="{A9E8BF2A-6228-4DDA-A8F2-75A179AD3E67}" srcOrd="0" destOrd="0" parTransId="{95C99B39-4782-41DE-939F-A8F2F8D9180A}" sibTransId="{F43AA690-BE15-4E5F-8750-511734A7BFB8}"/>
    <dgm:cxn modelId="{A172023D-C952-4139-A07B-BC1F73388601}" type="presOf" srcId="{D331E426-587A-481A-A194-396E2B944E7C}" destId="{33779715-CF1E-4C73-AC09-572463D139A1}" srcOrd="0" destOrd="0" presId="urn:microsoft.com/office/officeart/2005/8/layout/orgChart1"/>
    <dgm:cxn modelId="{F09FDD41-D481-42A1-A03D-91120CE9C7F9}" type="presOf" srcId="{95C99B39-4782-41DE-939F-A8F2F8D9180A}" destId="{F6F83423-843B-4DCB-965E-A4B4D1B14C5E}" srcOrd="0" destOrd="0" presId="urn:microsoft.com/office/officeart/2005/8/layout/orgChart1"/>
    <dgm:cxn modelId="{8D4DDBF8-34C2-4FC2-A3BE-C06C74CCEC8D}" type="presOf" srcId="{D331E426-587A-481A-A194-396E2B944E7C}" destId="{CBF10CAC-D0BF-4BDF-91C5-EE5F0DBE3006}" srcOrd="1"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52895CD8-C889-4307-80FE-F374D87C11F8}" srcId="{4FECC9AD-7CE1-4238-BC2E-7916605E7BB9}" destId="{D331E426-587A-481A-A194-396E2B944E7C}" srcOrd="0" destOrd="0" parTransId="{6CC729CA-E1BE-4A3A-B4E8-60AFC80266BD}" sibTransId="{B055E0B5-A5F1-457D-88A7-0BA08C1CF191}"/>
    <dgm:cxn modelId="{B5268888-CB7B-4C23-A4D4-B403CA7F4E9B}" type="presOf" srcId="{B4534957-C071-425C-87E8-17D94C06ECBC}" destId="{AC9F6961-6DB6-4AA1-BB43-41768A58B369}" srcOrd="0" destOrd="0" presId="urn:microsoft.com/office/officeart/2005/8/layout/orgChart1"/>
    <dgm:cxn modelId="{46AB6BC0-E082-469C-987C-219AE233E234}" type="presOf" srcId="{4FECC9AD-7CE1-4238-BC2E-7916605E7BB9}" destId="{99644038-EE54-4B25-A7F8-DE689994B8A8}" srcOrd="0" destOrd="0" presId="urn:microsoft.com/office/officeart/2005/8/layout/orgChart1"/>
    <dgm:cxn modelId="{2CB704EB-84BD-4C0A-863B-AC85667C8C5C}" type="presParOf" srcId="{AC9F6961-6DB6-4AA1-BB43-41768A58B369}" destId="{D61F84A1-7850-4DDE-9297-049B1EDF6201}" srcOrd="0" destOrd="0" presId="urn:microsoft.com/office/officeart/2005/8/layout/orgChart1"/>
    <dgm:cxn modelId="{AC57EC9C-632B-4677-88CE-897FD9BEEDB3}" type="presParOf" srcId="{D61F84A1-7850-4DDE-9297-049B1EDF6201}" destId="{C3A4E61D-F0EB-4B39-972D-26851CD718B9}" srcOrd="0" destOrd="0" presId="urn:microsoft.com/office/officeart/2005/8/layout/orgChart1"/>
    <dgm:cxn modelId="{98808A0F-2C99-42CF-A1C2-DBABD201B33B}" type="presParOf" srcId="{C3A4E61D-F0EB-4B39-972D-26851CD718B9}" destId="{99644038-EE54-4B25-A7F8-DE689994B8A8}" srcOrd="0" destOrd="0" presId="urn:microsoft.com/office/officeart/2005/8/layout/orgChart1"/>
    <dgm:cxn modelId="{5ED38DCE-DCEA-452A-BF12-46634CBB9C16}" type="presParOf" srcId="{C3A4E61D-F0EB-4B39-972D-26851CD718B9}" destId="{81C3D7EC-E34B-48F3-9417-343776B0FF28}" srcOrd="1" destOrd="0" presId="urn:microsoft.com/office/officeart/2005/8/layout/orgChart1"/>
    <dgm:cxn modelId="{612F400A-17E3-492F-A9B1-EC4A9ABB6FA7}" type="presParOf" srcId="{D61F84A1-7850-4DDE-9297-049B1EDF6201}" destId="{7CCE0A27-2EE2-4DBA-85D4-33D466138A4B}" srcOrd="1" destOrd="0" presId="urn:microsoft.com/office/officeart/2005/8/layout/orgChart1"/>
    <dgm:cxn modelId="{674143B0-5C47-4CC5-8E45-BD87A62DF3FF}" type="presParOf" srcId="{D61F84A1-7850-4DDE-9297-049B1EDF6201}" destId="{54B1B5D2-64D2-498C-B792-ED154B20529F}" srcOrd="2" destOrd="0" presId="urn:microsoft.com/office/officeart/2005/8/layout/orgChart1"/>
    <dgm:cxn modelId="{B9DFA4E4-29CA-487D-9592-D1862FCE083C}" type="presParOf" srcId="{54B1B5D2-64D2-498C-B792-ED154B20529F}" destId="{877CD1AB-65F2-45CD-8DD2-BD7B26210407}" srcOrd="0" destOrd="0" presId="urn:microsoft.com/office/officeart/2005/8/layout/orgChart1"/>
    <dgm:cxn modelId="{0D33C519-D337-4AEB-98F0-72EBA401A008}" type="presParOf" srcId="{54B1B5D2-64D2-498C-B792-ED154B20529F}" destId="{1C8FC9A3-E406-4A79-AA4B-E1AD50F4704D}" srcOrd="1" destOrd="0" presId="urn:microsoft.com/office/officeart/2005/8/layout/orgChart1"/>
    <dgm:cxn modelId="{2CADAD0C-7A77-4057-8649-0944CE2E718B}" type="presParOf" srcId="{1C8FC9A3-E406-4A79-AA4B-E1AD50F4704D}" destId="{FD51568C-771C-4617-AE57-5FE39137E977}" srcOrd="0" destOrd="0" presId="urn:microsoft.com/office/officeart/2005/8/layout/orgChart1"/>
    <dgm:cxn modelId="{FC949B54-DFEA-48BB-B6C4-880EB3582728}" type="presParOf" srcId="{FD51568C-771C-4617-AE57-5FE39137E977}" destId="{33779715-CF1E-4C73-AC09-572463D139A1}" srcOrd="0" destOrd="0" presId="urn:microsoft.com/office/officeart/2005/8/layout/orgChart1"/>
    <dgm:cxn modelId="{7010669E-3D1F-4CB5-A8E0-3B45ED6F94FE}" type="presParOf" srcId="{FD51568C-771C-4617-AE57-5FE39137E977}" destId="{CBF10CAC-D0BF-4BDF-91C5-EE5F0DBE3006}" srcOrd="1" destOrd="0" presId="urn:microsoft.com/office/officeart/2005/8/layout/orgChart1"/>
    <dgm:cxn modelId="{9EFC31C8-28D8-416C-8697-F559CA85A86A}" type="presParOf" srcId="{1C8FC9A3-E406-4A79-AA4B-E1AD50F4704D}" destId="{85C39054-3A8A-4F48-9A16-30298875EF29}" srcOrd="1" destOrd="0" presId="urn:microsoft.com/office/officeart/2005/8/layout/orgChart1"/>
    <dgm:cxn modelId="{CF142185-72EF-4723-A2BE-31DF80AA4ADA}" type="presParOf" srcId="{1C8FC9A3-E406-4A79-AA4B-E1AD50F4704D}" destId="{B76C4D2D-73BA-496D-A713-B0E6253B7CE3}" srcOrd="2" destOrd="0" presId="urn:microsoft.com/office/officeart/2005/8/layout/orgChart1"/>
    <dgm:cxn modelId="{3A01948C-CCD3-48ED-82D2-82D6BA8CE166}" type="presParOf" srcId="{B76C4D2D-73BA-496D-A713-B0E6253B7CE3}" destId="{F6F83423-843B-4DCB-965E-A4B4D1B14C5E}" srcOrd="0" destOrd="0" presId="urn:microsoft.com/office/officeart/2005/8/layout/orgChart1"/>
    <dgm:cxn modelId="{46119001-1531-4669-AFA2-B88EE7DB7D4F}" type="presParOf" srcId="{B76C4D2D-73BA-496D-A713-B0E6253B7CE3}" destId="{02D50B6A-0D96-421A-BCB6-81E99DFA29F0}" srcOrd="1" destOrd="0" presId="urn:microsoft.com/office/officeart/2005/8/layout/orgChart1"/>
    <dgm:cxn modelId="{F2D59AD7-6F7F-483C-A232-D374FB669110}" type="presParOf" srcId="{02D50B6A-0D96-421A-BCB6-81E99DFA29F0}" destId="{58B9BBC5-C81B-4FA5-A48F-79853A39E689}" srcOrd="0" destOrd="0" presId="urn:microsoft.com/office/officeart/2005/8/layout/orgChart1"/>
    <dgm:cxn modelId="{2E9406A5-45A8-4F65-8086-5078CD24DEAF}" type="presParOf" srcId="{58B9BBC5-C81B-4FA5-A48F-79853A39E689}" destId="{A6968C1F-0462-4DF1-B29E-4DBF00197B9D}" srcOrd="0" destOrd="0" presId="urn:microsoft.com/office/officeart/2005/8/layout/orgChart1"/>
    <dgm:cxn modelId="{F17E4EF7-C8DF-447A-96F4-8B33B18C6979}" type="presParOf" srcId="{58B9BBC5-C81B-4FA5-A48F-79853A39E689}" destId="{83E0EAB3-FA90-4AEC-94B2-2EAC6F47F828}" srcOrd="1" destOrd="0" presId="urn:microsoft.com/office/officeart/2005/8/layout/orgChart1"/>
    <dgm:cxn modelId="{B0F364B9-5403-4ECC-8893-C462C68CE673}" type="presParOf" srcId="{02D50B6A-0D96-421A-BCB6-81E99DFA29F0}" destId="{DA9D1573-C928-4825-8218-A038E18A37F5}" srcOrd="1" destOrd="0" presId="urn:microsoft.com/office/officeart/2005/8/layout/orgChart1"/>
    <dgm:cxn modelId="{1F746132-6C01-47B2-9E75-50634009880F}"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/transfers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/transfers/1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a:t>
          </a:r>
          <a:r>
            <a:rPr lang="en-US" dirty="0" err="1" smtClean="0"/>
            <a:t>srcAccount</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9FB7BC05-3BCC-4ED0-929D-479669FEE39A}" type="asst">
      <dgm:prSet phldrT="[Text]"/>
      <dgm:spPr/>
      <dgm:t>
        <a:bodyPr/>
        <a:lstStyle/>
        <a:p>
          <a:r>
            <a:rPr lang="en-US" dirty="0" smtClean="0"/>
            <a:t>/</a:t>
          </a:r>
          <a:r>
            <a:rPr lang="en-US" dirty="0" err="1" smtClean="0"/>
            <a:t>tgtAccount</a:t>
          </a:r>
          <a:endParaRPr lang="en-US" dirty="0"/>
        </a:p>
      </dgm:t>
    </dgm:pt>
    <dgm:pt modelId="{CAAC23B9-A6F1-4FD3-AEE0-8515D73B287F}" type="parTrans" cxnId="{61FB53F4-A917-4ED4-9749-3BA899F80097}">
      <dgm:prSet/>
      <dgm:spPr/>
      <dgm:t>
        <a:bodyPr/>
        <a:lstStyle/>
        <a:p>
          <a:endParaRPr lang="en-US"/>
        </a:p>
      </dgm:t>
    </dgm:pt>
    <dgm:pt modelId="{21893FCE-5698-44A3-B04F-917B11166E09}" type="sibTrans" cxnId="{61FB53F4-A917-4ED4-9749-3BA899F80097}">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custLinFactNeighborX="-1090">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3">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3"/>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3">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3"/>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 modelId="{CA1E3C07-BF1E-4BCC-92FA-D11E6D435165}" type="pres">
      <dgm:prSet presAssocID="{CAAC23B9-A6F1-4FD3-AEE0-8515D73B287F}" presName="Name111" presStyleLbl="parChTrans1D3" presStyleIdx="1" presStyleCnt="2"/>
      <dgm:spPr/>
      <dgm:t>
        <a:bodyPr/>
        <a:lstStyle/>
        <a:p>
          <a:endParaRPr lang="en-US"/>
        </a:p>
      </dgm:t>
    </dgm:pt>
    <dgm:pt modelId="{D7F270BD-6B5B-4A5B-BFDA-E87CA58A2980}" type="pres">
      <dgm:prSet presAssocID="{9FB7BC05-3BCC-4ED0-929D-479669FEE39A}" presName="hierRoot3" presStyleCnt="0">
        <dgm:presLayoutVars>
          <dgm:hierBranch val="init"/>
        </dgm:presLayoutVars>
      </dgm:prSet>
      <dgm:spPr/>
    </dgm:pt>
    <dgm:pt modelId="{38F69E59-BDCE-4C61-9EE1-6B3B676B6B11}" type="pres">
      <dgm:prSet presAssocID="{9FB7BC05-3BCC-4ED0-929D-479669FEE39A}" presName="rootComposite3" presStyleCnt="0"/>
      <dgm:spPr/>
    </dgm:pt>
    <dgm:pt modelId="{D14A1A92-3AB3-41A6-960B-BC45717D5993}" type="pres">
      <dgm:prSet presAssocID="{9FB7BC05-3BCC-4ED0-929D-479669FEE39A}" presName="rootText3" presStyleLbl="asst1" presStyleIdx="2" presStyleCnt="3">
        <dgm:presLayoutVars>
          <dgm:chPref val="3"/>
        </dgm:presLayoutVars>
      </dgm:prSet>
      <dgm:spPr/>
      <dgm:t>
        <a:bodyPr/>
        <a:lstStyle/>
        <a:p>
          <a:endParaRPr lang="en-US"/>
        </a:p>
      </dgm:t>
    </dgm:pt>
    <dgm:pt modelId="{49C1BFED-CD35-4211-B834-3F1A053C0913}" type="pres">
      <dgm:prSet presAssocID="{9FB7BC05-3BCC-4ED0-929D-479669FEE39A}" presName="rootConnector3" presStyleLbl="asst1" presStyleIdx="2" presStyleCnt="3"/>
      <dgm:spPr/>
      <dgm:t>
        <a:bodyPr/>
        <a:lstStyle/>
        <a:p>
          <a:endParaRPr lang="en-US"/>
        </a:p>
      </dgm:t>
    </dgm:pt>
    <dgm:pt modelId="{7D8F7C8C-0896-4928-975F-486DBE4B4682}" type="pres">
      <dgm:prSet presAssocID="{9FB7BC05-3BCC-4ED0-929D-479669FEE39A}" presName="hierChild6" presStyleCnt="0"/>
      <dgm:spPr/>
    </dgm:pt>
    <dgm:pt modelId="{928992BB-5987-4CDB-B91C-EC2AEE9A6BC2}" type="pres">
      <dgm:prSet presAssocID="{9FB7BC05-3BCC-4ED0-929D-479669FEE39A}" presName="hierChild7" presStyleCnt="0"/>
      <dgm:spPr/>
    </dgm:pt>
  </dgm:ptLst>
  <dgm:cxnLst>
    <dgm:cxn modelId="{3B6F25BC-0F26-4150-9787-A7C14D3601C1}" srcId="{D331E426-587A-481A-A194-396E2B944E7C}" destId="{A9E8BF2A-6228-4DDA-A8F2-75A179AD3E67}" srcOrd="0" destOrd="0" parTransId="{95C99B39-4782-41DE-939F-A8F2F8D9180A}" sibTransId="{F43AA690-BE15-4E5F-8750-511734A7BFB8}"/>
    <dgm:cxn modelId="{9F3C8EF3-D0FD-4BAE-BEC5-E1F3374B7D28}" type="presOf" srcId="{A9E8BF2A-6228-4DDA-A8F2-75A179AD3E67}" destId="{A6968C1F-0462-4DF1-B29E-4DBF00197B9D}" srcOrd="0" destOrd="0" presId="urn:microsoft.com/office/officeart/2005/8/layout/orgChart1"/>
    <dgm:cxn modelId="{61FB53F4-A917-4ED4-9749-3BA899F80097}" srcId="{D331E426-587A-481A-A194-396E2B944E7C}" destId="{9FB7BC05-3BCC-4ED0-929D-479669FEE39A}" srcOrd="1" destOrd="0" parTransId="{CAAC23B9-A6F1-4FD3-AEE0-8515D73B287F}" sibTransId="{21893FCE-5698-44A3-B04F-917B11166E09}"/>
    <dgm:cxn modelId="{22F1A9FD-C238-4F1A-9700-D4F8CA8F506B}" type="presOf" srcId="{D331E426-587A-481A-A194-396E2B944E7C}" destId="{33779715-CF1E-4C73-AC09-572463D139A1}" srcOrd="0" destOrd="0" presId="urn:microsoft.com/office/officeart/2005/8/layout/orgChart1"/>
    <dgm:cxn modelId="{DA22D30F-E7FA-4481-A7CD-14DC95F6D9D6}" type="presOf" srcId="{B4534957-C071-425C-87E8-17D94C06ECBC}" destId="{AC9F6961-6DB6-4AA1-BB43-41768A58B369}" srcOrd="0" destOrd="0" presId="urn:microsoft.com/office/officeart/2005/8/layout/orgChart1"/>
    <dgm:cxn modelId="{DF993D0C-208A-43E8-8D14-9AFE9082FACD}" type="presOf" srcId="{9FB7BC05-3BCC-4ED0-929D-479669FEE39A}" destId="{D14A1A92-3AB3-41A6-960B-BC45717D5993}" srcOrd="0" destOrd="0" presId="urn:microsoft.com/office/officeart/2005/8/layout/orgChart1"/>
    <dgm:cxn modelId="{7C7A45B1-2BE6-4BF7-920D-7465672B9129}" type="presOf" srcId="{9FB7BC05-3BCC-4ED0-929D-479669FEE39A}" destId="{49C1BFED-CD35-4211-B834-3F1A053C0913}" srcOrd="1"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875581C2-3879-4174-9B6D-0DC8712817A3}" srcId="{B4534957-C071-425C-87E8-17D94C06ECBC}" destId="{4FECC9AD-7CE1-4238-BC2E-7916605E7BB9}" srcOrd="0" destOrd="0" parTransId="{A5826DE7-A36B-4647-AFDE-2BA6F35972E0}" sibTransId="{6A8A99DA-AED4-4239-9BB3-D0F8AB841F6E}"/>
    <dgm:cxn modelId="{4D0899B1-2B7B-4C80-818A-0A612D8FFEA3}" type="presOf" srcId="{95C99B39-4782-41DE-939F-A8F2F8D9180A}" destId="{F6F83423-843B-4DCB-965E-A4B4D1B14C5E}" srcOrd="0" destOrd="0" presId="urn:microsoft.com/office/officeart/2005/8/layout/orgChart1"/>
    <dgm:cxn modelId="{5D7D7D88-7DF5-4E64-856E-F00157E64ABE}" type="presOf" srcId="{D331E426-587A-481A-A194-396E2B944E7C}" destId="{CBF10CAC-D0BF-4BDF-91C5-EE5F0DBE3006}" srcOrd="1" destOrd="0" presId="urn:microsoft.com/office/officeart/2005/8/layout/orgChart1"/>
    <dgm:cxn modelId="{8A097E13-77D3-4F11-8D86-E3F437928590}" type="presOf" srcId="{4FECC9AD-7CE1-4238-BC2E-7916605E7BB9}" destId="{99644038-EE54-4B25-A7F8-DE689994B8A8}" srcOrd="0" destOrd="0" presId="urn:microsoft.com/office/officeart/2005/8/layout/orgChart1"/>
    <dgm:cxn modelId="{B9993EA6-274E-45A7-B200-697C680D3F9E}" type="presOf" srcId="{4FECC9AD-7CE1-4238-BC2E-7916605E7BB9}" destId="{81C3D7EC-E34B-48F3-9417-343776B0FF28}" srcOrd="1" destOrd="0" presId="urn:microsoft.com/office/officeart/2005/8/layout/orgChart1"/>
    <dgm:cxn modelId="{43752FF2-3008-40E1-AB9B-B47BF60CAA6A}" type="presOf" srcId="{CAAC23B9-A6F1-4FD3-AEE0-8515D73B287F}" destId="{CA1E3C07-BF1E-4BCC-92FA-D11E6D435165}" srcOrd="0" destOrd="0" presId="urn:microsoft.com/office/officeart/2005/8/layout/orgChart1"/>
    <dgm:cxn modelId="{7E4A4A7D-B49E-4AB5-B230-65CCAC08D0F1}" type="presOf" srcId="{6CC729CA-E1BE-4A3A-B4E8-60AFC80266BD}" destId="{877CD1AB-65F2-45CD-8DD2-BD7B26210407}" srcOrd="0" destOrd="0" presId="urn:microsoft.com/office/officeart/2005/8/layout/orgChart1"/>
    <dgm:cxn modelId="{1E451708-CC99-4DCA-8A81-DA7BEB71E490}" type="presOf" srcId="{A9E8BF2A-6228-4DDA-A8F2-75A179AD3E67}" destId="{83E0EAB3-FA90-4AEC-94B2-2EAC6F47F828}" srcOrd="1" destOrd="0" presId="urn:microsoft.com/office/officeart/2005/8/layout/orgChart1"/>
    <dgm:cxn modelId="{4147165E-8C09-4860-B403-2822EC8D01D8}" type="presParOf" srcId="{AC9F6961-6DB6-4AA1-BB43-41768A58B369}" destId="{D61F84A1-7850-4DDE-9297-049B1EDF6201}" srcOrd="0" destOrd="0" presId="urn:microsoft.com/office/officeart/2005/8/layout/orgChart1"/>
    <dgm:cxn modelId="{42628368-08AD-4822-99D6-14313B892EFC}" type="presParOf" srcId="{D61F84A1-7850-4DDE-9297-049B1EDF6201}" destId="{C3A4E61D-F0EB-4B39-972D-26851CD718B9}" srcOrd="0" destOrd="0" presId="urn:microsoft.com/office/officeart/2005/8/layout/orgChart1"/>
    <dgm:cxn modelId="{5CCD576A-2AE9-4B02-AC72-6AE312F4618E}" type="presParOf" srcId="{C3A4E61D-F0EB-4B39-972D-26851CD718B9}" destId="{99644038-EE54-4B25-A7F8-DE689994B8A8}" srcOrd="0" destOrd="0" presId="urn:microsoft.com/office/officeart/2005/8/layout/orgChart1"/>
    <dgm:cxn modelId="{14EB9C4F-D603-4667-A530-842AEE33F288}" type="presParOf" srcId="{C3A4E61D-F0EB-4B39-972D-26851CD718B9}" destId="{81C3D7EC-E34B-48F3-9417-343776B0FF28}" srcOrd="1" destOrd="0" presId="urn:microsoft.com/office/officeart/2005/8/layout/orgChart1"/>
    <dgm:cxn modelId="{AD4DA2E7-EA10-4048-B5AF-CC9D34B3FE95}" type="presParOf" srcId="{D61F84A1-7850-4DDE-9297-049B1EDF6201}" destId="{7CCE0A27-2EE2-4DBA-85D4-33D466138A4B}" srcOrd="1" destOrd="0" presId="urn:microsoft.com/office/officeart/2005/8/layout/orgChart1"/>
    <dgm:cxn modelId="{0601A643-24ED-4BB1-BC0C-2A671F4AF85C}" type="presParOf" srcId="{D61F84A1-7850-4DDE-9297-049B1EDF6201}" destId="{54B1B5D2-64D2-498C-B792-ED154B20529F}" srcOrd="2" destOrd="0" presId="urn:microsoft.com/office/officeart/2005/8/layout/orgChart1"/>
    <dgm:cxn modelId="{0C6C99C1-3CAB-43FF-A00B-E64271CBAA71}" type="presParOf" srcId="{54B1B5D2-64D2-498C-B792-ED154B20529F}" destId="{877CD1AB-65F2-45CD-8DD2-BD7B26210407}" srcOrd="0" destOrd="0" presId="urn:microsoft.com/office/officeart/2005/8/layout/orgChart1"/>
    <dgm:cxn modelId="{F4CB392A-F368-46BF-AC5C-272A11E37DC0}" type="presParOf" srcId="{54B1B5D2-64D2-498C-B792-ED154B20529F}" destId="{1C8FC9A3-E406-4A79-AA4B-E1AD50F4704D}" srcOrd="1" destOrd="0" presId="urn:microsoft.com/office/officeart/2005/8/layout/orgChart1"/>
    <dgm:cxn modelId="{FD778E7F-096A-454A-98EB-62A3F80E4ED3}" type="presParOf" srcId="{1C8FC9A3-E406-4A79-AA4B-E1AD50F4704D}" destId="{FD51568C-771C-4617-AE57-5FE39137E977}" srcOrd="0" destOrd="0" presId="urn:microsoft.com/office/officeart/2005/8/layout/orgChart1"/>
    <dgm:cxn modelId="{630A36C7-8738-4B31-AFB5-0CC53D3DCABC}" type="presParOf" srcId="{FD51568C-771C-4617-AE57-5FE39137E977}" destId="{33779715-CF1E-4C73-AC09-572463D139A1}" srcOrd="0" destOrd="0" presId="urn:microsoft.com/office/officeart/2005/8/layout/orgChart1"/>
    <dgm:cxn modelId="{453BD778-80B2-4DCE-9AC9-F1FBB3B705AB}" type="presParOf" srcId="{FD51568C-771C-4617-AE57-5FE39137E977}" destId="{CBF10CAC-D0BF-4BDF-91C5-EE5F0DBE3006}" srcOrd="1" destOrd="0" presId="urn:microsoft.com/office/officeart/2005/8/layout/orgChart1"/>
    <dgm:cxn modelId="{D82DA283-59F0-4EED-8EC8-00C85FF35D2B}" type="presParOf" srcId="{1C8FC9A3-E406-4A79-AA4B-E1AD50F4704D}" destId="{85C39054-3A8A-4F48-9A16-30298875EF29}" srcOrd="1" destOrd="0" presId="urn:microsoft.com/office/officeart/2005/8/layout/orgChart1"/>
    <dgm:cxn modelId="{6D64C037-AFFC-4FAA-9F37-880A6801C5B5}" type="presParOf" srcId="{1C8FC9A3-E406-4A79-AA4B-E1AD50F4704D}" destId="{B76C4D2D-73BA-496D-A713-B0E6253B7CE3}" srcOrd="2" destOrd="0" presId="urn:microsoft.com/office/officeart/2005/8/layout/orgChart1"/>
    <dgm:cxn modelId="{8B006573-04DE-4825-98ED-C67AE513CF3B}" type="presParOf" srcId="{B76C4D2D-73BA-496D-A713-B0E6253B7CE3}" destId="{F6F83423-843B-4DCB-965E-A4B4D1B14C5E}" srcOrd="0" destOrd="0" presId="urn:microsoft.com/office/officeart/2005/8/layout/orgChart1"/>
    <dgm:cxn modelId="{6A746387-AAF0-4521-A6C5-AD18B07A6F6E}" type="presParOf" srcId="{B76C4D2D-73BA-496D-A713-B0E6253B7CE3}" destId="{02D50B6A-0D96-421A-BCB6-81E99DFA29F0}" srcOrd="1" destOrd="0" presId="urn:microsoft.com/office/officeart/2005/8/layout/orgChart1"/>
    <dgm:cxn modelId="{B1AE9D5E-C488-431A-B92E-E12448301A62}" type="presParOf" srcId="{02D50B6A-0D96-421A-BCB6-81E99DFA29F0}" destId="{58B9BBC5-C81B-4FA5-A48F-79853A39E689}" srcOrd="0" destOrd="0" presId="urn:microsoft.com/office/officeart/2005/8/layout/orgChart1"/>
    <dgm:cxn modelId="{C2E9F78F-1E61-4943-9589-931234BB3C3B}" type="presParOf" srcId="{58B9BBC5-C81B-4FA5-A48F-79853A39E689}" destId="{A6968C1F-0462-4DF1-B29E-4DBF00197B9D}" srcOrd="0" destOrd="0" presId="urn:microsoft.com/office/officeart/2005/8/layout/orgChart1"/>
    <dgm:cxn modelId="{DDF6B7E6-ED5F-462D-8FC7-4C99ED5A3132}" type="presParOf" srcId="{58B9BBC5-C81B-4FA5-A48F-79853A39E689}" destId="{83E0EAB3-FA90-4AEC-94B2-2EAC6F47F828}" srcOrd="1" destOrd="0" presId="urn:microsoft.com/office/officeart/2005/8/layout/orgChart1"/>
    <dgm:cxn modelId="{6273635A-1248-494F-8BB8-54829DD9D5DF}" type="presParOf" srcId="{02D50B6A-0D96-421A-BCB6-81E99DFA29F0}" destId="{DA9D1573-C928-4825-8218-A038E18A37F5}" srcOrd="1" destOrd="0" presId="urn:microsoft.com/office/officeart/2005/8/layout/orgChart1"/>
    <dgm:cxn modelId="{8480BCAA-C8DE-4E31-8E9C-9A5670BE84FB}" type="presParOf" srcId="{02D50B6A-0D96-421A-BCB6-81E99DFA29F0}" destId="{1FBE64B3-FEC6-4EF3-98BD-4A7E5D6C8FDB}" srcOrd="2" destOrd="0" presId="urn:microsoft.com/office/officeart/2005/8/layout/orgChart1"/>
    <dgm:cxn modelId="{7B4835E5-24FB-49D5-822B-C3F55ACE971C}" type="presParOf" srcId="{B76C4D2D-73BA-496D-A713-B0E6253B7CE3}" destId="{CA1E3C07-BF1E-4BCC-92FA-D11E6D435165}" srcOrd="2" destOrd="0" presId="urn:microsoft.com/office/officeart/2005/8/layout/orgChart1"/>
    <dgm:cxn modelId="{327B2C10-3101-4C20-9C7F-5CC09203CD96}" type="presParOf" srcId="{B76C4D2D-73BA-496D-A713-B0E6253B7CE3}" destId="{D7F270BD-6B5B-4A5B-BFDA-E87CA58A2980}" srcOrd="3" destOrd="0" presId="urn:microsoft.com/office/officeart/2005/8/layout/orgChart1"/>
    <dgm:cxn modelId="{09EB12A0-7CE2-4C94-9089-DD92CA7FAAC1}" type="presParOf" srcId="{D7F270BD-6B5B-4A5B-BFDA-E87CA58A2980}" destId="{38F69E59-BDCE-4C61-9EE1-6B3B676B6B11}" srcOrd="0" destOrd="0" presId="urn:microsoft.com/office/officeart/2005/8/layout/orgChart1"/>
    <dgm:cxn modelId="{37446A85-B364-4C4D-8872-0070C22D4BB4}" type="presParOf" srcId="{38F69E59-BDCE-4C61-9EE1-6B3B676B6B11}" destId="{D14A1A92-3AB3-41A6-960B-BC45717D5993}" srcOrd="0" destOrd="0" presId="urn:microsoft.com/office/officeart/2005/8/layout/orgChart1"/>
    <dgm:cxn modelId="{5169A38C-0610-454A-B46C-8A14F7B5F634}" type="presParOf" srcId="{38F69E59-BDCE-4C61-9EE1-6B3B676B6B11}" destId="{49C1BFED-CD35-4211-B834-3F1A053C0913}" srcOrd="1" destOrd="0" presId="urn:microsoft.com/office/officeart/2005/8/layout/orgChart1"/>
    <dgm:cxn modelId="{EFD3587B-FA1B-4F72-A148-568F63E1AF6C}" type="presParOf" srcId="{D7F270BD-6B5B-4A5B-BFDA-E87CA58A2980}" destId="{7D8F7C8C-0896-4928-975F-486DBE4B4682}" srcOrd="1" destOrd="0" presId="urn:microsoft.com/office/officeart/2005/8/layout/orgChart1"/>
    <dgm:cxn modelId="{29A32949-F746-4B1E-94E3-DCFDEE52B109}" type="presParOf" srcId="{D7F270BD-6B5B-4A5B-BFDA-E87CA58A2980}" destId="{928992BB-5987-4CDB-B91C-EC2AEE9A6B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577804" y="1179832"/>
          <a:ext cx="244831" cy="1072595"/>
        </a:xfrm>
        <a:custGeom>
          <a:avLst/>
          <a:gdLst/>
          <a:ahLst/>
          <a:cxnLst/>
          <a:rect l="0" t="0" r="0" b="0"/>
          <a:pathLst>
            <a:path>
              <a:moveTo>
                <a:pt x="0" y="0"/>
              </a:moveTo>
              <a:lnTo>
                <a:pt x="0" y="1072595"/>
              </a:lnTo>
              <a:lnTo>
                <a:pt x="244831"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332972" y="1179832"/>
          <a:ext cx="244831" cy="1072595"/>
        </a:xfrm>
        <a:custGeom>
          <a:avLst/>
          <a:gdLst/>
          <a:ahLst/>
          <a:cxnLst/>
          <a:rect l="0" t="0" r="0" b="0"/>
          <a:pathLst>
            <a:path>
              <a:moveTo>
                <a:pt x="244831" y="0"/>
              </a:moveTo>
              <a:lnTo>
                <a:pt x="244831" y="1072595"/>
              </a:lnTo>
              <a:lnTo>
                <a:pt x="0"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1411939" y="13967"/>
          <a:ext cx="2331729" cy="11658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a:t>
          </a:r>
          <a:endParaRPr lang="en-US" sz="3600" kern="1200" dirty="0"/>
        </a:p>
      </dsp:txBody>
      <dsp:txXfrm>
        <a:off x="1411939" y="13967"/>
        <a:ext cx="2331729" cy="1165864"/>
      </dsp:txXfrm>
    </dsp:sp>
    <dsp:sp modelId="{33779715-CF1E-4C73-AC09-572463D139A1}">
      <dsp:nvSpPr>
        <dsp:cNvPr id="0" name=""/>
        <dsp:cNvSpPr/>
      </dsp:nvSpPr>
      <dsp:spPr>
        <a:xfrm>
          <a:off x="1242"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/accounts/1</a:t>
          </a:r>
          <a:endParaRPr lang="en-US" sz="3600" kern="1200" dirty="0"/>
        </a:p>
      </dsp:txBody>
      <dsp:txXfrm>
        <a:off x="1242" y="1669495"/>
        <a:ext cx="2331729" cy="1165864"/>
      </dsp:txXfrm>
    </dsp:sp>
    <dsp:sp modelId="{A6968C1F-0462-4DF1-B29E-4DBF00197B9D}">
      <dsp:nvSpPr>
        <dsp:cNvPr id="0" name=""/>
        <dsp:cNvSpPr/>
      </dsp:nvSpPr>
      <dsp:spPr>
        <a:xfrm>
          <a:off x="2822636"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smtClean="0"/>
            <a:t>/accounts/2</a:t>
          </a:r>
          <a:endParaRPr lang="en-US" sz="3600" kern="1200" dirty="0"/>
        </a:p>
      </dsp:txBody>
      <dsp:txXfrm>
        <a:off x="2822636" y="1669495"/>
        <a:ext cx="2331729" cy="1165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19446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999506" y="666243"/>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473901"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a:t>
          </a:r>
          <a:endParaRPr lang="en-US" sz="2100" kern="1200" dirty="0"/>
        </a:p>
      </dsp:txBody>
      <dsp:txXfrm>
        <a:off x="2473901" y="920"/>
        <a:ext cx="1330644" cy="665322"/>
      </dsp:txXfrm>
    </dsp:sp>
    <dsp:sp modelId="{33779715-CF1E-4C73-AC09-572463D139A1}">
      <dsp:nvSpPr>
        <dsp:cNvPr id="0" name=""/>
        <dsp:cNvSpPr/>
      </dsp:nvSpPr>
      <dsp:spPr>
        <a:xfrm>
          <a:off x="166886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/accounts/1</a:t>
          </a:r>
          <a:endParaRPr lang="en-US" sz="2100" kern="1200" dirty="0"/>
        </a:p>
      </dsp:txBody>
      <dsp:txXfrm>
        <a:off x="1668861" y="945678"/>
        <a:ext cx="1330644" cy="665322"/>
      </dsp:txXfrm>
    </dsp:sp>
    <dsp:sp modelId="{A6968C1F-0462-4DF1-B29E-4DBF00197B9D}">
      <dsp:nvSpPr>
        <dsp:cNvPr id="0" name=""/>
        <dsp:cNvSpPr/>
      </dsp:nvSpPr>
      <dsp:spPr>
        <a:xfrm>
          <a:off x="86382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863821" y="1890435"/>
        <a:ext cx="1330644" cy="665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E3C07-BF1E-4BCC-92FA-D11E6D435165}">
      <dsp:nvSpPr>
        <dsp:cNvPr id="0" name=""/>
        <dsp:cNvSpPr/>
      </dsp:nvSpPr>
      <dsp:spPr>
        <a:xfrm>
          <a:off x="1931664" y="1611000"/>
          <a:ext cx="139717" cy="612096"/>
        </a:xfrm>
        <a:custGeom>
          <a:avLst/>
          <a:gdLst/>
          <a:ahLst/>
          <a:cxnLst/>
          <a:rect l="0" t="0" r="0" b="0"/>
          <a:pathLst>
            <a:path>
              <a:moveTo>
                <a:pt x="0" y="0"/>
              </a:moveTo>
              <a:lnTo>
                <a:pt x="0" y="612096"/>
              </a:lnTo>
              <a:lnTo>
                <a:pt x="139717"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F83423-843B-4DCB-965E-A4B4D1B14C5E}">
      <dsp:nvSpPr>
        <dsp:cNvPr id="0" name=""/>
        <dsp:cNvSpPr/>
      </dsp:nvSpPr>
      <dsp:spPr>
        <a:xfrm>
          <a:off x="179194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596986" y="666243"/>
          <a:ext cx="930253" cy="612096"/>
        </a:xfrm>
        <a:custGeom>
          <a:avLst/>
          <a:gdLst/>
          <a:ahLst/>
          <a:cxnLst/>
          <a:rect l="0" t="0" r="0" b="0"/>
          <a:pathLst>
            <a:path>
              <a:moveTo>
                <a:pt x="930253" y="0"/>
              </a:moveTo>
              <a:lnTo>
                <a:pt x="930253"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861917"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2861917" y="920"/>
        <a:ext cx="1330644" cy="665322"/>
      </dsp:txXfrm>
    </dsp:sp>
    <dsp:sp modelId="{33779715-CF1E-4C73-AC09-572463D139A1}">
      <dsp:nvSpPr>
        <dsp:cNvPr id="0" name=""/>
        <dsp:cNvSpPr/>
      </dsp:nvSpPr>
      <dsp:spPr>
        <a:xfrm>
          <a:off x="126634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/transfers/1</a:t>
          </a:r>
          <a:endParaRPr lang="en-US" sz="2100" kern="1200" dirty="0"/>
        </a:p>
      </dsp:txBody>
      <dsp:txXfrm>
        <a:off x="1266341" y="945678"/>
        <a:ext cx="1330644" cy="665322"/>
      </dsp:txXfrm>
    </dsp:sp>
    <dsp:sp modelId="{A6968C1F-0462-4DF1-B29E-4DBF00197B9D}">
      <dsp:nvSpPr>
        <dsp:cNvPr id="0" name=""/>
        <dsp:cNvSpPr/>
      </dsp:nvSpPr>
      <dsp:spPr>
        <a:xfrm>
          <a:off x="46130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srcAccount</a:t>
          </a:r>
          <a:endParaRPr lang="en-US" sz="2100" kern="1200" dirty="0"/>
        </a:p>
      </dsp:txBody>
      <dsp:txXfrm>
        <a:off x="461301" y="1890435"/>
        <a:ext cx="1330644" cy="665322"/>
      </dsp:txXfrm>
    </dsp:sp>
    <dsp:sp modelId="{D14A1A92-3AB3-41A6-960B-BC45717D5993}">
      <dsp:nvSpPr>
        <dsp:cNvPr id="0" name=""/>
        <dsp:cNvSpPr/>
      </dsp:nvSpPr>
      <dsp:spPr>
        <a:xfrm>
          <a:off x="207138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tgtAccount</a:t>
          </a:r>
          <a:endParaRPr lang="en-US" sz="2100" kern="1200" dirty="0"/>
        </a:p>
      </dsp:txBody>
      <dsp:txXfrm>
        <a:off x="2071381" y="1890435"/>
        <a:ext cx="1330644" cy="6653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82133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3888661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asp.net/web-api/overview/getting-started-with-aspnet-web-api/creating-api-help-pages"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www.telerik.com/fiddler" TargetMode="External"/><Relationship Id="rId2" Type="http://schemas.openxmlformats.org/officeDocument/2006/relationships/hyperlink" Target="http://bit.ly/postmanext"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Puja Pramudya | Technology Director, Radya </a:t>
            </a:r>
            <a:r>
              <a:rPr lang="en-US" dirty="0" smtClean="0"/>
              <a:t>Labs</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Web API Design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Defining the Resource</a:t>
            </a:r>
            <a:endParaRPr lang="en-US" dirty="0"/>
          </a:p>
        </p:txBody>
      </p:sp>
      <p:sp>
        <p:nvSpPr>
          <p:cNvPr id="4" name="Subtitle 3"/>
          <p:cNvSpPr>
            <a:spLocks noGrp="1"/>
          </p:cNvSpPr>
          <p:nvPr>
            <p:ph type="subTitle" idx="1"/>
          </p:nvPr>
        </p:nvSpPr>
        <p:spPr/>
        <p:txBody>
          <a:bodyPr/>
          <a:lstStyle/>
          <a:p>
            <a:r>
              <a:rPr lang="en-US" dirty="0" smtClean="0"/>
              <a:t>How to plan the API</a:t>
            </a:r>
            <a:endParaRPr lang="en-US" dirty="0"/>
          </a:p>
        </p:txBody>
      </p:sp>
    </p:spTree>
    <p:extLst>
      <p:ext uri="{BB962C8B-B14F-4D97-AF65-F5344CB8AC3E}">
        <p14:creationId xmlns:p14="http://schemas.microsoft.com/office/powerpoint/2010/main" val="1045852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a:t>
            </a:r>
            <a:endParaRPr lang="en-US" dirty="0"/>
          </a:p>
        </p:txBody>
      </p:sp>
      <p:sp>
        <p:nvSpPr>
          <p:cNvPr id="3" name="Content Placeholder 2"/>
          <p:cNvSpPr>
            <a:spLocks noGrp="1"/>
          </p:cNvSpPr>
          <p:nvPr>
            <p:ph sz="quarter" idx="10"/>
          </p:nvPr>
        </p:nvSpPr>
        <p:spPr/>
        <p:txBody>
          <a:bodyPr/>
          <a:lstStyle/>
          <a:p>
            <a:r>
              <a:rPr lang="en-US" dirty="0" smtClean="0"/>
              <a:t>Collection or Singleton: /widgets or /widgets/1</a:t>
            </a:r>
          </a:p>
          <a:p>
            <a:r>
              <a:rPr lang="en-US" dirty="0" smtClean="0"/>
              <a:t>Navigation: /widgets/1/things or /widgets/1/things/1</a:t>
            </a:r>
          </a:p>
          <a:p>
            <a:r>
              <a:rPr lang="en-US" dirty="0" smtClean="0"/>
              <a:t>Nouns</a:t>
            </a:r>
          </a:p>
          <a:p>
            <a:r>
              <a:rPr lang="en-US" dirty="0" smtClean="0"/>
              <a:t>“Target of a hypertext reference” </a:t>
            </a:r>
          </a:p>
          <a:p>
            <a:r>
              <a:rPr lang="en-US" dirty="0" smtClean="0"/>
              <a:t>Avoid exposing business logic, i.e. if a process requires orchestration across multiple resources, make the process the noun</a:t>
            </a:r>
          </a:p>
          <a:p>
            <a:r>
              <a:rPr lang="en-US" dirty="0" smtClean="0"/>
              <a:t>In Web API, a resource is typically a controller</a:t>
            </a:r>
          </a:p>
        </p:txBody>
      </p:sp>
    </p:spTree>
    <p:extLst>
      <p:ext uri="{BB962C8B-B14F-4D97-AF65-F5344CB8AC3E}">
        <p14:creationId xmlns:p14="http://schemas.microsoft.com/office/powerpoint/2010/main" val="451938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(Twitter)</a:t>
            </a:r>
            <a:endParaRPr lang="en-US" dirty="0"/>
          </a:p>
        </p:txBody>
      </p:sp>
      <p:sp>
        <p:nvSpPr>
          <p:cNvPr id="3" name="Content Placeholder 2"/>
          <p:cNvSpPr>
            <a:spLocks noGrp="1"/>
          </p:cNvSpPr>
          <p:nvPr>
            <p:ph sz="quarter" idx="10"/>
          </p:nvPr>
        </p:nvSpPr>
        <p:spPr/>
        <p:txBody>
          <a:bodyPr/>
          <a:lstStyle/>
          <a:p>
            <a:r>
              <a:rPr lang="en-US" dirty="0" smtClean="0"/>
              <a:t>Users</a:t>
            </a:r>
          </a:p>
          <a:p>
            <a:r>
              <a:rPr lang="en-US" dirty="0" smtClean="0"/>
              <a:t>Statuses</a:t>
            </a:r>
          </a:p>
          <a:p>
            <a:pPr lvl="1"/>
            <a:r>
              <a:rPr lang="en-US" dirty="0" err="1" smtClean="0"/>
              <a:t>User_timeline</a:t>
            </a:r>
            <a:r>
              <a:rPr lang="en-US" dirty="0" smtClean="0"/>
              <a:t> </a:t>
            </a:r>
          </a:p>
          <a:p>
            <a:pPr lvl="1"/>
            <a:r>
              <a:rPr lang="en-US" dirty="0" err="1" smtClean="0"/>
              <a:t>Home_timeline</a:t>
            </a:r>
            <a:endParaRPr lang="en-US" dirty="0" smtClean="0"/>
          </a:p>
          <a:p>
            <a:pPr lvl="1"/>
            <a:r>
              <a:rPr lang="en-US" dirty="0" err="1" smtClean="0"/>
              <a:t>Retweets_of_me</a:t>
            </a:r>
            <a:endParaRPr lang="en-US" dirty="0" smtClean="0"/>
          </a:p>
          <a:p>
            <a:pPr lvl="1"/>
            <a:r>
              <a:rPr lang="en-US" dirty="0" smtClean="0"/>
              <a:t>Retweets</a:t>
            </a:r>
          </a:p>
          <a:p>
            <a:pPr lvl="1"/>
            <a:r>
              <a:rPr lang="en-US" dirty="0" err="1" smtClean="0"/>
              <a:t>Retweeters</a:t>
            </a:r>
            <a:endParaRPr lang="en-US" dirty="0" smtClean="0"/>
          </a:p>
          <a:p>
            <a:r>
              <a:rPr lang="en-US" dirty="0" smtClean="0"/>
              <a:t>Followers</a:t>
            </a:r>
          </a:p>
          <a:p>
            <a:r>
              <a:rPr lang="en-US" dirty="0" smtClean="0"/>
              <a:t>Trends</a:t>
            </a:r>
          </a:p>
          <a:p>
            <a:pPr lvl="1"/>
            <a:endParaRPr lang="en-US" dirty="0" smtClean="0"/>
          </a:p>
        </p:txBody>
      </p:sp>
    </p:spTree>
    <p:extLst>
      <p:ext uri="{BB962C8B-B14F-4D97-AF65-F5344CB8AC3E}">
        <p14:creationId xmlns:p14="http://schemas.microsoft.com/office/powerpoint/2010/main" val="3216890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(Azure API Mgmt.)</a:t>
            </a: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a:t>
            </a:r>
            <a:r>
              <a:rPr lang="en-US" dirty="0" err="1" smtClean="0"/>
              <a:t>apis</a:t>
            </a:r>
            <a:endParaRPr lang="en-US" dirty="0" smtClean="0"/>
          </a:p>
          <a:p>
            <a:pPr lvl="1"/>
            <a:r>
              <a:rPr lang="en-US" dirty="0" smtClean="0"/>
              <a:t>/</a:t>
            </a:r>
            <a:r>
              <a:rPr lang="en-US" dirty="0" err="1" smtClean="0"/>
              <a:t>apis</a:t>
            </a:r>
            <a:r>
              <a:rPr lang="en-US" dirty="0" smtClean="0"/>
              <a:t>/1/operation</a:t>
            </a:r>
          </a:p>
          <a:p>
            <a:pPr lvl="1"/>
            <a:r>
              <a:rPr lang="en-US" dirty="0" smtClean="0"/>
              <a:t>/</a:t>
            </a:r>
            <a:r>
              <a:rPr lang="en-US" dirty="0" err="1" smtClean="0"/>
              <a:t>apis</a:t>
            </a:r>
            <a:r>
              <a:rPr lang="en-US" dirty="0" smtClean="0"/>
              <a:t>/1/policy</a:t>
            </a:r>
          </a:p>
          <a:p>
            <a:r>
              <a:rPr lang="en-US" dirty="0" smtClean="0"/>
              <a:t>/</a:t>
            </a:r>
            <a:r>
              <a:rPr lang="en-US" dirty="0" err="1" smtClean="0"/>
              <a:t>authorizationServers</a:t>
            </a:r>
            <a:endParaRPr lang="en-US" dirty="0" smtClean="0"/>
          </a:p>
          <a:p>
            <a:r>
              <a:rPr lang="en-US" dirty="0" smtClean="0"/>
              <a:t>/certificates</a:t>
            </a:r>
          </a:p>
          <a:p>
            <a:r>
              <a:rPr lang="en-US" dirty="0" smtClean="0"/>
              <a:t>/products</a:t>
            </a:r>
          </a:p>
          <a:p>
            <a:r>
              <a:rPr lang="en-US" dirty="0" smtClean="0"/>
              <a:t>/users</a:t>
            </a:r>
          </a:p>
          <a:p>
            <a:pPr lvl="1"/>
            <a:r>
              <a:rPr lang="en-US" dirty="0" smtClean="0"/>
              <a:t>/users/1/subscriptions</a:t>
            </a:r>
          </a:p>
          <a:p>
            <a:r>
              <a:rPr lang="en-US" dirty="0" smtClean="0"/>
              <a:t>Etc.</a:t>
            </a:r>
          </a:p>
          <a:p>
            <a:endParaRPr lang="en-US" dirty="0" smtClean="0"/>
          </a:p>
        </p:txBody>
      </p:sp>
    </p:spTree>
    <p:extLst>
      <p:ext uri="{BB962C8B-B14F-4D97-AF65-F5344CB8AC3E}">
        <p14:creationId xmlns:p14="http://schemas.microsoft.com/office/powerpoint/2010/main" val="636604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Verbs</a:t>
            </a:r>
            <a:endParaRPr lang="en-US" dirty="0"/>
          </a:p>
        </p:txBody>
      </p:sp>
      <p:sp>
        <p:nvSpPr>
          <p:cNvPr id="4" name="Subtitle 3"/>
          <p:cNvSpPr>
            <a:spLocks noGrp="1"/>
          </p:cNvSpPr>
          <p:nvPr>
            <p:ph type="subTitle" idx="1"/>
          </p:nvPr>
        </p:nvSpPr>
        <p:spPr/>
        <p:txBody>
          <a:bodyPr/>
          <a:lstStyle/>
          <a:p>
            <a:r>
              <a:rPr lang="en-US" dirty="0" smtClean="0"/>
              <a:t>How to plan actions in your API</a:t>
            </a:r>
            <a:endParaRPr lang="en-US" dirty="0"/>
          </a:p>
        </p:txBody>
      </p:sp>
    </p:spTree>
    <p:extLst>
      <p:ext uri="{BB962C8B-B14F-4D97-AF65-F5344CB8AC3E}">
        <p14:creationId xmlns:p14="http://schemas.microsoft.com/office/powerpoint/2010/main" val="123767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Verbs and Web API</a:t>
            </a:r>
            <a:endParaRPr lang="en-US" dirty="0"/>
          </a:p>
        </p:txBody>
      </p:sp>
      <p:sp>
        <p:nvSpPr>
          <p:cNvPr id="3" name="Content Placeholder 2"/>
          <p:cNvSpPr>
            <a:spLocks noGrp="1"/>
          </p:cNvSpPr>
          <p:nvPr>
            <p:ph sz="quarter" idx="10"/>
          </p:nvPr>
        </p:nvSpPr>
        <p:spPr/>
        <p:txBody>
          <a:bodyPr/>
          <a:lstStyle/>
          <a:p>
            <a:r>
              <a:rPr lang="en-US" dirty="0" smtClean="0"/>
              <a:t>GET – “read”</a:t>
            </a:r>
          </a:p>
          <a:p>
            <a:r>
              <a:rPr lang="en-US" dirty="0" smtClean="0"/>
              <a:t>POST – “insert” (collection) </a:t>
            </a:r>
          </a:p>
          <a:p>
            <a:r>
              <a:rPr lang="en-US" dirty="0" smtClean="0"/>
              <a:t>PUT – “replace” </a:t>
            </a:r>
          </a:p>
          <a:p>
            <a:r>
              <a:rPr lang="en-US" dirty="0" smtClean="0"/>
              <a:t>DELETE – “remove” </a:t>
            </a:r>
          </a:p>
          <a:p>
            <a:r>
              <a:rPr lang="en-US" dirty="0" smtClean="0"/>
              <a:t>PATCH – “update” </a:t>
            </a:r>
          </a:p>
          <a:p>
            <a:r>
              <a:rPr lang="en-US" dirty="0" smtClean="0"/>
              <a:t>Custom (proceed with caution)</a:t>
            </a:r>
          </a:p>
        </p:txBody>
      </p:sp>
    </p:spTree>
    <p:extLst>
      <p:ext uri="{BB962C8B-B14F-4D97-AF65-F5344CB8AC3E}">
        <p14:creationId xmlns:p14="http://schemas.microsoft.com/office/powerpoint/2010/main" val="4287181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/accounts</a:t>
            </a:r>
          </a:p>
          <a:p>
            <a:r>
              <a:rPr lang="en-US" dirty="0" smtClean="0"/>
              <a:t>How do I transfer $5 from /accounts/1 to /accounts/2? </a:t>
            </a:r>
            <a:endParaRPr lang="en-US" dirty="0"/>
          </a:p>
          <a:p>
            <a:r>
              <a:rPr lang="en-US" dirty="0" smtClean="0"/>
              <a:t>Attempt #1:</a:t>
            </a:r>
          </a:p>
          <a:p>
            <a:pPr lvl="1"/>
            <a:r>
              <a:rPr lang="en-US" dirty="0" smtClean="0"/>
              <a:t>Deduct $5 by PUT /accounts/1 </a:t>
            </a:r>
          </a:p>
          <a:p>
            <a:pPr lvl="1"/>
            <a:r>
              <a:rPr lang="en-US" dirty="0" smtClean="0"/>
              <a:t>Add $5 by PUT /accounts/2 </a:t>
            </a:r>
          </a:p>
          <a:p>
            <a:r>
              <a:rPr lang="en-US" dirty="0" smtClean="0"/>
              <a:t>Problems:</a:t>
            </a:r>
          </a:p>
          <a:p>
            <a:pPr lvl="1"/>
            <a:r>
              <a:rPr lang="en-US" dirty="0" smtClean="0"/>
              <a:t>Too much business knowledge </a:t>
            </a:r>
          </a:p>
          <a:p>
            <a:pPr lvl="1"/>
            <a:r>
              <a:rPr lang="en-US" dirty="0" smtClean="0"/>
              <a:t>No transfer id to map back to</a:t>
            </a:r>
          </a:p>
          <a:p>
            <a:pPr lvl="1"/>
            <a:r>
              <a:rPr lang="en-US" dirty="0" smtClean="0"/>
              <a:t>Lack of transaction – what happens if it breaks after the deduction?</a:t>
            </a:r>
          </a:p>
        </p:txBody>
      </p:sp>
      <p:graphicFrame>
        <p:nvGraphicFramePr>
          <p:cNvPr id="5" name="Diagram 4"/>
          <p:cNvGraphicFramePr/>
          <p:nvPr>
            <p:extLst/>
          </p:nvPr>
        </p:nvGraphicFramePr>
        <p:xfrm>
          <a:off x="6209414" y="2764466"/>
          <a:ext cx="5155609" cy="2849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125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Attempt #2 </a:t>
            </a:r>
          </a:p>
          <a:p>
            <a:pPr lvl="1"/>
            <a:r>
              <a:rPr lang="en-US" dirty="0" smtClean="0"/>
              <a:t>Create a transaction under account</a:t>
            </a:r>
          </a:p>
          <a:p>
            <a:pPr lvl="1"/>
            <a:r>
              <a:rPr lang="en-US" dirty="0" smtClean="0"/>
              <a:t>POST /accounts/1/transfers { amount: 5, </a:t>
            </a:r>
            <a:r>
              <a:rPr lang="en-US" dirty="0" err="1" smtClean="0"/>
              <a:t>targetAccount</a:t>
            </a:r>
            <a:r>
              <a:rPr lang="en-US" dirty="0" smtClean="0"/>
              <a:t>: 2 }</a:t>
            </a:r>
          </a:p>
          <a:p>
            <a:pPr lvl="1"/>
            <a:r>
              <a:rPr lang="en-US" dirty="0" smtClean="0"/>
              <a:t>Query /accounts/1/transfers/1 </a:t>
            </a:r>
          </a:p>
          <a:p>
            <a:r>
              <a:rPr lang="en-US" dirty="0" smtClean="0"/>
              <a:t>Better!</a:t>
            </a:r>
          </a:p>
          <a:p>
            <a:pPr lvl="1"/>
            <a:r>
              <a:rPr lang="en-US" dirty="0" smtClean="0"/>
              <a:t>Does /accounts/1 “own” the transaction? </a:t>
            </a:r>
          </a:p>
          <a:p>
            <a:pPr lvl="1"/>
            <a:r>
              <a:rPr lang="en-US" dirty="0" smtClean="0"/>
              <a:t>Is it evident that /accounts/2 is impacted?</a:t>
            </a:r>
          </a:p>
          <a:p>
            <a:pPr lvl="1"/>
            <a:r>
              <a:rPr lang="en-US" dirty="0" smtClean="0"/>
              <a:t>What if you are navigating /accounts/2 … how do you know a transaction happened? </a:t>
            </a:r>
          </a:p>
        </p:txBody>
      </p:sp>
      <p:graphicFrame>
        <p:nvGraphicFramePr>
          <p:cNvPr id="5" name="Diagram 4"/>
          <p:cNvGraphicFramePr/>
          <p:nvPr>
            <p:extLst/>
          </p:nvPr>
        </p:nvGraphicFramePr>
        <p:xfrm>
          <a:off x="7699829" y="252548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856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Suggestion</a:t>
            </a:r>
          </a:p>
          <a:p>
            <a:pPr lvl="1"/>
            <a:r>
              <a:rPr lang="en-US" dirty="0" smtClean="0"/>
              <a:t>The “noun” is the transaction </a:t>
            </a:r>
          </a:p>
          <a:p>
            <a:pPr lvl="1"/>
            <a:r>
              <a:rPr lang="en-US" dirty="0" smtClean="0"/>
              <a:t>POST /transactions { </a:t>
            </a:r>
            <a:r>
              <a:rPr lang="en-US" dirty="0" err="1" smtClean="0"/>
              <a:t>src</a:t>
            </a:r>
            <a:r>
              <a:rPr lang="en-US" dirty="0" smtClean="0"/>
              <a:t>: 1, amount: 5, </a:t>
            </a:r>
            <a:r>
              <a:rPr lang="en-US" dirty="0" err="1" smtClean="0"/>
              <a:t>tgt</a:t>
            </a:r>
            <a:r>
              <a:rPr lang="en-US" dirty="0" smtClean="0"/>
              <a:t>: 2 }</a:t>
            </a:r>
          </a:p>
          <a:p>
            <a:pPr lvl="1"/>
            <a:r>
              <a:rPr lang="en-US" dirty="0" smtClean="0"/>
              <a:t>Query /transactions/</a:t>
            </a:r>
            <a:r>
              <a:rPr lang="en-US" dirty="0" err="1" smtClean="0"/>
              <a:t>srcAccount</a:t>
            </a:r>
            <a:r>
              <a:rPr lang="en-US" dirty="0" smtClean="0"/>
              <a:t> or transactions/</a:t>
            </a:r>
            <a:r>
              <a:rPr lang="en-US" dirty="0" err="1" smtClean="0"/>
              <a:t>tgtAccount</a:t>
            </a:r>
            <a:endParaRPr lang="en-US" dirty="0" smtClean="0"/>
          </a:p>
          <a:p>
            <a:pPr lvl="1"/>
            <a:r>
              <a:rPr lang="en-US" dirty="0" smtClean="0"/>
              <a:t>(reference back up to /accounts/1 and /accounts/2)</a:t>
            </a:r>
          </a:p>
          <a:p>
            <a:pPr lvl="1"/>
            <a:r>
              <a:rPr lang="en-US" dirty="0" smtClean="0"/>
              <a:t>Clear spot to navigate from and models that the accounts</a:t>
            </a:r>
            <a:br>
              <a:rPr lang="en-US" dirty="0" smtClean="0"/>
            </a:br>
            <a:r>
              <a:rPr lang="en-US" dirty="0" smtClean="0"/>
              <a:t>are “participants” in the transaction</a:t>
            </a:r>
          </a:p>
          <a:p>
            <a:r>
              <a:rPr lang="en-US" dirty="0" smtClean="0"/>
              <a:t>Guess what …</a:t>
            </a:r>
          </a:p>
          <a:p>
            <a:pPr lvl="1"/>
            <a:r>
              <a:rPr lang="en-US" dirty="0" smtClean="0"/>
              <a:t>There is no “right” or “perfect” way</a:t>
            </a:r>
          </a:p>
        </p:txBody>
      </p:sp>
      <p:graphicFrame>
        <p:nvGraphicFramePr>
          <p:cNvPr id="6" name="Diagram 5"/>
          <p:cNvGraphicFramePr/>
          <p:nvPr>
            <p:extLst/>
          </p:nvPr>
        </p:nvGraphicFramePr>
        <p:xfrm>
          <a:off x="7068459" y="402770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9628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Content Negotiation</a:t>
            </a:r>
            <a:endParaRPr lang="en-US" dirty="0"/>
          </a:p>
        </p:txBody>
      </p:sp>
      <p:sp>
        <p:nvSpPr>
          <p:cNvPr id="4" name="Subtitle 3"/>
          <p:cNvSpPr>
            <a:spLocks noGrp="1"/>
          </p:cNvSpPr>
          <p:nvPr>
            <p:ph type="subTitle" idx="1"/>
          </p:nvPr>
        </p:nvSpPr>
        <p:spPr/>
        <p:txBody>
          <a:bodyPr/>
          <a:lstStyle/>
          <a:p>
            <a:r>
              <a:rPr lang="en-US" dirty="0" smtClean="0"/>
              <a:t>How to generate forms (XML, JSON, etc.)</a:t>
            </a:r>
            <a:endParaRPr lang="en-US" dirty="0"/>
          </a:p>
        </p:txBody>
      </p:sp>
    </p:spTree>
    <p:extLst>
      <p:ext uri="{BB962C8B-B14F-4D97-AF65-F5344CB8AC3E}">
        <p14:creationId xmlns:p14="http://schemas.microsoft.com/office/powerpoint/2010/main" val="4139654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Web API</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en-US" dirty="0"/>
          </a:p>
        </p:txBody>
      </p:sp>
      <p:sp>
        <p:nvSpPr>
          <p:cNvPr id="3" name="Content Placeholder 2"/>
          <p:cNvSpPr>
            <a:spLocks noGrp="1"/>
          </p:cNvSpPr>
          <p:nvPr>
            <p:ph sz="quarter" idx="10"/>
          </p:nvPr>
        </p:nvSpPr>
        <p:spPr/>
        <p:txBody>
          <a:bodyPr/>
          <a:lstStyle/>
          <a:p>
            <a:r>
              <a:rPr lang="en-US" dirty="0" smtClean="0"/>
              <a:t>Apps consume content in different ways </a:t>
            </a:r>
          </a:p>
          <a:p>
            <a:r>
              <a:rPr lang="en-US" dirty="0" smtClean="0"/>
              <a:t>For example, XML used to be the most popular format</a:t>
            </a:r>
          </a:p>
          <a:p>
            <a:r>
              <a:rPr lang="en-US" dirty="0" smtClean="0"/>
              <a:t>Now of course JSON is most popular</a:t>
            </a:r>
          </a:p>
          <a:p>
            <a:r>
              <a:rPr lang="en-US" dirty="0" smtClean="0"/>
              <a:t>A good service should support multiple content types</a:t>
            </a:r>
          </a:p>
          <a:p>
            <a:r>
              <a:rPr lang="en-US" dirty="0" smtClean="0"/>
              <a:t>A good client will request the favored type </a:t>
            </a:r>
          </a:p>
          <a:p>
            <a:r>
              <a:rPr lang="en-US" dirty="0" smtClean="0"/>
              <a:t>Out of the box, Web API handles provisioning content based on common requests</a:t>
            </a:r>
          </a:p>
        </p:txBody>
      </p:sp>
    </p:spTree>
    <p:extLst>
      <p:ext uri="{BB962C8B-B14F-4D97-AF65-F5344CB8AC3E}">
        <p14:creationId xmlns:p14="http://schemas.microsoft.com/office/powerpoint/2010/main" val="42808668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Negotiation</a:t>
            </a:r>
            <a:endParaRPr lang="en-US" dirty="0"/>
          </a:p>
        </p:txBody>
      </p:sp>
    </p:spTree>
    <p:extLst>
      <p:ext uri="{BB962C8B-B14F-4D97-AF65-F5344CB8AC3E}">
        <p14:creationId xmlns:p14="http://schemas.microsoft.com/office/powerpoint/2010/main" val="2093426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Tools for Testing</a:t>
            </a:r>
            <a:endParaRPr lang="en-US" dirty="0"/>
          </a:p>
        </p:txBody>
      </p:sp>
      <p:sp>
        <p:nvSpPr>
          <p:cNvPr id="4" name="Subtitle 3"/>
          <p:cNvSpPr>
            <a:spLocks noGrp="1"/>
          </p:cNvSpPr>
          <p:nvPr>
            <p:ph type="subTitle" idx="1"/>
          </p:nvPr>
        </p:nvSpPr>
        <p:spPr/>
        <p:txBody>
          <a:bodyPr/>
          <a:lstStyle/>
          <a:p>
            <a:r>
              <a:rPr lang="en-US" dirty="0" smtClean="0"/>
              <a:t>Test the API without having to write the entire app!</a:t>
            </a:r>
            <a:endParaRPr lang="en-US" dirty="0"/>
          </a:p>
        </p:txBody>
      </p:sp>
    </p:spTree>
    <p:extLst>
      <p:ext uri="{BB962C8B-B14F-4D97-AF65-F5344CB8AC3E}">
        <p14:creationId xmlns:p14="http://schemas.microsoft.com/office/powerpoint/2010/main" val="1864827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Testing</a:t>
            </a:r>
            <a:endParaRPr lang="en-US" dirty="0"/>
          </a:p>
        </p:txBody>
      </p:sp>
      <p:sp>
        <p:nvSpPr>
          <p:cNvPr id="3" name="Content Placeholder 2"/>
          <p:cNvSpPr>
            <a:spLocks noGrp="1"/>
          </p:cNvSpPr>
          <p:nvPr>
            <p:ph sz="quarter" idx="10"/>
          </p:nvPr>
        </p:nvSpPr>
        <p:spPr/>
        <p:txBody>
          <a:bodyPr/>
          <a:lstStyle/>
          <a:p>
            <a:r>
              <a:rPr lang="en-US" dirty="0" smtClean="0"/>
              <a:t>Web API 2.2 Help Page</a:t>
            </a:r>
          </a:p>
          <a:p>
            <a:r>
              <a:rPr lang="en-US" dirty="0" smtClean="0"/>
              <a:t>Generates documentation to validate your API routes and parameters</a:t>
            </a:r>
          </a:p>
          <a:p>
            <a:r>
              <a:rPr lang="en-US" dirty="0" smtClean="0"/>
              <a:t>Install-Package </a:t>
            </a:r>
            <a:r>
              <a:rPr lang="en-US" dirty="0" err="1" smtClean="0"/>
              <a:t>Microsoft.AspNet.WebApi.HelpPage</a:t>
            </a:r>
            <a:endParaRPr lang="en-US" dirty="0" smtClean="0"/>
          </a:p>
          <a:p>
            <a:r>
              <a:rPr lang="en-US" dirty="0" smtClean="0"/>
              <a:t>If your project did not already include MVC, add a call to </a:t>
            </a:r>
            <a:r>
              <a:rPr lang="en-US" dirty="0" err="1" smtClean="0"/>
              <a:t>AreaRegistration.RegisterAllAreas</a:t>
            </a:r>
            <a:r>
              <a:rPr lang="en-US" dirty="0" smtClean="0"/>
              <a:t> in </a:t>
            </a:r>
            <a:r>
              <a:rPr lang="en-US" dirty="0" err="1" smtClean="0"/>
              <a:t>WebApiConfig</a:t>
            </a:r>
            <a:endParaRPr lang="en-US" dirty="0" smtClean="0"/>
          </a:p>
          <a:p>
            <a:r>
              <a:rPr lang="en-US" dirty="0">
                <a:hlinkClick r:id="rId2"/>
              </a:rPr>
              <a:t>http://</a:t>
            </a:r>
            <a:r>
              <a:rPr lang="en-US" dirty="0" smtClean="0">
                <a:hlinkClick r:id="rId2"/>
              </a:rPr>
              <a:t>www.asp.net/web-api/overview/getting-started-with-aspnet-web-api/creating-api-help-pages</a:t>
            </a:r>
            <a:r>
              <a:rPr lang="en-US" dirty="0" smtClean="0"/>
              <a:t> </a:t>
            </a:r>
          </a:p>
          <a:p>
            <a:endParaRPr lang="en-US" dirty="0" smtClean="0"/>
          </a:p>
        </p:txBody>
      </p:sp>
    </p:spTree>
    <p:extLst>
      <p:ext uri="{BB962C8B-B14F-4D97-AF65-F5344CB8AC3E}">
        <p14:creationId xmlns:p14="http://schemas.microsoft.com/office/powerpoint/2010/main" val="723634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Testing</a:t>
            </a:r>
            <a:endParaRPr lang="en-US" dirty="0"/>
          </a:p>
        </p:txBody>
      </p:sp>
      <p:sp>
        <p:nvSpPr>
          <p:cNvPr id="3" name="Content Placeholder 2"/>
          <p:cNvSpPr>
            <a:spLocks noGrp="1"/>
          </p:cNvSpPr>
          <p:nvPr>
            <p:ph sz="quarter" idx="10"/>
          </p:nvPr>
        </p:nvSpPr>
        <p:spPr/>
        <p:txBody>
          <a:bodyPr/>
          <a:lstStyle/>
          <a:p>
            <a:r>
              <a:rPr lang="en-US" dirty="0" smtClean="0"/>
              <a:t>Postman Chrome extension</a:t>
            </a:r>
          </a:p>
          <a:p>
            <a:r>
              <a:rPr lang="en-US" dirty="0" smtClean="0">
                <a:hlinkClick r:id="rId2"/>
              </a:rPr>
              <a:t>http://bit.ly/postmanext</a:t>
            </a:r>
            <a:endParaRPr lang="en-US" dirty="0" smtClean="0"/>
          </a:p>
          <a:p>
            <a:r>
              <a:rPr lang="en-US" dirty="0" smtClean="0"/>
              <a:t>Fiddler by Telerik </a:t>
            </a:r>
          </a:p>
          <a:p>
            <a:r>
              <a:rPr lang="en-US" dirty="0" smtClean="0">
                <a:hlinkClick r:id="rId3"/>
              </a:rPr>
              <a:t>http://www.Telerik.com/fiddler</a:t>
            </a:r>
            <a:r>
              <a:rPr lang="en-US" dirty="0" smtClean="0"/>
              <a:t> </a:t>
            </a:r>
          </a:p>
          <a:p>
            <a:pPr marL="0" indent="0">
              <a:buNone/>
            </a:pPr>
            <a:endParaRPr lang="en-US" dirty="0" smtClean="0"/>
          </a:p>
        </p:txBody>
      </p:sp>
      <p:pic>
        <p:nvPicPr>
          <p:cNvPr id="5" name="Picture 4"/>
          <p:cNvPicPr>
            <a:picLocks noChangeAspect="1"/>
          </p:cNvPicPr>
          <p:nvPr/>
        </p:nvPicPr>
        <p:blipFill>
          <a:blip r:embed="rId4"/>
          <a:stretch>
            <a:fillRect/>
          </a:stretch>
        </p:blipFill>
        <p:spPr>
          <a:xfrm>
            <a:off x="2540340" y="4175052"/>
            <a:ext cx="7202780" cy="2884180"/>
          </a:xfrm>
          <a:prstGeom prst="rect">
            <a:avLst/>
          </a:prstGeom>
        </p:spPr>
      </p:pic>
    </p:spTree>
    <p:extLst>
      <p:ext uri="{BB962C8B-B14F-4D97-AF65-F5344CB8AC3E}">
        <p14:creationId xmlns:p14="http://schemas.microsoft.com/office/powerpoint/2010/main" val="590614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Testing Tools</a:t>
            </a:r>
            <a:endParaRPr lang="en-US" dirty="0"/>
          </a:p>
        </p:txBody>
      </p:sp>
    </p:spTree>
    <p:extLst>
      <p:ext uri="{BB962C8B-B14F-4D97-AF65-F5344CB8AC3E}">
        <p14:creationId xmlns:p14="http://schemas.microsoft.com/office/powerpoint/2010/main" val="3415775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Routes and Actions</a:t>
            </a:r>
            <a:endParaRPr lang="en-US" dirty="0"/>
          </a:p>
        </p:txBody>
      </p:sp>
      <p:sp>
        <p:nvSpPr>
          <p:cNvPr id="4" name="Subtitle 3"/>
          <p:cNvSpPr>
            <a:spLocks noGrp="1"/>
          </p:cNvSpPr>
          <p:nvPr>
            <p:ph type="subTitle" idx="1"/>
          </p:nvPr>
        </p:nvSpPr>
        <p:spPr/>
        <p:txBody>
          <a:bodyPr/>
          <a:lstStyle/>
          <a:p>
            <a:r>
              <a:rPr lang="en-US" dirty="0" smtClean="0"/>
              <a:t>The perfect marriage between a URI and your code</a:t>
            </a:r>
            <a:endParaRPr lang="en-US" dirty="0"/>
          </a:p>
        </p:txBody>
      </p:sp>
    </p:spTree>
    <p:extLst>
      <p:ext uri="{BB962C8B-B14F-4D97-AF65-F5344CB8AC3E}">
        <p14:creationId xmlns:p14="http://schemas.microsoft.com/office/powerpoint/2010/main" val="3498861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Route template</a:t>
            </a:r>
          </a:p>
          <a:p>
            <a:pPr lvl="1"/>
            <a:r>
              <a:rPr lang="en-US" dirty="0" err="1" smtClean="0"/>
              <a:t>Api</a:t>
            </a:r>
            <a:r>
              <a:rPr lang="en-US" dirty="0" smtClean="0"/>
              <a:t>/{controller}/public/{resource}/{id}</a:t>
            </a:r>
          </a:p>
          <a:p>
            <a:pPr lvl="2"/>
            <a:r>
              <a:rPr lang="en-US" dirty="0" smtClean="0"/>
              <a:t>controller = controller name</a:t>
            </a:r>
          </a:p>
          <a:p>
            <a:pPr lvl="2"/>
            <a:r>
              <a:rPr lang="en-US" dirty="0"/>
              <a:t>a</a:t>
            </a:r>
            <a:r>
              <a:rPr lang="en-US" dirty="0" smtClean="0"/>
              <a:t>ction = action (usually omitted) </a:t>
            </a:r>
          </a:p>
          <a:p>
            <a:pPr lvl="1"/>
            <a:r>
              <a:rPr lang="en-US" dirty="0" smtClean="0"/>
              <a:t>Provide default values</a:t>
            </a:r>
          </a:p>
          <a:p>
            <a:pPr lvl="2"/>
            <a:r>
              <a:rPr lang="en-US" dirty="0"/>
              <a:t>d</a:t>
            </a:r>
            <a:r>
              <a:rPr lang="en-US" dirty="0" smtClean="0"/>
              <a:t>efaults: new { resource = “widgets” }</a:t>
            </a:r>
          </a:p>
          <a:p>
            <a:pPr lvl="1"/>
            <a:r>
              <a:rPr lang="en-US" dirty="0" smtClean="0"/>
              <a:t>Constrain</a:t>
            </a:r>
          </a:p>
          <a:p>
            <a:pPr lvl="2"/>
            <a:r>
              <a:rPr lang="en-US" dirty="0" smtClean="0"/>
              <a:t>constraints: new { id = @”\d+” }</a:t>
            </a:r>
          </a:p>
          <a:p>
            <a:pPr lvl="1"/>
            <a:r>
              <a:rPr lang="en-US" dirty="0" smtClean="0"/>
              <a:t>Optional</a:t>
            </a:r>
          </a:p>
          <a:p>
            <a:pPr lvl="2"/>
            <a:r>
              <a:rPr lang="en-US" dirty="0" err="1" smtClean="0"/>
              <a:t>RouteParameter.Optional</a:t>
            </a:r>
            <a:endParaRPr lang="en-US" dirty="0" smtClean="0"/>
          </a:p>
          <a:p>
            <a:endParaRPr lang="en-US" dirty="0" smtClean="0"/>
          </a:p>
        </p:txBody>
      </p:sp>
    </p:spTree>
    <p:extLst>
      <p:ext uri="{BB962C8B-B14F-4D97-AF65-F5344CB8AC3E}">
        <p14:creationId xmlns:p14="http://schemas.microsoft.com/office/powerpoint/2010/main" val="3450589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5" name="Rectangle 4"/>
          <p:cNvSpPr/>
          <p:nvPr/>
        </p:nvSpPr>
        <p:spPr>
          <a:xfrm>
            <a:off x="379514" y="1148315"/>
            <a:ext cx="1708298" cy="8222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Select Controller</a:t>
            </a:r>
            <a:endParaRPr lang="en-US" dirty="0"/>
          </a:p>
        </p:txBody>
      </p:sp>
      <p:sp>
        <p:nvSpPr>
          <p:cNvPr id="11" name="Rectangle 10"/>
          <p:cNvSpPr/>
          <p:nvPr/>
        </p:nvSpPr>
        <p:spPr>
          <a:xfrm>
            <a:off x="2580310" y="1148314"/>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Route Dictionary</a:t>
            </a:r>
            <a:endParaRPr lang="en-US" dirty="0"/>
          </a:p>
        </p:txBody>
      </p:sp>
      <p:sp>
        <p:nvSpPr>
          <p:cNvPr id="14" name="Rectangle 13"/>
          <p:cNvSpPr/>
          <p:nvPr/>
        </p:nvSpPr>
        <p:spPr>
          <a:xfrm>
            <a:off x="4781106" y="1148314"/>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{controller}+ Controller</a:t>
            </a:r>
            <a:endParaRPr lang="en-US" dirty="0"/>
          </a:p>
        </p:txBody>
      </p:sp>
      <p:sp>
        <p:nvSpPr>
          <p:cNvPr id="15" name="Rectangle 14"/>
          <p:cNvSpPr/>
          <p:nvPr/>
        </p:nvSpPr>
        <p:spPr>
          <a:xfrm>
            <a:off x="6981902" y="1148313"/>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{controller} [type]</a:t>
            </a:r>
            <a:endParaRPr lang="en-US" dirty="0"/>
          </a:p>
        </p:txBody>
      </p:sp>
      <p:cxnSp>
        <p:nvCxnSpPr>
          <p:cNvPr id="16" name="Straight Arrow Connector 15"/>
          <p:cNvCxnSpPr>
            <a:stCxn id="5" idx="3"/>
            <a:endCxn id="11" idx="1"/>
          </p:cNvCxnSpPr>
          <p:nvPr/>
        </p:nvCxnSpPr>
        <p:spPr>
          <a:xfrm flipV="1">
            <a:off x="2087812" y="1559440"/>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a:stCxn id="11" idx="3"/>
            <a:endCxn id="14" idx="1"/>
          </p:cNvCxnSpPr>
          <p:nvPr/>
        </p:nvCxnSpPr>
        <p:spPr>
          <a:xfrm>
            <a:off x="4288608" y="1559440"/>
            <a:ext cx="49249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a:stCxn id="14" idx="3"/>
            <a:endCxn id="15" idx="1"/>
          </p:cNvCxnSpPr>
          <p:nvPr/>
        </p:nvCxnSpPr>
        <p:spPr>
          <a:xfrm flipV="1">
            <a:off x="6489404" y="1559439"/>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3" name="Rectangle 22"/>
          <p:cNvSpPr/>
          <p:nvPr/>
        </p:nvSpPr>
        <p:spPr>
          <a:xfrm>
            <a:off x="383057" y="2936666"/>
            <a:ext cx="1708298" cy="8222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Select Action</a:t>
            </a:r>
            <a:endParaRPr lang="en-US" dirty="0"/>
          </a:p>
        </p:txBody>
      </p:sp>
      <p:sp>
        <p:nvSpPr>
          <p:cNvPr id="24" name="Rectangle 23"/>
          <p:cNvSpPr/>
          <p:nvPr/>
        </p:nvSpPr>
        <p:spPr>
          <a:xfrm>
            <a:off x="2580310" y="2936664"/>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HTTP Method</a:t>
            </a:r>
            <a:endParaRPr lang="en-US" dirty="0"/>
          </a:p>
        </p:txBody>
      </p:sp>
      <p:sp>
        <p:nvSpPr>
          <p:cNvPr id="25" name="Rectangle 24"/>
          <p:cNvSpPr/>
          <p:nvPr/>
        </p:nvSpPr>
        <p:spPr>
          <a:xfrm>
            <a:off x="4781106" y="2936663"/>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{action}</a:t>
            </a:r>
            <a:endParaRPr lang="en-US" dirty="0"/>
          </a:p>
        </p:txBody>
      </p:sp>
      <p:sp>
        <p:nvSpPr>
          <p:cNvPr id="26" name="Rectangle 25"/>
          <p:cNvSpPr/>
          <p:nvPr/>
        </p:nvSpPr>
        <p:spPr>
          <a:xfrm>
            <a:off x="6976802" y="2936662"/>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a:t>
            </a:r>
            <a:r>
              <a:rPr lang="en-US" dirty="0" err="1" smtClean="0"/>
              <a:t>params</a:t>
            </a:r>
            <a:r>
              <a:rPr lang="en-US" dirty="0" smtClean="0"/>
              <a:t>)</a:t>
            </a:r>
            <a:endParaRPr lang="en-US" dirty="0"/>
          </a:p>
        </p:txBody>
      </p:sp>
      <p:cxnSp>
        <p:nvCxnSpPr>
          <p:cNvPr id="28" name="Curved Connector 27"/>
          <p:cNvCxnSpPr>
            <a:stCxn id="14" idx="2"/>
            <a:endCxn id="23" idx="0"/>
          </p:cNvCxnSpPr>
          <p:nvPr/>
        </p:nvCxnSpPr>
        <p:spPr>
          <a:xfrm rot="5400000">
            <a:off x="2953181" y="254591"/>
            <a:ext cx="966101" cy="4398049"/>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Curved Connector 29"/>
          <p:cNvCxnSpPr>
            <a:stCxn id="15" idx="2"/>
            <a:endCxn id="23" idx="0"/>
          </p:cNvCxnSpPr>
          <p:nvPr/>
        </p:nvCxnSpPr>
        <p:spPr>
          <a:xfrm rot="5400000">
            <a:off x="4053578" y="-845807"/>
            <a:ext cx="966102" cy="659884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32" name="&quot;No&quot; Symbol 31"/>
          <p:cNvSpPr/>
          <p:nvPr/>
        </p:nvSpPr>
        <p:spPr>
          <a:xfrm>
            <a:off x="9264502" y="4437321"/>
            <a:ext cx="1368056" cy="1282995"/>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4" name="Curved Connector 33"/>
          <p:cNvCxnSpPr>
            <a:stCxn id="15" idx="3"/>
            <a:endCxn id="32" idx="0"/>
          </p:cNvCxnSpPr>
          <p:nvPr/>
        </p:nvCxnSpPr>
        <p:spPr>
          <a:xfrm>
            <a:off x="8690200" y="1559439"/>
            <a:ext cx="1258330" cy="287788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a:stCxn id="23" idx="3"/>
            <a:endCxn id="24" idx="1"/>
          </p:cNvCxnSpPr>
          <p:nvPr/>
        </p:nvCxnSpPr>
        <p:spPr>
          <a:xfrm flipV="1">
            <a:off x="2091355" y="3347790"/>
            <a:ext cx="488955"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p:cNvCxnSpPr/>
          <p:nvPr/>
        </p:nvCxnSpPr>
        <p:spPr>
          <a:xfrm flipV="1">
            <a:off x="4287339" y="3347786"/>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flipV="1">
            <a:off x="6485861" y="3347785"/>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Curved Connector 40"/>
          <p:cNvCxnSpPr>
            <a:stCxn id="26" idx="3"/>
            <a:endCxn id="32" idx="0"/>
          </p:cNvCxnSpPr>
          <p:nvPr/>
        </p:nvCxnSpPr>
        <p:spPr>
          <a:xfrm>
            <a:off x="8685100" y="3347788"/>
            <a:ext cx="1263430" cy="1089533"/>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4" name="Rectangle 43"/>
          <p:cNvSpPr/>
          <p:nvPr/>
        </p:nvSpPr>
        <p:spPr>
          <a:xfrm>
            <a:off x="4777563" y="4725012"/>
            <a:ext cx="1708298" cy="8222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Controller .Method()</a:t>
            </a:r>
            <a:endParaRPr lang="en-US" dirty="0"/>
          </a:p>
        </p:txBody>
      </p:sp>
      <p:cxnSp>
        <p:nvCxnSpPr>
          <p:cNvPr id="46" name="Curved Connector 45"/>
          <p:cNvCxnSpPr>
            <a:stCxn id="26" idx="2"/>
            <a:endCxn id="44" idx="3"/>
          </p:cNvCxnSpPr>
          <p:nvPr/>
        </p:nvCxnSpPr>
        <p:spPr>
          <a:xfrm rot="5400000">
            <a:off x="6469794" y="3774980"/>
            <a:ext cx="1377225" cy="1345090"/>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 name="Curved Connector 47"/>
          <p:cNvCxnSpPr>
            <a:stCxn id="25" idx="2"/>
            <a:endCxn id="44" idx="0"/>
          </p:cNvCxnSpPr>
          <p:nvPr/>
        </p:nvCxnSpPr>
        <p:spPr>
          <a:xfrm rot="5400000">
            <a:off x="5150435" y="4240192"/>
            <a:ext cx="966098" cy="3543"/>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Curved Connector 49"/>
          <p:cNvCxnSpPr>
            <a:stCxn id="24" idx="2"/>
            <a:endCxn id="44" idx="1"/>
          </p:cNvCxnSpPr>
          <p:nvPr/>
        </p:nvCxnSpPr>
        <p:spPr>
          <a:xfrm rot="16200000" flipH="1">
            <a:off x="3417400" y="3775974"/>
            <a:ext cx="1377223" cy="1343104"/>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50828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633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ASP.NET Web API</a:t>
            </a:r>
          </a:p>
          <a:p>
            <a:r>
              <a:rPr lang="en-GB" dirty="0" smtClean="0"/>
              <a:t>Web API Design</a:t>
            </a:r>
          </a:p>
          <a:p>
            <a:r>
              <a:rPr lang="en-GB" dirty="0" smtClean="0"/>
              <a:t>REST</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ASP.NET Web API</a:t>
            </a:r>
            <a:endParaRPr lang="en-US" dirty="0"/>
          </a:p>
        </p:txBody>
      </p:sp>
      <p:sp>
        <p:nvSpPr>
          <p:cNvPr id="4" name="Subtitle 3"/>
          <p:cNvSpPr>
            <a:spLocks noGrp="1"/>
          </p:cNvSpPr>
          <p:nvPr>
            <p:ph type="subTitle" idx="1"/>
          </p:nvPr>
        </p:nvSpPr>
        <p:spPr/>
        <p:txBody>
          <a:bodyPr/>
          <a:lstStyle/>
          <a:p>
            <a:r>
              <a:rPr lang="en-US" dirty="0" smtClean="0"/>
              <a:t>Overview</a:t>
            </a:r>
            <a:endParaRPr lang="en-US" dirty="0"/>
          </a:p>
        </p:txBody>
      </p:sp>
    </p:spTree>
    <p:extLst>
      <p:ext uri="{BB962C8B-B14F-4D97-AF65-F5344CB8AC3E}">
        <p14:creationId xmlns:p14="http://schemas.microsoft.com/office/powerpoint/2010/main" val="3203669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en-US" dirty="0"/>
          </a:p>
        </p:txBody>
      </p:sp>
      <p:sp>
        <p:nvSpPr>
          <p:cNvPr id="3" name="Content Placeholder 2"/>
          <p:cNvSpPr>
            <a:spLocks noGrp="1"/>
          </p:cNvSpPr>
          <p:nvPr>
            <p:ph sz="quarter" idx="10"/>
          </p:nvPr>
        </p:nvSpPr>
        <p:spPr/>
        <p:txBody>
          <a:bodyPr/>
          <a:lstStyle/>
          <a:p>
            <a:r>
              <a:rPr lang="en-US" dirty="0" smtClean="0"/>
              <a:t>Option for web applications</a:t>
            </a:r>
          </a:p>
          <a:p>
            <a:r>
              <a:rPr lang="en-US" dirty="0" smtClean="0"/>
              <a:t>Makes it easy to build HTTP-based services</a:t>
            </a:r>
          </a:p>
          <a:p>
            <a:r>
              <a:rPr lang="en-US" dirty="0" smtClean="0"/>
              <a:t>Ideal for RESTful APIs</a:t>
            </a:r>
            <a:endParaRPr lang="en-US" dirty="0"/>
          </a:p>
        </p:txBody>
      </p:sp>
      <p:pic>
        <p:nvPicPr>
          <p:cNvPr id="5" name="Picture 4"/>
          <p:cNvPicPr>
            <a:picLocks noChangeAspect="1"/>
          </p:cNvPicPr>
          <p:nvPr/>
        </p:nvPicPr>
        <p:blipFill>
          <a:blip r:embed="rId2"/>
          <a:stretch>
            <a:fillRect/>
          </a:stretch>
        </p:blipFill>
        <p:spPr>
          <a:xfrm>
            <a:off x="4621841" y="2743403"/>
            <a:ext cx="5105050" cy="3840943"/>
          </a:xfrm>
          <a:prstGeom prst="rect">
            <a:avLst/>
          </a:prstGeom>
        </p:spPr>
      </p:pic>
      <p:cxnSp>
        <p:nvCxnSpPr>
          <p:cNvPr id="7" name="Straight Arrow Connector 6"/>
          <p:cNvCxnSpPr/>
          <p:nvPr/>
        </p:nvCxnSpPr>
        <p:spPr>
          <a:xfrm flipH="1" flipV="1">
            <a:off x="6740165" y="3827282"/>
            <a:ext cx="358219" cy="8389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6504495" y="4817097"/>
            <a:ext cx="575035" cy="3770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API Design</a:t>
            </a:r>
            <a:endParaRPr lang="en-US" dirty="0"/>
          </a:p>
        </p:txBody>
      </p:sp>
      <p:sp>
        <p:nvSpPr>
          <p:cNvPr id="4" name="Subtitle 3"/>
          <p:cNvSpPr>
            <a:spLocks noGrp="1"/>
          </p:cNvSpPr>
          <p:nvPr>
            <p:ph type="subTitle" idx="1"/>
          </p:nvPr>
        </p:nvSpPr>
        <p:spPr/>
        <p:txBody>
          <a:bodyPr/>
          <a:lstStyle/>
          <a:p>
            <a:r>
              <a:rPr lang="en-US" dirty="0" smtClean="0"/>
              <a:t>What this course covers</a:t>
            </a:r>
            <a:endParaRPr lang="en-US" dirty="0"/>
          </a:p>
        </p:txBody>
      </p:sp>
    </p:spTree>
    <p:extLst>
      <p:ext uri="{BB962C8B-B14F-4D97-AF65-F5344CB8AC3E}">
        <p14:creationId xmlns:p14="http://schemas.microsoft.com/office/powerpoint/2010/main" val="3723262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is Web API design?</a:t>
            </a:r>
            <a:endParaRPr lang="en-US" dirty="0"/>
          </a:p>
        </p:txBody>
      </p:sp>
      <p:sp>
        <p:nvSpPr>
          <p:cNvPr id="3" name="Content Placeholder 2"/>
          <p:cNvSpPr>
            <a:spLocks noGrp="1"/>
          </p:cNvSpPr>
          <p:nvPr>
            <p:ph sz="quarter" idx="10"/>
          </p:nvPr>
        </p:nvSpPr>
        <p:spPr/>
        <p:txBody>
          <a:bodyPr/>
          <a:lstStyle/>
          <a:p>
            <a:r>
              <a:rPr lang="en-US" dirty="0" smtClean="0"/>
              <a:t>An intentional approach to building APIs </a:t>
            </a:r>
          </a:p>
          <a:p>
            <a:r>
              <a:rPr lang="en-US" dirty="0" smtClean="0"/>
              <a:t>A “must have” if your APIs will be consumed by third-party services</a:t>
            </a:r>
          </a:p>
          <a:p>
            <a:r>
              <a:rPr lang="en-US" dirty="0" smtClean="0"/>
              <a:t>Attention to details:</a:t>
            </a:r>
          </a:p>
          <a:p>
            <a:pPr lvl="1"/>
            <a:r>
              <a:rPr lang="en-US" dirty="0" smtClean="0"/>
              <a:t>How consumable is the API (signature, content negotiation)?</a:t>
            </a:r>
          </a:p>
          <a:p>
            <a:pPr lvl="1"/>
            <a:r>
              <a:rPr lang="en-US" dirty="0" smtClean="0"/>
              <a:t>Does it comply with standards (response codes, etc.)?</a:t>
            </a:r>
          </a:p>
          <a:p>
            <a:pPr lvl="1"/>
            <a:r>
              <a:rPr lang="en-US" dirty="0" smtClean="0"/>
              <a:t>Is it secure? </a:t>
            </a:r>
          </a:p>
          <a:p>
            <a:pPr lvl="1"/>
            <a:r>
              <a:rPr lang="en-US" dirty="0" smtClean="0"/>
              <a:t>How do you handle multiple versions? </a:t>
            </a:r>
          </a:p>
          <a:p>
            <a:pPr lvl="1"/>
            <a:r>
              <a:rPr lang="en-US" dirty="0" smtClean="0"/>
              <a:t>Is it truly RESTful?</a:t>
            </a:r>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REST</a:t>
            </a:r>
            <a:endParaRPr lang="en-US" dirty="0"/>
          </a:p>
        </p:txBody>
      </p:sp>
      <p:sp>
        <p:nvSpPr>
          <p:cNvPr id="4" name="Subtitle 3"/>
          <p:cNvSpPr>
            <a:spLocks noGrp="1"/>
          </p:cNvSpPr>
          <p:nvPr>
            <p:ph type="subTitle" idx="1"/>
          </p:nvPr>
        </p:nvSpPr>
        <p:spPr/>
        <p:txBody>
          <a:bodyPr/>
          <a:lstStyle/>
          <a:p>
            <a:r>
              <a:rPr lang="en-US" dirty="0" smtClean="0"/>
              <a:t>Introduction and overview of Representational State Transfer</a:t>
            </a:r>
            <a:endParaRPr lang="en-US" dirty="0"/>
          </a:p>
        </p:txBody>
      </p:sp>
    </p:spTree>
    <p:extLst>
      <p:ext uri="{BB962C8B-B14F-4D97-AF65-F5344CB8AC3E}">
        <p14:creationId xmlns:p14="http://schemas.microsoft.com/office/powerpoint/2010/main" val="1859531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a:t>
            </a:r>
            <a:r>
              <a:rPr lang="en-US" dirty="0" smtClean="0"/>
              <a:t>presentational </a:t>
            </a:r>
            <a:r>
              <a:rPr lang="en-US" b="1" dirty="0" smtClean="0">
                <a:solidFill>
                  <a:srgbClr val="FF0000"/>
                </a:solidFill>
              </a:rPr>
              <a:t>S</a:t>
            </a:r>
            <a:r>
              <a:rPr lang="en-US" dirty="0" smtClean="0"/>
              <a:t>tate </a:t>
            </a:r>
            <a:r>
              <a:rPr lang="en-US" b="1" dirty="0" smtClean="0">
                <a:solidFill>
                  <a:srgbClr val="FF0000"/>
                </a:solidFill>
              </a:rPr>
              <a:t>T</a:t>
            </a:r>
            <a:r>
              <a:rPr lang="en-US" dirty="0" smtClean="0"/>
              <a:t>ransfer (REST) </a:t>
            </a:r>
            <a:endParaRPr lang="en-US" dirty="0"/>
          </a:p>
        </p:txBody>
      </p:sp>
      <p:sp>
        <p:nvSpPr>
          <p:cNvPr id="3" name="Content Placeholder 2"/>
          <p:cNvSpPr>
            <a:spLocks noGrp="1"/>
          </p:cNvSpPr>
          <p:nvPr>
            <p:ph sz="quarter" idx="10"/>
          </p:nvPr>
        </p:nvSpPr>
        <p:spPr/>
        <p:txBody>
          <a:bodyPr/>
          <a:lstStyle/>
          <a:p>
            <a:r>
              <a:rPr lang="en-US" dirty="0" smtClean="0"/>
              <a:t>Client-server </a:t>
            </a:r>
          </a:p>
          <a:p>
            <a:r>
              <a:rPr lang="en-US" dirty="0" smtClean="0"/>
              <a:t>Stateless </a:t>
            </a:r>
          </a:p>
          <a:p>
            <a:r>
              <a:rPr lang="en-US" dirty="0" smtClean="0"/>
              <a:t>Resource-based (vs. remote </a:t>
            </a:r>
            <a:r>
              <a:rPr lang="en-US" i="1" dirty="0" smtClean="0"/>
              <a:t>procedure call</a:t>
            </a:r>
            <a:r>
              <a:rPr lang="en-US" dirty="0" smtClean="0"/>
              <a:t>) </a:t>
            </a:r>
          </a:p>
          <a:p>
            <a:r>
              <a:rPr lang="en-US" dirty="0" smtClean="0"/>
              <a:t>HTTP methods (GET, POST, PUT, DELETE) </a:t>
            </a:r>
          </a:p>
          <a:p>
            <a:r>
              <a:rPr lang="en-US" dirty="0" err="1" smtClean="0"/>
              <a:t>Indempotency</a:t>
            </a:r>
            <a:r>
              <a:rPr lang="en-US" dirty="0" smtClean="0"/>
              <a:t> and side effects</a:t>
            </a:r>
          </a:p>
          <a:p>
            <a:r>
              <a:rPr lang="en-US" dirty="0" smtClean="0"/>
              <a:t>It’s a style, not a standard</a:t>
            </a:r>
          </a:p>
          <a:p>
            <a:r>
              <a:rPr lang="en-US" dirty="0" smtClean="0"/>
              <a:t>Don’t hate on HATEOAS</a:t>
            </a:r>
          </a:p>
        </p:txBody>
      </p:sp>
    </p:spTree>
    <p:extLst>
      <p:ext uri="{BB962C8B-B14F-4D97-AF65-F5344CB8AC3E}">
        <p14:creationId xmlns:p14="http://schemas.microsoft.com/office/powerpoint/2010/main" val="867290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1F8D17BE-01A7-4065-84EC-0ACC6432432C">Final</Status>
    <Content_x0020_Type xmlns="1F8D17BE-01A7-4065-84EC-0ACC6432432C">Slide Presentation</Content_x0020_Type>
    <Module xmlns="1F8D17BE-01A7-4065-84EC-0ACC6432432C">1</Module>
    <SharedWithUsers xmlns="27aa9422-7f1f-4c84-9cdf-302b1a67e513">
      <UserInfo>
        <DisplayName/>
        <AccountId xsi:nil="true"/>
        <AccountType/>
      </UserInfo>
    </SharedWithUsers>
    <SharingHintHash xmlns="27aa9422-7f1f-4c84-9cdf-302b1a67e513">1002845660</SharingHintHash>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6227C7B660344D80BD9855BE3C9DA3" ma:contentTypeVersion="" ma:contentTypeDescription="Create a new document." ma:contentTypeScope="" ma:versionID="29dd33894094ed341bff60d1b92b2c85">
  <xsd:schema xmlns:xsd="http://www.w3.org/2001/XMLSchema" xmlns:xs="http://www.w3.org/2001/XMLSchema" xmlns:p="http://schemas.microsoft.com/office/2006/metadata/properties" xmlns:ns2="1F8D17BE-01A7-4065-84EC-0ACC6432432C" xmlns:ns3="27aa9422-7f1f-4c84-9cdf-302b1a67e513" targetNamespace="http://schemas.microsoft.com/office/2006/metadata/properties" ma:root="true" ma:fieldsID="845dc12f726ef83de2ffda6e75453377" ns2:_="" ns3:_="">
    <xsd:import namespace="1F8D17BE-01A7-4065-84EC-0ACC6432432C"/>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8D17BE-01A7-4065-84EC-0ACC6432432C"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15363E-08F2-46AF-8540-550AEB44137E}">
  <ds:schemaRef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documentManagement/types"/>
    <ds:schemaRef ds:uri="http://purl.org/dc/dcmitype/"/>
    <ds:schemaRef ds:uri="http://schemas.microsoft.com/office/2006/metadata/properties"/>
    <ds:schemaRef ds:uri="27aa9422-7f1f-4c84-9cdf-302b1a67e513"/>
    <ds:schemaRef ds:uri="1F8D17BE-01A7-4065-84EC-0ACC6432432C"/>
    <ds:schemaRef ds:uri="http://purl.org/dc/terms/"/>
  </ds:schemaRefs>
</ds:datastoreItem>
</file>

<file path=customXml/itemProps2.xml><?xml version="1.0" encoding="utf-8"?>
<ds:datastoreItem xmlns:ds="http://schemas.openxmlformats.org/officeDocument/2006/customXml" ds:itemID="{3DC52326-AB84-4DCE-98D6-9BB5C260573D}">
  <ds:schemaRefs>
    <ds:schemaRef ds:uri="http://schemas.microsoft.com/sharepoint/v3/contenttype/forms"/>
  </ds:schemaRefs>
</ds:datastoreItem>
</file>

<file path=customXml/itemProps3.xml><?xml version="1.0" encoding="utf-8"?>
<ds:datastoreItem xmlns:ds="http://schemas.openxmlformats.org/officeDocument/2006/customXml" ds:itemID="{1A0B8549-79E7-441C-9D69-1F55A76ECD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8D17BE-01A7-4065-84EC-0ACC6432432C"/>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779</Words>
  <Application>Microsoft Office PowerPoint</Application>
  <PresentationFormat>Widescreen</PresentationFormat>
  <Paragraphs>164</Paragraphs>
  <Slides>29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Segoe</vt:lpstr>
      <vt:lpstr>Segoe UI</vt:lpstr>
      <vt:lpstr>Segoe UI Light</vt:lpstr>
      <vt:lpstr>1_Office Theme</vt:lpstr>
      <vt:lpstr>Web API Design</vt:lpstr>
      <vt:lpstr>PowerPoint Presentation</vt:lpstr>
      <vt:lpstr>Module Overview</vt:lpstr>
      <vt:lpstr>PowerPoint Presentation</vt:lpstr>
      <vt:lpstr>ASP.NET Web API</vt:lpstr>
      <vt:lpstr>PowerPoint Presentation</vt:lpstr>
      <vt:lpstr>But what is Web API design?</vt:lpstr>
      <vt:lpstr>PowerPoint Presentation</vt:lpstr>
      <vt:lpstr>Representational State Transfer (REST) </vt:lpstr>
      <vt:lpstr>PowerPoint Presentation</vt:lpstr>
      <vt:lpstr>Defining the Resource</vt:lpstr>
      <vt:lpstr>Resource Examples (Twitter)</vt:lpstr>
      <vt:lpstr>Resource Examples (Azure API Mgmt.)</vt:lpstr>
      <vt:lpstr>PowerPoint Presentation</vt:lpstr>
      <vt:lpstr>Verbs and Web API</vt:lpstr>
      <vt:lpstr>Practical example: Account Transfer</vt:lpstr>
      <vt:lpstr>Practical example: Account Transfer</vt:lpstr>
      <vt:lpstr>Practical example: Account Transfer</vt:lpstr>
      <vt:lpstr>PowerPoint Presentation</vt:lpstr>
      <vt:lpstr>Content Negotiation</vt:lpstr>
      <vt:lpstr>Content Negotiation</vt:lpstr>
      <vt:lpstr>PowerPoint Presentation</vt:lpstr>
      <vt:lpstr>Tools for Testing</vt:lpstr>
      <vt:lpstr>Tools for Testing</vt:lpstr>
      <vt:lpstr>Using Testing Tools</vt:lpstr>
      <vt:lpstr>PowerPoint Presentation</vt:lpstr>
      <vt:lpstr>Routes and Actions</vt:lpstr>
      <vt:lpstr>Routes and Actions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2015-02-03T17:41:06Z</dcterms:created>
  <dcterms:modified xsi:type="dcterms:W3CDTF">2016-09-25T17:07:06Z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0x010100276227C7B660344D80BD9855BE3C9DA3</vt:lpwstr>
  </property>
</Properties>
</file>