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7" r:id="rId2"/>
    <p:sldId id="258" r:id="rId3"/>
    <p:sldId id="259" r:id="rId4"/>
    <p:sldId id="268" r:id="rId5"/>
    <p:sldId id="269" r:id="rId6"/>
    <p:sldId id="260" r:id="rId7"/>
    <p:sldId id="261" r:id="rId8"/>
    <p:sldId id="266" r:id="rId9"/>
    <p:sldId id="276" r:id="rId10"/>
    <p:sldId id="262" r:id="rId11"/>
    <p:sldId id="272" r:id="rId12"/>
    <p:sldId id="273" r:id="rId13"/>
    <p:sldId id="274" r:id="rId14"/>
    <p:sldId id="275" r:id="rId15"/>
    <p:sldId id="263" r:id="rId16"/>
    <p:sldId id="270" r:id="rId17"/>
    <p:sldId id="271" r:id="rId18"/>
    <p:sldId id="264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C7BE6-15BC-4D06-B535-211401B75819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75EE3-EE57-4FD9-B25A-2922DC1EFB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5EE3-EE57-4FD9-B25A-2922DC1EFBE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79621BB-55B5-4646-9D0F-7D4E25934621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6518D55-C0A6-47CB-A61C-EF2CD7FF64F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59401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02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03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59405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06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07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08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09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59411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2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3" name="Freeform 21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59415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16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17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18" name="Freeform 26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19" name="Freeform 27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9420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21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5939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/>
      <p:bldP spid="59396" grpId="0" build="p">
        <p:tmplLst>
          <p:tmpl lvl="1">
            <p:tnLst>
              <p:par>
                <p:cTn presetID="53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3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939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939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939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9621BB-55B5-4646-9D0F-7D4E25934621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518D55-C0A6-47CB-A61C-EF2CD7FF64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9621BB-55B5-4646-9D0F-7D4E25934621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518D55-C0A6-47CB-A61C-EF2CD7FF64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9621BB-55B5-4646-9D0F-7D4E25934621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518D55-C0A6-47CB-A61C-EF2CD7FF64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9621BB-55B5-4646-9D0F-7D4E25934621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518D55-C0A6-47CB-A61C-EF2CD7FF64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9621BB-55B5-4646-9D0F-7D4E25934621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518D55-C0A6-47CB-A61C-EF2CD7FF64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9621BB-55B5-4646-9D0F-7D4E25934621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518D55-C0A6-47CB-A61C-EF2CD7FF64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9621BB-55B5-4646-9D0F-7D4E25934621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518D55-C0A6-47CB-A61C-EF2CD7FF64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9621BB-55B5-4646-9D0F-7D4E25934621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518D55-C0A6-47CB-A61C-EF2CD7FF64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9621BB-55B5-4646-9D0F-7D4E25934621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518D55-C0A6-47CB-A61C-EF2CD7FF64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9621BB-55B5-4646-9D0F-7D4E25934621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518D55-C0A6-47CB-A61C-EF2CD7FF64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hlink"/>
            </a:gs>
            <a:gs pos="100000">
              <a:srgbClr val="FF737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reeform 2"/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/>
            <a:ahLst/>
            <a:cxnLst>
              <a:cxn ang="0">
                <a:pos x="2903" y="433"/>
              </a:cxn>
              <a:cxn ang="0">
                <a:pos x="2565" y="80"/>
              </a:cxn>
              <a:cxn ang="0">
                <a:pos x="2241" y="0"/>
              </a:cxn>
              <a:cxn ang="0">
                <a:pos x="110" y="2811"/>
              </a:cxn>
              <a:cxn ang="0">
                <a:pos x="110" y="3228"/>
              </a:cxn>
              <a:cxn ang="0">
                <a:pos x="0" y="3631"/>
              </a:cxn>
              <a:cxn ang="0">
                <a:pos x="72" y="3686"/>
              </a:cxn>
              <a:cxn ang="0">
                <a:pos x="441" y="3355"/>
              </a:cxn>
              <a:cxn ang="0">
                <a:pos x="740" y="3228"/>
              </a:cxn>
              <a:cxn ang="0">
                <a:pos x="2903" y="433"/>
              </a:cxn>
              <a:cxn ang="0">
                <a:pos x="2903" y="433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179621BB-55B5-4646-9D0F-7D4E25934621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C6518D55-C0A6-47CB-A61C-EF2CD7FF64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376" name="Freeform 8"/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/>
            <a:ahLst/>
            <a:cxnLst>
              <a:cxn ang="0">
                <a:pos x="2293" y="0"/>
              </a:cxn>
              <a:cxn ang="0">
                <a:pos x="130" y="2835"/>
              </a:cxn>
              <a:cxn ang="0">
                <a:pos x="131" y="3201"/>
              </a:cxn>
              <a:cxn ang="0">
                <a:pos x="0" y="3633"/>
              </a:cxn>
              <a:cxn ang="0">
                <a:pos x="50" y="3703"/>
              </a:cxn>
              <a:cxn ang="0">
                <a:pos x="422" y="3352"/>
              </a:cxn>
              <a:cxn ang="0">
                <a:pos x="763" y="3220"/>
              </a:cxn>
              <a:cxn ang="0">
                <a:pos x="2911" y="428"/>
              </a:cxn>
              <a:cxn ang="0">
                <a:pos x="2589" y="96"/>
              </a:cxn>
              <a:cxn ang="0">
                <a:pos x="2293" y="0"/>
              </a:cxn>
              <a:cxn ang="0">
                <a:pos x="2293" y="0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7" name="Freeform 9"/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/>
            <a:ahLst/>
            <a:cxnLst>
              <a:cxn ang="0">
                <a:pos x="0" y="2485"/>
              </a:cxn>
              <a:cxn ang="0">
                <a:pos x="432" y="2553"/>
              </a:cxn>
              <a:cxn ang="0">
                <a:pos x="736" y="2777"/>
              </a:cxn>
              <a:cxn ang="0">
                <a:pos x="2561" y="399"/>
              </a:cxn>
              <a:cxn ang="0">
                <a:pos x="2118" y="82"/>
              </a:cxn>
              <a:cxn ang="0">
                <a:pos x="1898" y="0"/>
              </a:cxn>
              <a:cxn ang="0">
                <a:pos x="0" y="2485"/>
              </a:cxn>
              <a:cxn ang="0">
                <a:pos x="0" y="248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58379" name="Freeform 11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/>
              <a:ahLst/>
              <a:cxnLst>
                <a:cxn ang="0">
                  <a:pos x="1587" y="1260"/>
                </a:cxn>
                <a:cxn ang="0">
                  <a:pos x="1420" y="1106"/>
                </a:cxn>
                <a:cxn ang="0">
                  <a:pos x="1331" y="477"/>
                </a:cxn>
                <a:cxn ang="0">
                  <a:pos x="2139" y="330"/>
                </a:cxn>
                <a:cxn ang="0">
                  <a:pos x="2177" y="203"/>
                </a:cxn>
                <a:cxn ang="0">
                  <a:pos x="2099" y="100"/>
                </a:cxn>
                <a:cxn ang="0">
                  <a:pos x="1276" y="211"/>
                </a:cxn>
                <a:cxn ang="0">
                  <a:pos x="1219" y="32"/>
                </a:cxn>
                <a:cxn ang="0">
                  <a:pos x="1085" y="0"/>
                </a:cxn>
                <a:cxn ang="0">
                  <a:pos x="958" y="28"/>
                </a:cxn>
                <a:cxn ang="0">
                  <a:pos x="888" y="106"/>
                </a:cxn>
                <a:cxn ang="0">
                  <a:pos x="937" y="285"/>
                </a:cxn>
                <a:cxn ang="0">
                  <a:pos x="660" y="441"/>
                </a:cxn>
                <a:cxn ang="0">
                  <a:pos x="983" y="473"/>
                </a:cxn>
                <a:cxn ang="0">
                  <a:pos x="1112" y="889"/>
                </a:cxn>
                <a:cxn ang="0">
                  <a:pos x="141" y="469"/>
                </a:cxn>
                <a:cxn ang="0">
                  <a:pos x="46" y="509"/>
                </a:cxn>
                <a:cxn ang="0">
                  <a:pos x="0" y="636"/>
                </a:cxn>
                <a:cxn ang="0">
                  <a:pos x="55" y="779"/>
                </a:cxn>
                <a:cxn ang="0">
                  <a:pos x="1139" y="1288"/>
                </a:cxn>
                <a:cxn ang="0">
                  <a:pos x="1378" y="1256"/>
                </a:cxn>
                <a:cxn ang="0">
                  <a:pos x="1570" y="1298"/>
                </a:cxn>
                <a:cxn ang="0">
                  <a:pos x="1587" y="1260"/>
                </a:cxn>
                <a:cxn ang="0">
                  <a:pos x="1587" y="1260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80" name="Freeform 12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20" y="0"/>
                </a:cxn>
                <a:cxn ang="0">
                  <a:pos x="143" y="233"/>
                </a:cxn>
                <a:cxn ang="0">
                  <a:pos x="8" y="25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81" name="Freeform 13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82" name="Freeform 14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83" name="Freeform 15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60" y="0"/>
                </a:cxn>
                <a:cxn ang="0">
                  <a:pos x="251" y="36"/>
                </a:cxn>
                <a:cxn ang="0">
                  <a:pos x="272" y="139"/>
                </a:cxn>
                <a:cxn ang="0">
                  <a:pos x="164" y="146"/>
                </a:cxn>
                <a:cxn ang="0">
                  <a:pos x="32" y="241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84" name="Freeform 16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/>
              <a:ahLst/>
              <a:cxnLst>
                <a:cxn ang="0">
                  <a:pos x="152" y="4"/>
                </a:cxn>
                <a:cxn ang="0">
                  <a:pos x="152" y="224"/>
                </a:cxn>
                <a:cxn ang="0">
                  <a:pos x="0" y="8"/>
                </a:cxn>
                <a:cxn ang="0">
                  <a:pos x="72" y="0"/>
                </a:cxn>
                <a:cxn ang="0">
                  <a:pos x="152" y="4"/>
                </a:cxn>
                <a:cxn ang="0">
                  <a:pos x="152" y="4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85" name="Freeform 17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87" y="0"/>
                </a:cxn>
                <a:cxn ang="0">
                  <a:pos x="232" y="6"/>
                </a:cxn>
                <a:cxn ang="0">
                  <a:pos x="386" y="764"/>
                </a:cxn>
                <a:cxn ang="0">
                  <a:pos x="279" y="720"/>
                </a:cxn>
                <a:cxn ang="0">
                  <a:pos x="152" y="677"/>
                </a:cxn>
                <a:cxn ang="0">
                  <a:pos x="0" y="80"/>
                </a:cxn>
                <a:cxn ang="0">
                  <a:pos x="0" y="80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86" name="Freeform 18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/>
              <a:ahLst/>
              <a:cxnLst>
                <a:cxn ang="0">
                  <a:pos x="692" y="0"/>
                </a:cxn>
                <a:cxn ang="0">
                  <a:pos x="0" y="106"/>
                </a:cxn>
                <a:cxn ang="0">
                  <a:pos x="28" y="348"/>
                </a:cxn>
                <a:cxn ang="0">
                  <a:pos x="715" y="237"/>
                </a:cxn>
                <a:cxn ang="0">
                  <a:pos x="728" y="43"/>
                </a:cxn>
                <a:cxn ang="0">
                  <a:pos x="692" y="0"/>
                </a:cxn>
                <a:cxn ang="0">
                  <a:pos x="692" y="0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87" name="Freeform 19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0" y="78"/>
                </a:cxn>
                <a:cxn ang="0">
                  <a:pos x="312" y="135"/>
                </a:cxn>
                <a:cxn ang="0">
                  <a:pos x="272" y="0"/>
                </a:cxn>
                <a:cxn ang="0">
                  <a:pos x="272" y="0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20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4" name="Group 21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58390" name="Freeform 22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/>
                  <a:ahLst/>
                  <a:cxnLst>
                    <a:cxn ang="0">
                      <a:pos x="0" y="107"/>
                    </a:cxn>
                    <a:cxn ang="0">
                      <a:pos x="114" y="10"/>
                    </a:cxn>
                    <a:cxn ang="0">
                      <a:pos x="213" y="0"/>
                    </a:cxn>
                    <a:cxn ang="0">
                      <a:pos x="292" y="27"/>
                    </a:cxn>
                    <a:cxn ang="0">
                      <a:pos x="313" y="91"/>
                    </a:cxn>
                    <a:cxn ang="0">
                      <a:pos x="167" y="67"/>
                    </a:cxn>
                    <a:cxn ang="0">
                      <a:pos x="74" y="101"/>
                    </a:cxn>
                    <a:cxn ang="0">
                      <a:pos x="13" y="175"/>
                    </a:cxn>
                    <a:cxn ang="0">
                      <a:pos x="0" y="107"/>
                    </a:cxn>
                    <a:cxn ang="0">
                      <a:pos x="0" y="107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391" name="Freeform 2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/>
                  <a:ahLst/>
                  <a:cxnLst>
                    <a:cxn ang="0">
                      <a:pos x="0" y="40"/>
                    </a:cxn>
                    <a:cxn ang="0">
                      <a:pos x="160" y="266"/>
                    </a:cxn>
                    <a:cxn ang="0">
                      <a:pos x="230" y="251"/>
                    </a:cxn>
                    <a:cxn ang="0">
                      <a:pos x="223" y="17"/>
                    </a:cxn>
                    <a:cxn ang="0">
                      <a:pos x="166" y="0"/>
                    </a:cxn>
                    <a:cxn ang="0">
                      <a:pos x="179" y="197"/>
                    </a:cxn>
                    <a:cxn ang="0">
                      <a:pos x="71" y="4"/>
                    </a:cxn>
                    <a:cxn ang="0">
                      <a:pos x="0" y="40"/>
                    </a:cxn>
                    <a:cxn ang="0">
                      <a:pos x="0" y="40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392" name="Freeform 24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36" y="93"/>
                    </a:cxn>
                    <a:cxn ang="0">
                      <a:pos x="44" y="154"/>
                    </a:cxn>
                    <a:cxn ang="0">
                      <a:pos x="27" y="234"/>
                    </a:cxn>
                    <a:cxn ang="0">
                      <a:pos x="80" y="220"/>
                    </a:cxn>
                    <a:cxn ang="0">
                      <a:pos x="87" y="116"/>
                    </a:cxn>
                    <a:cxn ang="0">
                      <a:pos x="46" y="0"/>
                    </a:cxn>
                    <a:cxn ang="0">
                      <a:pos x="0" y="1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8393" name="Freeform 25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4" name="Freeform 26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5" name="Freeform 27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91" y="25"/>
                  </a:cxn>
                  <a:cxn ang="0">
                    <a:pos x="80" y="192"/>
                  </a:cxn>
                  <a:cxn ang="0">
                    <a:pos x="106" y="327"/>
                  </a:cxn>
                  <a:cxn ang="0">
                    <a:pos x="213" y="451"/>
                  </a:cxn>
                  <a:cxn ang="0">
                    <a:pos x="97" y="478"/>
                  </a:cxn>
                  <a:cxn ang="0">
                    <a:pos x="30" y="344"/>
                  </a:cxn>
                  <a:cxn ang="0">
                    <a:pos x="0" y="57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" name="Group 28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58397" name="Freeform 29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/>
                  <a:ahLst/>
                  <a:cxnLst>
                    <a:cxn ang="0">
                      <a:pos x="110" y="0"/>
                    </a:cxn>
                    <a:cxn ang="0">
                      <a:pos x="40" y="66"/>
                    </a:cxn>
                    <a:cxn ang="0">
                      <a:pos x="0" y="173"/>
                    </a:cxn>
                    <a:cxn ang="0">
                      <a:pos x="80" y="160"/>
                    </a:cxn>
                    <a:cxn ang="0">
                      <a:pos x="103" y="84"/>
                    </a:cxn>
                    <a:cxn ang="0">
                      <a:pos x="150" y="27"/>
                    </a:cxn>
                    <a:cxn ang="0">
                      <a:pos x="110" y="0"/>
                    </a:cxn>
                    <a:cxn ang="0">
                      <a:pos x="110" y="0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398" name="Freeform 30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/>
                  <a:ahLst/>
                  <a:cxnLst>
                    <a:cxn ang="0">
                      <a:pos x="156" y="0"/>
                    </a:cxn>
                    <a:cxn ang="0">
                      <a:pos x="63" y="52"/>
                    </a:cxn>
                    <a:cxn ang="0">
                      <a:pos x="0" y="208"/>
                    </a:cxn>
                    <a:cxn ang="0">
                      <a:pos x="67" y="358"/>
                    </a:cxn>
                    <a:cxn ang="0">
                      <a:pos x="1182" y="867"/>
                    </a:cxn>
                    <a:cxn ang="0">
                      <a:pos x="1422" y="835"/>
                    </a:cxn>
                    <a:cxn ang="0">
                      <a:pos x="1616" y="880"/>
                    </a:cxn>
                    <a:cxn ang="0">
                      <a:pos x="1684" y="808"/>
                    </a:cxn>
                    <a:cxn ang="0">
                      <a:pos x="1502" y="664"/>
                    </a:cxn>
                    <a:cxn ang="0">
                      <a:pos x="1428" y="512"/>
                    </a:cxn>
                    <a:cxn ang="0">
                      <a:pos x="1369" y="527"/>
                    </a:cxn>
                    <a:cxn ang="0">
                      <a:pos x="1439" y="664"/>
                    </a:cxn>
                    <a:cxn ang="0">
                      <a:pos x="1578" y="810"/>
                    </a:cxn>
                    <a:cxn ang="0">
                      <a:pos x="1413" y="787"/>
                    </a:cxn>
                    <a:cxn ang="0">
                      <a:pos x="1219" y="814"/>
                    </a:cxn>
                    <a:cxn ang="0">
                      <a:pos x="1255" y="650"/>
                    </a:cxn>
                    <a:cxn ang="0">
                      <a:pos x="1338" y="538"/>
                    </a:cxn>
                    <a:cxn ang="0">
                      <a:pos x="1241" y="552"/>
                    </a:cxn>
                    <a:cxn ang="0">
                      <a:pos x="1165" y="658"/>
                    </a:cxn>
                    <a:cxn ang="0">
                      <a:pos x="1139" y="791"/>
                    </a:cxn>
                    <a:cxn ang="0">
                      <a:pos x="107" y="310"/>
                    </a:cxn>
                    <a:cxn ang="0">
                      <a:pos x="80" y="215"/>
                    </a:cxn>
                    <a:cxn ang="0">
                      <a:pos x="103" y="95"/>
                    </a:cxn>
                    <a:cxn ang="0">
                      <a:pos x="217" y="0"/>
                    </a:cxn>
                    <a:cxn ang="0">
                      <a:pos x="156" y="0"/>
                    </a:cxn>
                    <a:cxn ang="0">
                      <a:pos x="156" y="0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399" name="Freeform 31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/>
                  <a:ahLst/>
                  <a:cxnLst>
                    <a:cxn ang="0">
                      <a:pos x="116" y="0"/>
                    </a:cxn>
                    <a:cxn ang="0">
                      <a:pos x="19" y="106"/>
                    </a:cxn>
                    <a:cxn ang="0">
                      <a:pos x="0" y="230"/>
                    </a:cxn>
                    <a:cxn ang="0">
                      <a:pos x="33" y="314"/>
                    </a:cxn>
                    <a:cxn ang="0">
                      <a:pos x="94" y="335"/>
                    </a:cxn>
                    <a:cxn ang="0">
                      <a:pos x="76" y="154"/>
                    </a:cxn>
                    <a:cxn ang="0">
                      <a:pos x="160" y="17"/>
                    </a:cxn>
                    <a:cxn ang="0">
                      <a:pos x="116" y="0"/>
                    </a:cxn>
                    <a:cxn ang="0">
                      <a:pos x="116" y="0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400" name="Freeform 32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/>
                  <a:ahLst/>
                  <a:cxnLst>
                    <a:cxn ang="0">
                      <a:pos x="218" y="896"/>
                    </a:cxn>
                    <a:cxn ang="0">
                      <a:pos x="0" y="124"/>
                    </a:cxn>
                    <a:cxn ang="0">
                      <a:pos x="81" y="38"/>
                    </a:cxn>
                    <a:cxn ang="0">
                      <a:pos x="258" y="0"/>
                    </a:cxn>
                    <a:cxn ang="0">
                      <a:pos x="399" y="57"/>
                    </a:cxn>
                    <a:cxn ang="0">
                      <a:pos x="642" y="1188"/>
                    </a:cxn>
                    <a:cxn ang="0">
                      <a:pos x="555" y="1091"/>
                    </a:cxn>
                    <a:cxn ang="0">
                      <a:pos x="355" y="97"/>
                    </a:cxn>
                    <a:cxn ang="0">
                      <a:pos x="226" y="61"/>
                    </a:cxn>
                    <a:cxn ang="0">
                      <a:pos x="119" y="74"/>
                    </a:cxn>
                    <a:cxn ang="0">
                      <a:pos x="76" y="141"/>
                    </a:cxn>
                    <a:cxn ang="0">
                      <a:pos x="306" y="924"/>
                    </a:cxn>
                    <a:cxn ang="0">
                      <a:pos x="218" y="896"/>
                    </a:cxn>
                    <a:cxn ang="0">
                      <a:pos x="218" y="896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401" name="Freeform 33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76" y="194"/>
                    </a:cxn>
                    <a:cxn ang="0">
                      <a:pos x="113" y="318"/>
                    </a:cxn>
                    <a:cxn ang="0">
                      <a:pos x="116" y="504"/>
                    </a:cxn>
                    <a:cxn ang="0">
                      <a:pos x="192" y="504"/>
                    </a:cxn>
                    <a:cxn ang="0">
                      <a:pos x="187" y="360"/>
                    </a:cxn>
                    <a:cxn ang="0">
                      <a:pos x="162" y="208"/>
                    </a:cxn>
                    <a:cxn ang="0">
                      <a:pos x="99" y="59"/>
                    </a:cxn>
                    <a:cxn ang="0">
                      <a:pos x="63" y="0"/>
                    </a:cxn>
                    <a:cxn ang="0">
                      <a:pos x="0" y="27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402" name="Freeform 3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/>
                  <a:ahLst/>
                  <a:cxnLst>
                    <a:cxn ang="0">
                      <a:pos x="297" y="0"/>
                    </a:cxn>
                    <a:cxn ang="0">
                      <a:pos x="257" y="17"/>
                    </a:cxn>
                    <a:cxn ang="0">
                      <a:pos x="253" y="66"/>
                    </a:cxn>
                    <a:cxn ang="0">
                      <a:pos x="0" y="169"/>
                    </a:cxn>
                    <a:cxn ang="0">
                      <a:pos x="0" y="222"/>
                    </a:cxn>
                    <a:cxn ang="0">
                      <a:pos x="284" y="226"/>
                    </a:cxn>
                    <a:cxn ang="0">
                      <a:pos x="320" y="269"/>
                    </a:cxn>
                    <a:cxn ang="0">
                      <a:pos x="390" y="266"/>
                    </a:cxn>
                    <a:cxn ang="0">
                      <a:pos x="383" y="190"/>
                    </a:cxn>
                    <a:cxn ang="0">
                      <a:pos x="116" y="176"/>
                    </a:cxn>
                    <a:cxn ang="0">
                      <a:pos x="333" y="89"/>
                    </a:cxn>
                    <a:cxn ang="0">
                      <a:pos x="297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403" name="Freeform 3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/>
                  <a:ahLst/>
                  <a:cxnLst>
                    <a:cxn ang="0">
                      <a:pos x="0" y="131"/>
                    </a:cxn>
                    <a:cxn ang="0">
                      <a:pos x="863" y="0"/>
                    </a:cxn>
                    <a:cxn ang="0">
                      <a:pos x="926" y="78"/>
                    </a:cxn>
                    <a:cxn ang="0">
                      <a:pos x="941" y="181"/>
                    </a:cxn>
                    <a:cxn ang="0">
                      <a:pos x="903" y="282"/>
                    </a:cxn>
                    <a:cxn ang="0">
                      <a:pos x="57" y="424"/>
                    </a:cxn>
                    <a:cxn ang="0">
                      <a:pos x="53" y="384"/>
                    </a:cxn>
                    <a:cxn ang="0">
                      <a:pos x="863" y="242"/>
                    </a:cxn>
                    <a:cxn ang="0">
                      <a:pos x="893" y="145"/>
                    </a:cxn>
                    <a:cxn ang="0">
                      <a:pos x="840" y="57"/>
                    </a:cxn>
                    <a:cxn ang="0">
                      <a:pos x="0" y="185"/>
                    </a:cxn>
                    <a:cxn ang="0">
                      <a:pos x="0" y="131"/>
                    </a:cxn>
                    <a:cxn ang="0">
                      <a:pos x="0" y="131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404" name="Freeform 36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/>
                  <a:ahLst/>
                  <a:cxnLst>
                    <a:cxn ang="0">
                      <a:pos x="0" y="126"/>
                    </a:cxn>
                    <a:cxn ang="0">
                      <a:pos x="66" y="173"/>
                    </a:cxn>
                    <a:cxn ang="0">
                      <a:pos x="222" y="166"/>
                    </a:cxn>
                    <a:cxn ang="0">
                      <a:pos x="418" y="116"/>
                    </a:cxn>
                    <a:cxn ang="0">
                      <a:pos x="488" y="42"/>
                    </a:cxn>
                    <a:cxn ang="0">
                      <a:pos x="443" y="2"/>
                    </a:cxn>
                    <a:cxn ang="0">
                      <a:pos x="253" y="0"/>
                    </a:cxn>
                    <a:cxn ang="0">
                      <a:pos x="110" y="12"/>
                    </a:cxn>
                    <a:cxn ang="0">
                      <a:pos x="15" y="76"/>
                    </a:cxn>
                    <a:cxn ang="0">
                      <a:pos x="112" y="95"/>
                    </a:cxn>
                    <a:cxn ang="0">
                      <a:pos x="275" y="53"/>
                    </a:cxn>
                    <a:cxn ang="0">
                      <a:pos x="416" y="53"/>
                    </a:cxn>
                    <a:cxn ang="0">
                      <a:pos x="268" y="110"/>
                    </a:cxn>
                    <a:cxn ang="0">
                      <a:pos x="142" y="126"/>
                    </a:cxn>
                    <a:cxn ang="0">
                      <a:pos x="0" y="126"/>
                    </a:cxn>
                    <a:cxn ang="0">
                      <a:pos x="0" y="126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58406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7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8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58410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58412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413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414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415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416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417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418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419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8420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5837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/>
      <p:bldP spid="58372" grpId="0" build="p">
        <p:tmplLst>
          <p:tmpl lvl="1">
            <p:tnLst>
              <p:par>
                <p:cTn presetID="53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3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837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837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837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53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3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837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837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837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53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3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837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837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837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53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3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837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837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837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53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3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837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837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837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62200"/>
            <a:ext cx="6400800" cy="2273300"/>
          </a:xfrm>
        </p:spPr>
        <p:txBody>
          <a:bodyPr/>
          <a:lstStyle/>
          <a:p>
            <a:r>
              <a:rPr lang="en-US" dirty="0" smtClean="0"/>
              <a:t>E-Voting</a:t>
            </a:r>
            <a:endParaRPr lang="en-US" dirty="0"/>
          </a:p>
        </p:txBody>
      </p:sp>
      <p:pic>
        <p:nvPicPr>
          <p:cNvPr id="1026" name="Picture 2" descr="E:\Backup\SE\app\src\main\res\drawable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2133600"/>
            <a:ext cx="5740400" cy="1625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25363408"/>
      </p:ext>
    </p:extLst>
  </p:cSld>
  <p:clrMapOvr>
    <a:masterClrMapping/>
  </p:clrMapOvr>
  <p:transition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Screenshots</a:t>
            </a:r>
            <a:endParaRPr lang="en-US" dirty="0"/>
          </a:p>
        </p:txBody>
      </p:sp>
      <p:pic>
        <p:nvPicPr>
          <p:cNvPr id="1026" name="Picture 2" descr="C:\Users\Dell\Desktop\SE Project Documentation\prototypes\new prototypes\WhatsApp Image 2018-05-06 at 11.12.59 AM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57583492"/>
      </p:ext>
    </p:extLst>
  </p:cSld>
  <p:clrMapOvr>
    <a:masterClrMapping/>
  </p:clrMapOvr>
  <p:transition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ell\Desktop\SE Project Documentation\prototypes\new prototypes\WhatsApp Image 2018-05-06 at 11.13.00 AM(2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ell\Desktop\SE Project Documentation\prototypes\new prototypes\WhatsApp Image 2018-05-06 at 11.13.00 AM(3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828800"/>
            <a:ext cx="9144000" cy="86868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28600"/>
            <a:ext cx="92964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ell\Desktop\SE Project Documentation\prototypes\new prototypes\WhatsApp Image 2018-05-06 at 11.13.00 AM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6870700" cy="1600200"/>
          </a:xfrm>
        </p:spPr>
        <p:txBody>
          <a:bodyPr/>
          <a:lstStyle/>
          <a:p>
            <a:r>
              <a:rPr lang="en-US" dirty="0" smtClean="0"/>
              <a:t>Admin Panel</a:t>
            </a:r>
            <a:endParaRPr lang="en-US" dirty="0"/>
          </a:p>
        </p:txBody>
      </p:sp>
      <p:pic>
        <p:nvPicPr>
          <p:cNvPr id="1026" name="Picture 2" descr="C:\Users\Dell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57400"/>
            <a:ext cx="9144000" cy="4648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45823854"/>
      </p:ext>
    </p:extLst>
  </p:cSld>
  <p:clrMapOvr>
    <a:masterClrMapping/>
  </p:clrMapOvr>
  <p:transition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6870700" cy="1600200"/>
          </a:xfrm>
        </p:spPr>
        <p:txBody>
          <a:bodyPr/>
          <a:lstStyle/>
          <a:p>
            <a:r>
              <a:rPr lang="en-US" dirty="0" smtClean="0"/>
              <a:t>Admin Panel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57400"/>
            <a:ext cx="9144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45823854"/>
      </p:ext>
    </p:extLst>
  </p:cSld>
  <p:clrMapOvr>
    <a:masterClrMapping/>
  </p:clrMapOvr>
  <p:transition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6870700" cy="1600200"/>
          </a:xfrm>
        </p:spPr>
        <p:txBody>
          <a:bodyPr/>
          <a:lstStyle/>
          <a:p>
            <a:r>
              <a:rPr lang="en-US" dirty="0" smtClean="0"/>
              <a:t>Admin Panel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45823854"/>
      </p:ext>
    </p:extLst>
  </p:cSld>
  <p:clrMapOvr>
    <a:masterClrMapping/>
  </p:clrMapOvr>
  <p:transition>
    <p:wedg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1600200"/>
          </a:xfrm>
        </p:spPr>
        <p:txBody>
          <a:bodyPr/>
          <a:lstStyle/>
          <a:p>
            <a:r>
              <a:rPr lang="en-US" dirty="0" smtClean="0"/>
              <a:t>Work Distribution </a:t>
            </a:r>
            <a:br>
              <a:rPr lang="en-US" dirty="0" smtClean="0"/>
            </a:br>
            <a:r>
              <a:rPr lang="en-US" dirty="0" smtClean="0"/>
              <a:t>(in terms of phases)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91877177"/>
              </p:ext>
            </p:extLst>
          </p:nvPr>
        </p:nvGraphicFramePr>
        <p:xfrm>
          <a:off x="891779" y="2590801"/>
          <a:ext cx="7490221" cy="228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044"/>
                <a:gridCol w="1498044"/>
                <a:gridCol w="1498044"/>
                <a:gridCol w="1941075"/>
                <a:gridCol w="1055014"/>
              </a:tblGrid>
              <a:tr h="483704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Analyse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Implementation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 marL="68580" marR="68580"/>
                </a:tc>
              </a:tr>
              <a:tr h="483704">
                <a:tc>
                  <a:txBody>
                    <a:bodyPr/>
                    <a:lstStyle/>
                    <a:p>
                      <a:r>
                        <a:rPr lang="en-US" dirty="0" smtClean="0"/>
                        <a:t>Ibrahim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30%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30%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34%</a:t>
                      </a:r>
                      <a:endParaRPr lang="en-US" dirty="0"/>
                    </a:p>
                  </a:txBody>
                  <a:tcPr marL="68580" marR="68580"/>
                </a:tc>
              </a:tr>
              <a:tr h="83488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Shahiq</a:t>
                      </a:r>
                      <a:r>
                        <a:rPr lang="en-US" dirty="0" smtClean="0"/>
                        <a:t> Qureshi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30%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30%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 marL="68580" marR="68580"/>
                </a:tc>
              </a:tr>
              <a:tr h="48370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Taha</a:t>
                      </a:r>
                      <a:r>
                        <a:rPr lang="en-US" dirty="0" smtClean="0"/>
                        <a:t> Asif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30%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30%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20680454"/>
      </p:ext>
    </p:extLst>
  </p:cSld>
  <p:clrMapOvr>
    <a:masterClrMapping/>
  </p:clrMapOvr>
  <p:transition>
    <p:wedg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1600200"/>
          </a:xfrm>
        </p:spPr>
        <p:txBody>
          <a:bodyPr/>
          <a:lstStyle/>
          <a:p>
            <a:r>
              <a:rPr lang="en-US" dirty="0" smtClean="0"/>
              <a:t>Work Distribution </a:t>
            </a:r>
            <a:br>
              <a:rPr lang="en-US" dirty="0" smtClean="0"/>
            </a:br>
            <a:r>
              <a:rPr lang="en-US" dirty="0" smtClean="0"/>
              <a:t>(in terms of Implementation)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91877177"/>
              </p:ext>
            </p:extLst>
          </p:nvPr>
        </p:nvGraphicFramePr>
        <p:xfrm>
          <a:off x="762000" y="2667000"/>
          <a:ext cx="7566423" cy="228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551"/>
                <a:gridCol w="1315249"/>
                <a:gridCol w="1087817"/>
                <a:gridCol w="1753403"/>
                <a:gridCol w="1753403"/>
              </a:tblGrid>
              <a:tr h="483704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Android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Website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 marL="68580" marR="68580"/>
                </a:tc>
              </a:tr>
              <a:tr h="483704">
                <a:tc>
                  <a:txBody>
                    <a:bodyPr/>
                    <a:lstStyle/>
                    <a:p>
                      <a:r>
                        <a:rPr lang="en-US" dirty="0" smtClean="0"/>
                        <a:t>Ibrahim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80%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 marL="68580" marR="68580"/>
                </a:tc>
              </a:tr>
              <a:tr h="83488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Shahiq</a:t>
                      </a:r>
                      <a:r>
                        <a:rPr lang="en-US" dirty="0" smtClean="0"/>
                        <a:t> Qureshi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80%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 marL="68580" marR="68580"/>
                </a:tc>
              </a:tr>
              <a:tr h="48370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Taha</a:t>
                      </a:r>
                      <a:r>
                        <a:rPr lang="en-US" dirty="0" smtClean="0"/>
                        <a:t> Asif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80%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20680454"/>
      </p:ext>
    </p:extLst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Ibrahim Jawed (k15-2131)</a:t>
            </a:r>
          </a:p>
          <a:p>
            <a:r>
              <a:rPr lang="en-US" dirty="0" smtClean="0"/>
              <a:t>M. </a:t>
            </a:r>
            <a:r>
              <a:rPr lang="en-US" dirty="0" err="1" smtClean="0"/>
              <a:t>Shahiq</a:t>
            </a:r>
            <a:r>
              <a:rPr lang="en-US" dirty="0" smtClean="0"/>
              <a:t> Qureshi (k15-2822)</a:t>
            </a:r>
          </a:p>
          <a:p>
            <a:r>
              <a:rPr lang="en-US" dirty="0" err="1" smtClean="0"/>
              <a:t>Taha</a:t>
            </a:r>
            <a:r>
              <a:rPr lang="en-US" dirty="0" smtClean="0"/>
              <a:t> </a:t>
            </a:r>
            <a:r>
              <a:rPr lang="en-US" dirty="0" err="1" smtClean="0"/>
              <a:t>Asif</a:t>
            </a:r>
            <a:r>
              <a:rPr lang="en-US" dirty="0" smtClean="0"/>
              <a:t> </a:t>
            </a:r>
            <a:r>
              <a:rPr lang="en-US" dirty="0" err="1" smtClean="0"/>
              <a:t>Siddiqui</a:t>
            </a:r>
            <a:r>
              <a:rPr lang="en-US" dirty="0" smtClean="0"/>
              <a:t> (k15-2855)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816705"/>
      </p:ext>
    </p:extLst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28600"/>
            <a:ext cx="6870700" cy="16002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696200" cy="3657600"/>
          </a:xfrm>
        </p:spPr>
        <p:txBody>
          <a:bodyPr/>
          <a:lstStyle/>
          <a:p>
            <a:r>
              <a:rPr lang="en-US" sz="2400" dirty="0" smtClean="0"/>
              <a:t>Online Mobile Application</a:t>
            </a:r>
          </a:p>
          <a:p>
            <a:r>
              <a:rPr lang="en-US" sz="2400" dirty="0" smtClean="0"/>
              <a:t>Online Admin Controller Web-based</a:t>
            </a:r>
          </a:p>
          <a:p>
            <a:r>
              <a:rPr lang="en-US" sz="2400" dirty="0" smtClean="0"/>
              <a:t>Find Voting Event</a:t>
            </a:r>
          </a:p>
          <a:p>
            <a:r>
              <a:rPr lang="en-US" sz="2400" dirty="0" smtClean="0"/>
              <a:t>Vote </a:t>
            </a:r>
            <a:r>
              <a:rPr lang="en-US" sz="2400" dirty="0" err="1" smtClean="0"/>
              <a:t>Favourite</a:t>
            </a:r>
            <a:r>
              <a:rPr lang="en-US" sz="2400" dirty="0" smtClean="0"/>
              <a:t> Candidate</a:t>
            </a:r>
          </a:p>
          <a:p>
            <a:r>
              <a:rPr lang="en-US" sz="2400" dirty="0" smtClean="0"/>
              <a:t>Email Notification</a:t>
            </a:r>
          </a:p>
          <a:p>
            <a:r>
              <a:rPr lang="en-US" sz="2400" dirty="0" smtClean="0"/>
              <a:t>Android Notification</a:t>
            </a:r>
          </a:p>
          <a:p>
            <a:r>
              <a:rPr lang="en-US" sz="2400" dirty="0" smtClean="0"/>
              <a:t>SMS Notification</a:t>
            </a:r>
          </a:p>
          <a:p>
            <a:r>
              <a:rPr lang="en-US" sz="2400" dirty="0" smtClean="0"/>
              <a:t>Fair Elections</a:t>
            </a:r>
          </a:p>
          <a:p>
            <a:r>
              <a:rPr lang="en-US" sz="2400" dirty="0" smtClean="0"/>
              <a:t>No more Rigging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961037954"/>
      </p:ext>
    </p:extLst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6870700" cy="1600200"/>
          </a:xfrm>
        </p:spPr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Another project called E-VOX at MIT implemented a simplified, user-friendly version of the FOO framework using Java, Netscape and JDBC (Java Database Connectivity).</a:t>
            </a:r>
          </a:p>
          <a:p>
            <a:endParaRPr lang="en-US" sz="2000" dirty="0" smtClean="0"/>
          </a:p>
          <a:p>
            <a:r>
              <a:rPr lang="en-US" sz="2000" dirty="0" smtClean="0"/>
              <a:t>In India first election using electronic voting was held from April 20 to May 10, 2004.</a:t>
            </a:r>
          </a:p>
          <a:p>
            <a:endParaRPr lang="en-US" sz="2000" dirty="0" smtClean="0"/>
          </a:p>
          <a:p>
            <a:r>
              <a:rPr lang="en-US" sz="2000" dirty="0" smtClean="0"/>
              <a:t>In Pakistan, no such project is being developed yet.</a:t>
            </a:r>
          </a:p>
          <a:p>
            <a:endParaRPr lang="en-US" sz="2000" dirty="0"/>
          </a:p>
        </p:txBody>
      </p:sp>
    </p:spTree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6870700" cy="1600200"/>
          </a:xfrm>
        </p:spPr>
        <p:txBody>
          <a:bodyPr/>
          <a:lstStyle/>
          <a:p>
            <a:r>
              <a:rPr lang="en-US" dirty="0" smtClean="0"/>
              <a:t>Methodology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28800"/>
            <a:ext cx="7696200" cy="3657600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/>
              <a:t>Process Model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In process model we used incremental approach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Website:</a:t>
            </a:r>
            <a:endParaRPr lang="en-US" sz="2000" dirty="0" smtClean="0"/>
          </a:p>
          <a:p>
            <a:r>
              <a:rPr lang="en-US" sz="2000" dirty="0" smtClean="0"/>
              <a:t>We used </a:t>
            </a:r>
            <a:r>
              <a:rPr lang="en-US" sz="2000" dirty="0" err="1" smtClean="0"/>
              <a:t>php</a:t>
            </a:r>
            <a:r>
              <a:rPr lang="en-US" sz="2000" dirty="0" smtClean="0"/>
              <a:t> and </a:t>
            </a:r>
            <a:r>
              <a:rPr lang="en-US" sz="2000" dirty="0" err="1" smtClean="0"/>
              <a:t>javascript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Android:</a:t>
            </a:r>
          </a:p>
          <a:p>
            <a:r>
              <a:rPr lang="en-US" sz="2000" dirty="0" smtClean="0"/>
              <a:t>We used java(android)</a:t>
            </a:r>
          </a:p>
          <a:p>
            <a:pPr>
              <a:buNone/>
            </a:pPr>
            <a:r>
              <a:rPr lang="en-US" sz="2000" b="1" dirty="0" smtClean="0"/>
              <a:t>Other Platforms:</a:t>
            </a:r>
          </a:p>
          <a:p>
            <a:r>
              <a:rPr lang="en-US" sz="2000" dirty="0" smtClean="0"/>
              <a:t>Firebase notification</a:t>
            </a:r>
          </a:p>
          <a:p>
            <a:r>
              <a:rPr lang="en-US" sz="2000" dirty="0" err="1" smtClean="0"/>
              <a:t>MySql</a:t>
            </a:r>
            <a:r>
              <a:rPr lang="en-US" sz="2000" dirty="0" smtClean="0"/>
              <a:t> Database </a:t>
            </a:r>
          </a:p>
          <a:p>
            <a:r>
              <a:rPr lang="en-US" sz="2000" dirty="0" smtClean="0"/>
              <a:t>Lifetime </a:t>
            </a:r>
            <a:r>
              <a:rPr lang="en-US" sz="2000" dirty="0" err="1" smtClean="0"/>
              <a:t>Sms</a:t>
            </a:r>
            <a:r>
              <a:rPr lang="en-US" sz="2000" dirty="0" smtClean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  <p:transition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6870700" cy="16002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Single Platform for </a:t>
            </a:r>
            <a:r>
              <a:rPr lang="en-US" sz="2400" dirty="0" smtClean="0"/>
              <a:t>Multiple Voting Events</a:t>
            </a:r>
            <a:endParaRPr lang="en-US" sz="2400" dirty="0"/>
          </a:p>
          <a:p>
            <a:r>
              <a:rPr lang="en-US" sz="2400" dirty="0"/>
              <a:t>No More </a:t>
            </a:r>
            <a:r>
              <a:rPr lang="en-US" sz="2400" dirty="0" smtClean="0"/>
              <a:t>Creating Rush and Chaos at Polling stations</a:t>
            </a:r>
            <a:endParaRPr lang="en-US" sz="2400" dirty="0"/>
          </a:p>
          <a:p>
            <a:r>
              <a:rPr lang="en-US" sz="2400" dirty="0" smtClean="0"/>
              <a:t>Vote Your </a:t>
            </a:r>
            <a:r>
              <a:rPr lang="en-US" sz="2400" dirty="0" err="1" smtClean="0"/>
              <a:t>Favourite</a:t>
            </a:r>
            <a:r>
              <a:rPr lang="en-US" sz="2400" dirty="0" smtClean="0"/>
              <a:t> Candidate</a:t>
            </a:r>
          </a:p>
          <a:p>
            <a:r>
              <a:rPr lang="en-US" sz="2400" dirty="0" smtClean="0"/>
              <a:t>Get Notified by email</a:t>
            </a:r>
          </a:p>
          <a:p>
            <a:r>
              <a:rPr lang="en-US" sz="2400" dirty="0" smtClean="0"/>
              <a:t>Get Notified by Android notifications</a:t>
            </a:r>
          </a:p>
          <a:p>
            <a:r>
              <a:rPr lang="en-US" sz="2400" dirty="0" smtClean="0"/>
              <a:t>No more manual paper work</a:t>
            </a:r>
          </a:p>
          <a:p>
            <a:r>
              <a:rPr lang="en-US" sz="2400" dirty="0" smtClean="0"/>
              <a:t>No more manual vote counting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41027169"/>
      </p:ext>
    </p:extLst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Admin-Side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696200" cy="3657600"/>
          </a:xfrm>
        </p:spPr>
        <p:txBody>
          <a:bodyPr/>
          <a:lstStyle/>
          <a:p>
            <a:r>
              <a:rPr lang="en-US" sz="2400" dirty="0" smtClean="0"/>
              <a:t>Automatic Android Notifications to all users</a:t>
            </a:r>
          </a:p>
          <a:p>
            <a:r>
              <a:rPr lang="en-US" sz="2400" dirty="0" smtClean="0"/>
              <a:t>Automatic Email Notifications to all users</a:t>
            </a:r>
          </a:p>
          <a:p>
            <a:r>
              <a:rPr lang="en-US" sz="2400" dirty="0" smtClean="0"/>
              <a:t>Can Add Voting Events</a:t>
            </a:r>
          </a:p>
          <a:p>
            <a:r>
              <a:rPr lang="en-US" sz="2400" dirty="0" smtClean="0"/>
              <a:t>Can Start and Stop Particular Event</a:t>
            </a:r>
          </a:p>
          <a:p>
            <a:r>
              <a:rPr lang="en-US" sz="2400" dirty="0" smtClean="0"/>
              <a:t>Can Add any number of candidates to Voting Event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724387713"/>
      </p:ext>
    </p:extLst>
  </p:cSld>
  <p:clrMapOvr>
    <a:masterClrMapping/>
  </p:clrMapOvr>
  <p:transition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6870700" cy="1600200"/>
          </a:xfrm>
        </p:spPr>
        <p:txBody>
          <a:bodyPr/>
          <a:lstStyle/>
          <a:p>
            <a:r>
              <a:rPr lang="en-US" dirty="0" smtClean="0"/>
              <a:t>Future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of Advertisements for Election Campaign.</a:t>
            </a:r>
          </a:p>
          <a:p>
            <a:r>
              <a:rPr lang="en-US" dirty="0" smtClean="0"/>
              <a:t>Political Parties would invest to provide advertisements for their parties.</a:t>
            </a:r>
          </a:p>
          <a:p>
            <a:r>
              <a:rPr lang="en-US" dirty="0" smtClean="0"/>
              <a:t>Could Also Enable it and restrict it for a particular educational institutes.</a:t>
            </a:r>
          </a:p>
          <a:p>
            <a:endParaRPr lang="en-US" dirty="0"/>
          </a:p>
        </p:txBody>
      </p:sp>
    </p:spTree>
  </p:cSld>
  <p:clrMapOvr>
    <a:masterClrMapping/>
  </p:clrMapOvr>
  <p:transition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52600"/>
            <a:ext cx="6870700" cy="1600200"/>
          </a:xfrm>
        </p:spPr>
        <p:txBody>
          <a:bodyPr/>
          <a:lstStyle/>
          <a:p>
            <a:r>
              <a:rPr lang="en-US" dirty="0" smtClean="0"/>
              <a:t>Android Screen Shots</a:t>
            </a:r>
            <a:endParaRPr lang="en-US" dirty="0"/>
          </a:p>
        </p:txBody>
      </p:sp>
    </p:spTree>
  </p:cSld>
  <p:clrMapOvr>
    <a:masterClrMapping/>
  </p:clrMapOvr>
  <p:transition>
    <p:wedge/>
  </p:transition>
</p:sld>
</file>

<file path=ppt/theme/theme1.xml><?xml version="1.0" encoding="utf-8"?>
<a:theme xmlns:a="http://schemas.openxmlformats.org/drawingml/2006/main" name="Theme1">
  <a:themeElements>
    <a:clrScheme name="Crayons 3">
      <a:dk1>
        <a:srgbClr val="000000"/>
      </a:dk1>
      <a:lt1>
        <a:srgbClr val="FFFFFF"/>
      </a:lt1>
      <a:dk2>
        <a:srgbClr val="000000"/>
      </a:dk2>
      <a:lt2>
        <a:srgbClr val="3399FF"/>
      </a:lt2>
      <a:accent1>
        <a:srgbClr val="CCECFF"/>
      </a:accent1>
      <a:accent2>
        <a:srgbClr val="008080"/>
      </a:accent2>
      <a:accent3>
        <a:srgbClr val="FFFFFF"/>
      </a:accent3>
      <a:accent4>
        <a:srgbClr val="000000"/>
      </a:accent4>
      <a:accent5>
        <a:srgbClr val="E2F4FF"/>
      </a:accent5>
      <a:accent6>
        <a:srgbClr val="007373"/>
      </a:accent6>
      <a:hlink>
        <a:srgbClr val="009999"/>
      </a:hlink>
      <a:folHlink>
        <a:srgbClr val="3366CC"/>
      </a:folHlink>
    </a:clrScheme>
    <a:fontScheme name="Crayons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327</Words>
  <Application>Microsoft Office PowerPoint</Application>
  <PresentationFormat>On-screen Show (4:3)</PresentationFormat>
  <Paragraphs>98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Theme1</vt:lpstr>
      <vt:lpstr>E-Voting</vt:lpstr>
      <vt:lpstr>Team Members</vt:lpstr>
      <vt:lpstr>Introduction</vt:lpstr>
      <vt:lpstr>Literature Review</vt:lpstr>
      <vt:lpstr>Methodology Used</vt:lpstr>
      <vt:lpstr>Features</vt:lpstr>
      <vt:lpstr>Admin-Side Features</vt:lpstr>
      <vt:lpstr>Future Goals</vt:lpstr>
      <vt:lpstr>Android Screen Shots</vt:lpstr>
      <vt:lpstr>Android Screenshots</vt:lpstr>
      <vt:lpstr>Slide 11</vt:lpstr>
      <vt:lpstr>Slide 12</vt:lpstr>
      <vt:lpstr>Slide 13</vt:lpstr>
      <vt:lpstr>Slide 14</vt:lpstr>
      <vt:lpstr>Admin Panel</vt:lpstr>
      <vt:lpstr>Admin Panel</vt:lpstr>
      <vt:lpstr>Admin Panel</vt:lpstr>
      <vt:lpstr>Work Distribution  (in terms of phases)</vt:lpstr>
      <vt:lpstr>Work Distribution  (in terms of Implementation)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E-Voting</dc:title>
  <dc:creator>Dell</dc:creator>
  <cp:lastModifiedBy>Dell</cp:lastModifiedBy>
  <cp:revision>21</cp:revision>
  <dcterms:created xsi:type="dcterms:W3CDTF">2018-05-05T19:37:55Z</dcterms:created>
  <dcterms:modified xsi:type="dcterms:W3CDTF">2018-05-08T10:25:31Z</dcterms:modified>
</cp:coreProperties>
</file>