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12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-6" y="-1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8738A-0E08-4CD3-64BB-C8DA8C20C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9E7F1-9C4B-49D0-C262-3F73916DA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2A7BE-ABF3-B714-6199-33C4D4A6A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7DED8-CA4E-C093-B55B-82A7881F9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E230-5CC3-B8EF-4522-05C8E91FF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6618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8843A-782F-7689-9B07-7377709FE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1BEC9-F438-E011-F97F-5D81FAAC5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D9F47-8E66-57B8-62D0-96BC40ADD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C3CEA-31E9-66BC-726A-DA6B25726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E90B4-EEFD-04CC-CACB-28DEE11E4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024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7B3A2-E67B-6052-950E-07E1BF8614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03F427-2D1C-CCBB-0371-301C9FB40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71645-8F1A-CB3C-0710-CBBF082D3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A19E-5B7A-491B-9026-FE6A8B6B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61C-5CC2-1B4C-6120-3D611A7BC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86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A5C3F-98B2-8E4D-498E-24902ABAE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90BD0-57D0-05CB-A657-F3DB47D79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39DD0-20D3-B280-4C77-C696409ED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79BBC-32C3-4F13-CB21-9CB1C78E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78BE5D-A0A5-57CA-91F8-D808BF378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493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0DC8A-888B-5542-0362-B81214BAD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E81E5-D445-964C-2A83-C5CFDA4C6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1E8B6-73D3-E421-54AA-D37D600DA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46E65-9D89-1BC8-01AC-E05AC74AE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B500D6-E21E-B4AA-4BBB-D04D0A935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41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D576-8FB0-EFFF-229D-63FCBB91A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B33D5-EAE8-12B1-70FF-5544CF6CE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A04FDD-B9CD-A7D5-2268-533214CAF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2D78D7-C349-2CCC-D9E9-BFC0F042C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55DE9B-C391-31F6-86FF-C91F1104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C7102-01AF-0BCD-BF56-A114AB2E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18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D28DF-278E-C2C9-5024-90D79AB72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15F89-280E-F390-2ADD-40E92CD07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58A37E-815B-A3B8-F033-44389D8C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E13E0-C06C-E1E3-104A-68EE549A5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E2F406-C5E1-C02B-E99F-C7086949A2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82E0F7-1111-50DE-3D40-E19BEF69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06BFF-8147-08F4-6180-846F5A213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04D740-BABE-71CA-1B13-E16498B7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33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BA72-C03F-37B3-AF00-262CD1D50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3B8F22-F047-0DD4-DE8D-19B4678FB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DDD9E-7D46-69D3-B2B3-2FC2FDFA9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3BB199-6634-F1FF-55B4-7B0503FC4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79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7BECA-27BD-2F20-8A6C-760D7421D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8924B1-49C4-75F4-D627-DA2C7131C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2776F-70E6-23C5-C39A-AA0CAE23E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75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C6A86-567E-BE14-5B3C-B6EC6EB9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A869-FA44-02CA-6E2B-C2122A90F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F1C70A-414A-A009-1256-0DC47CED4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33D6C-CE81-8C75-9DD1-131A0E9D6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0B352-CC02-C39A-34FA-2FC400946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7F023-0735-604B-CDE1-5ED9DFE7C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32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67CD8-1D3E-8858-547E-A6329BAA3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FF51D-C89D-9F31-C3BE-A778B6A01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FC721-552C-0628-D778-97BA3D2897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EB74B9-5C63-1661-D13D-CA59B5288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BDB73-799A-61A9-C8AC-73B92879F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8DC757-7EA7-637E-1E5D-A7E214722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36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6BA25F-B29F-43EE-68D4-ADFAC68C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767EE-E679-DB5B-551F-41FF22D52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02756-75BD-2D87-DF8E-5FF082A013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3ADCF0-A78D-4AB5-8D9E-D2EFF7703854}" type="datetimeFigureOut">
              <a:rPr lang="en-GB" smtClean="0"/>
              <a:t>20/10/2025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BB130-D549-0174-26E3-7465AB73B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5BC6A-7AA0-5BFB-A696-F6873F0F6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929F5F-460F-49AE-87DA-1D95142FDB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789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lodiag-holocron.github.io/r4proteomics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32D5630-14D6-1110-97A0-0B4473CFD2EB}"/>
              </a:ext>
            </a:extLst>
          </p:cNvPr>
          <p:cNvSpPr/>
          <p:nvPr/>
        </p:nvSpPr>
        <p:spPr>
          <a:xfrm>
            <a:off x="988291" y="1041061"/>
            <a:ext cx="6437746" cy="55810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DCC7ED-73CF-5B87-8E7D-48D6AC68F436}"/>
              </a:ext>
            </a:extLst>
          </p:cNvPr>
          <p:cNvCxnSpPr>
            <a:stCxn id="3" idx="4"/>
            <a:endCxn id="30" idx="0"/>
          </p:cNvCxnSpPr>
          <p:nvPr/>
        </p:nvCxnSpPr>
        <p:spPr>
          <a:xfrm>
            <a:off x="1623381" y="1530668"/>
            <a:ext cx="0" cy="3989651"/>
          </a:xfrm>
          <a:prstGeom prst="line">
            <a:avLst/>
          </a:prstGeom>
          <a:ln w="19050">
            <a:solidFill>
              <a:schemeClr val="bg1"/>
            </a:solidFill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EAFDD196-F3B6-5B82-1124-065EA7402ACC}"/>
              </a:ext>
            </a:extLst>
          </p:cNvPr>
          <p:cNvGrpSpPr/>
          <p:nvPr/>
        </p:nvGrpSpPr>
        <p:grpSpPr>
          <a:xfrm>
            <a:off x="1490031" y="1233428"/>
            <a:ext cx="3124438" cy="583388"/>
            <a:chOff x="2171462" y="1271528"/>
            <a:chExt cx="3124438" cy="58338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F0BA193-91EC-8482-C54D-041E1FE32CA7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19DE1701-0F7B-A227-6670-C72EDFC7FB64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DD971003-87F9-9338-3CE5-A57F964DD647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183863-4AB4-37C1-FE31-9CC40224DE67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1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E5821D-817C-47BC-5D5C-9724DD182F3C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Introduction to R and RStudio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D3C1AE5-B545-4FE1-C6BF-8DA872C3A65F}"/>
              </a:ext>
            </a:extLst>
          </p:cNvPr>
          <p:cNvGrpSpPr/>
          <p:nvPr/>
        </p:nvGrpSpPr>
        <p:grpSpPr>
          <a:xfrm>
            <a:off x="1490031" y="2298861"/>
            <a:ext cx="3124438" cy="752665"/>
            <a:chOff x="2171462" y="1271528"/>
            <a:chExt cx="3124438" cy="7526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F8DB19A-1F9A-B2E3-99E8-FA3DA4076E29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ED98D4C-7A6A-6F08-D59F-21C90776BF2F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6DB0F75-D479-0AE3-61C8-B1565D53CD94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B0C9955-CC95-C4D7-9ED2-FB143EBDEB3E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2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B71933-E529-9DA2-CAA3-E62CE75EEE76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Applying Statistics  and Core Data science Techniques in Proteomics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327758F-AA16-9593-598B-61589C3CA0A5}"/>
              </a:ext>
            </a:extLst>
          </p:cNvPr>
          <p:cNvGrpSpPr/>
          <p:nvPr/>
        </p:nvGrpSpPr>
        <p:grpSpPr>
          <a:xfrm>
            <a:off x="1490031" y="3364294"/>
            <a:ext cx="3124438" cy="752665"/>
            <a:chOff x="2171462" y="1271528"/>
            <a:chExt cx="3124438" cy="75266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AA9F51A-5755-BC81-754C-ED4218524AF8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B9976B80-90AF-72D4-9183-5D49E7A94000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11AAFFD-EB1E-B596-B2C9-9C4A17C32DC1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EF5FE77-72C6-8B6A-D9B8-14D2DD353220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3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064275A-F63F-3F80-6F74-5CEC90AC07B9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Quality Control, Preprocessing and Differential Expression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05D4D7B-B8B8-58DD-919C-DABA4E0E1AF0}"/>
              </a:ext>
            </a:extLst>
          </p:cNvPr>
          <p:cNvGrpSpPr/>
          <p:nvPr/>
        </p:nvGrpSpPr>
        <p:grpSpPr>
          <a:xfrm>
            <a:off x="1490031" y="4429727"/>
            <a:ext cx="3124438" cy="752665"/>
            <a:chOff x="2171462" y="1271528"/>
            <a:chExt cx="3124438" cy="752665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E8BED34-4936-6F6C-4B7D-2E2028D1A5AE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7D0CBC1-1A30-F5EA-8BF7-CB35FA192272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FBE0FAC-BA21-CB40-ABDA-1D02ADA973AB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E0423E0-7802-1A8B-DC34-B25E9465BA69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4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5258EA-40A6-7749-BE1A-233AB7AC5431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Functional Analysis, Longitudinal &amp; Public Data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B0A57D1-D13B-5FC5-7489-97894F11DB97}"/>
              </a:ext>
            </a:extLst>
          </p:cNvPr>
          <p:cNvGrpSpPr/>
          <p:nvPr/>
        </p:nvGrpSpPr>
        <p:grpSpPr>
          <a:xfrm>
            <a:off x="1490031" y="5495161"/>
            <a:ext cx="3124438" cy="1091219"/>
            <a:chOff x="2171462" y="1271528"/>
            <a:chExt cx="3124438" cy="109121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7D4EB97-C476-CF68-1DD0-869586D2AEE9}"/>
                </a:ext>
              </a:extLst>
            </p:cNvPr>
            <p:cNvGrpSpPr/>
            <p:nvPr/>
          </p:nvGrpSpPr>
          <p:grpSpPr>
            <a:xfrm>
              <a:off x="2171462" y="1296686"/>
              <a:ext cx="266700" cy="272082"/>
              <a:chOff x="1295162" y="847106"/>
              <a:chExt cx="266700" cy="272082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9910088-4F1D-EC50-9031-50DE4E46233A}"/>
                  </a:ext>
                </a:extLst>
              </p:cNvPr>
              <p:cNvSpPr/>
              <p:nvPr/>
            </p:nvSpPr>
            <p:spPr>
              <a:xfrm>
                <a:off x="1295162" y="847106"/>
                <a:ext cx="266700" cy="272082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BEE60E8-22B7-B32C-28E9-6F32D6F78726}"/>
                  </a:ext>
                </a:extLst>
              </p:cNvPr>
              <p:cNvSpPr/>
              <p:nvPr/>
            </p:nvSpPr>
            <p:spPr>
              <a:xfrm>
                <a:off x="1340168" y="896493"/>
                <a:ext cx="176689" cy="172688"/>
              </a:xfrm>
              <a:prstGeom prst="ellipse">
                <a:avLst/>
              </a:prstGeom>
              <a:solidFill>
                <a:srgbClr val="CCEC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5D76C50-EADD-A25F-3D49-14489BA25418}"/>
                </a:ext>
              </a:extLst>
            </p:cNvPr>
            <p:cNvSpPr/>
            <p:nvPr/>
          </p:nvSpPr>
          <p:spPr>
            <a:xfrm>
              <a:off x="2933700" y="1271528"/>
              <a:ext cx="1516380" cy="321778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Day Course 5</a:t>
              </a:r>
              <a:endParaRPr lang="en-GB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68416BA-66D8-4178-B3F5-46041029CF89}"/>
                </a:ext>
              </a:extLst>
            </p:cNvPr>
            <p:cNvSpPr txBox="1"/>
            <p:nvPr/>
          </p:nvSpPr>
          <p:spPr>
            <a:xfrm>
              <a:off x="2842260" y="1593306"/>
              <a:ext cx="24536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Application on Real Data, Advanced techniques, solving problems with supervised learning + Exploring future direction of proteomics</a:t>
              </a:r>
              <a:endParaRPr lang="en-GB" sz="1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58B5DA55-DF4E-3061-3827-C7AB22D31D59}"/>
              </a:ext>
            </a:extLst>
          </p:cNvPr>
          <p:cNvSpPr txBox="1"/>
          <p:nvPr/>
        </p:nvSpPr>
        <p:spPr>
          <a:xfrm>
            <a:off x="877454" y="692420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In-person: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r4proteomics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training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B3AA0A-771C-EAC7-8AC7-7B518661E70D}"/>
              </a:ext>
            </a:extLst>
          </p:cNvPr>
          <p:cNvSpPr txBox="1"/>
          <p:nvPr/>
        </p:nvSpPr>
        <p:spPr>
          <a:xfrm>
            <a:off x="877454" y="139155"/>
            <a:ext cx="7850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5-day training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 on proteomics data analysis using 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0EA54D-5BA8-0C63-00E1-F88E4F3B6ABC}"/>
              </a:ext>
            </a:extLst>
          </p:cNvPr>
          <p:cNvSpPr txBox="1"/>
          <p:nvPr/>
        </p:nvSpPr>
        <p:spPr>
          <a:xfrm>
            <a:off x="7841672" y="245975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Supporting materials available on: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Welcome | r4proteomics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846BE8C-7F4D-1804-64A2-49AD13A8398F}"/>
              </a:ext>
            </a:extLst>
          </p:cNvPr>
          <p:cNvSpPr txBox="1"/>
          <p:nvPr/>
        </p:nvSpPr>
        <p:spPr>
          <a:xfrm>
            <a:off x="7841672" y="4597617"/>
            <a:ext cx="34335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written by Miguel CASANOVA, PhD &amp; Dany MUKESHA</a:t>
            </a: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1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Dany MUKESHA</dc:creator>
  <cp:lastModifiedBy>Dany MUKESHA</cp:lastModifiedBy>
  <cp:revision>8</cp:revision>
  <dcterms:created xsi:type="dcterms:W3CDTF">2025-10-20T08:43:40Z</dcterms:created>
  <dcterms:modified xsi:type="dcterms:W3CDTF">2025-10-20T09:06:14Z</dcterms:modified>
</cp:coreProperties>
</file>