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49" r:id="rId3"/>
    <p:sldId id="727" r:id="rId4"/>
    <p:sldId id="740" r:id="rId5"/>
    <p:sldId id="731" r:id="rId6"/>
    <p:sldId id="729" r:id="rId7"/>
    <p:sldId id="736" r:id="rId8"/>
    <p:sldId id="732" r:id="rId9"/>
    <p:sldId id="737" r:id="rId10"/>
    <p:sldId id="733" r:id="rId11"/>
    <p:sldId id="738" r:id="rId12"/>
    <p:sldId id="734" r:id="rId13"/>
    <p:sldId id="739" r:id="rId14"/>
    <p:sldId id="735" r:id="rId15"/>
  </p:sldIdLst>
  <p:sldSz cx="13504545" cy="7595870"/>
  <p:notesSz cx="7595870" cy="10151745"/>
  <p:custDataLst>
    <p:tags r:id="rId22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6" userDrawn="1">
          <p15:clr>
            <a:srgbClr val="A4A3A4"/>
          </p15:clr>
        </p15:guide>
        <p15:guide id="2" pos="43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nyu" initials="C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003399"/>
    <a:srgbClr val="FF6600"/>
    <a:srgbClr val="81ABFF"/>
    <a:srgbClr val="003300"/>
    <a:srgbClr val="969696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5370" autoAdjust="0"/>
  </p:normalViewPr>
  <p:slideViewPr>
    <p:cSldViewPr>
      <p:cViewPr varScale="1">
        <p:scale>
          <a:sx n="88" d="100"/>
          <a:sy n="88" d="100"/>
        </p:scale>
        <p:origin x="1050" y="90"/>
      </p:cViewPr>
      <p:guideLst>
        <p:guide orient="horz" pos="1386"/>
        <p:guide pos="4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3184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5925" y="762000"/>
            <a:ext cx="6765925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>
            <a:off x="1" y="0"/>
            <a:ext cx="135048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203" name="Rectangle 11"/>
          <p:cNvSpPr>
            <a:spLocks noChangeArrowheads="1"/>
          </p:cNvSpPr>
          <p:nvPr userDrawn="1"/>
        </p:nvSpPr>
        <p:spPr bwMode="auto">
          <a:xfrm>
            <a:off x="1" y="7315200"/>
            <a:ext cx="135048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0925" y="1524000"/>
            <a:ext cx="11961148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2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5724366" y="5867466"/>
            <a:ext cx="2133600" cy="1066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784" y="322264"/>
            <a:ext cx="2867803" cy="6611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038" y="322264"/>
            <a:ext cx="8407014" cy="6611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CBC53-0468-4F6C-80ED-218DC62F935B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37" y="322264"/>
            <a:ext cx="10804945" cy="96123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8" y="1359694"/>
            <a:ext cx="11477548" cy="5574506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452" y="4881564"/>
            <a:ext cx="11479661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452" y="3219451"/>
            <a:ext cx="11479661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97668-4770-4979-B1D4-D6D2511F0B65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039" y="1817688"/>
            <a:ext cx="5636352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2122" y="1817688"/>
            <a:ext cx="5638465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D269CF-64BA-444E-9F2D-69BD9F60489F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2" y="304800"/>
            <a:ext cx="12153321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71" y="1700214"/>
            <a:ext cx="5965792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71" y="2408239"/>
            <a:ext cx="5965792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1190" y="1700214"/>
            <a:ext cx="5967903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1190" y="2408239"/>
            <a:ext cx="5967903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54B7F-CFD7-42C9-95D8-A751AB99534C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71" y="303214"/>
            <a:ext cx="4443195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62" y="303213"/>
            <a:ext cx="7549631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771" y="1589089"/>
            <a:ext cx="4443195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FF68-5D0A-4A29-8164-F5FA0A65DE11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67" y="5318126"/>
            <a:ext cx="810291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46067" y="679451"/>
            <a:ext cx="810291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6067" y="5945189"/>
            <a:ext cx="810291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2643D-99CE-49A6-B68E-51ECE14F37DF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693E4-C871-4A11-9A28-7FDAD6AD934A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3CE18-A588-438A-818D-D402E37F5853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3037" y="322264"/>
            <a:ext cx="10831342" cy="732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/>
          <a:p>
            <a:pPr lvl="0"/>
            <a:r>
              <a:rPr lang="en-GB" dirty="0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3038" y="1358107"/>
            <a:ext cx="11477548" cy="5576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3038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defTabSz="1014730">
              <a:defRPr sz="1000">
                <a:solidFill>
                  <a:srgbClr val="003399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37932" y="7016751"/>
            <a:ext cx="2812897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t" anchorCtr="0" compatLnSpc="1"/>
          <a:lstStyle>
            <a:lvl1pPr algn="r" defTabSz="1014730">
              <a:defRPr sz="1100">
                <a:solidFill>
                  <a:srgbClr val="003399"/>
                </a:solidFill>
              </a:defRPr>
            </a:lvl1pPr>
          </a:lstStyle>
          <a:p>
            <a:fld id="{F354BF72-ACA3-44A4-878A-614A75F1CF45}" type="slidenum">
              <a:rPr lang="en-GB" smtClean="0"/>
            </a:fld>
            <a:endParaRPr lang="en-GB" sz="1600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" y="7319964"/>
            <a:ext cx="13504863" cy="2889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" y="0"/>
            <a:ext cx="135048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886" r="10000" b="20613"/>
          <a:stretch>
            <a:fillRect/>
          </a:stretch>
        </p:blipFill>
        <p:spPr>
          <a:xfrm>
            <a:off x="11857196" y="406004"/>
            <a:ext cx="1219200" cy="60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1014730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2pPr>
      <a:lvl3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3pPr>
      <a:lvl4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4pPr>
      <a:lvl5pPr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5pPr>
      <a:lvl6pPr marL="4572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6pPr>
      <a:lvl7pPr marL="9144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7pPr>
      <a:lvl8pPr marL="13716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8pPr>
      <a:lvl9pPr marL="1828800" algn="l" defTabSz="1014730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marL="342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717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3399"/>
          </a:solidFill>
          <a:latin typeface="+mn-lt"/>
        </a:defRPr>
      </a:lvl2pPr>
      <a:lvl3pPr marL="109855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rgbClr val="FF6600"/>
          </a:solidFill>
          <a:latin typeface="+mn-lt"/>
        </a:defRPr>
      </a:lvl3pPr>
      <a:lvl4pPr marL="1485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i="1">
          <a:solidFill>
            <a:srgbClr val="003399"/>
          </a:solidFill>
          <a:latin typeface="+mn-lt"/>
        </a:defRPr>
      </a:lvl4pPr>
      <a:lvl5pPr marL="1866900" indent="-342900" algn="l" defTabSz="101473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rgbClr val="003399"/>
          </a:solidFill>
          <a:latin typeface="+mn-lt"/>
        </a:defRPr>
      </a:lvl5pPr>
      <a:lvl6pPr marL="19812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730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/>
        </p:nvSpPr>
        <p:spPr>
          <a:xfrm>
            <a:off x="809020" y="3493135"/>
            <a:ext cx="11961148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1384" tIns="50691" rIns="101384" bIns="50691" numCol="1" anchor="ctr" anchorCtr="0" compatLnSpc="1"/>
          <a:lstStyle>
            <a:lvl1pPr algn="ctr" defTabSz="1014730" rtl="0" fontAlgn="base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6pPr>
            <a:lvl7pPr marL="9144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7pPr>
            <a:lvl8pPr marL="13716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8pPr>
            <a:lvl9pPr marL="1828800" algn="l" defTabSz="1014730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panose="020B0604020202020204" pitchFamily="34" charset="0"/>
              </a:defRPr>
            </a:lvl9pPr>
          </a:lstStyle>
          <a:p>
            <a:endParaRPr lang="en-US" sz="3200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810895" y="1524000"/>
            <a:ext cx="11960860" cy="3626485"/>
          </a:xfrm>
        </p:spPr>
        <p:txBody>
          <a:bodyPr/>
          <a:p>
            <a:r>
              <a:rPr lang="en-US" altLang="zh-CN" sz="7200"/>
              <a:t>Singapore Travel Guide</a:t>
            </a:r>
            <a:br>
              <a:rPr lang="en-US" altLang="zh-CN" sz="7200"/>
            </a:br>
            <a:r>
              <a:rPr lang="en-US" altLang="zh-CN" sz="4000"/>
              <a:t>Project</a:t>
            </a:r>
            <a:r>
              <a:rPr lang="en-US" altLang="zh-CN" sz="7200"/>
              <a:t> </a:t>
            </a:r>
            <a:r>
              <a:rPr lang="en-US" altLang="zh-CN" sz="4000"/>
              <a:t>Milestone #2</a:t>
            </a:r>
            <a:endParaRPr lang="en-US" altLang="zh-CN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p>
            <a:pPr algn="ctr"/>
            <a:r>
              <a:rPr lang="en-US" altLang="zh-CN" sz="4800">
                <a:solidFill>
                  <a:schemeClr val="tx1"/>
                </a:solidFill>
              </a:rPr>
              <a:t>Outline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Overview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UI Design Diagram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Cloud Architecture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Image Processing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Elasticity &amp; Scalability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p>
            <a:r>
              <a:rPr lang="en-US" altLang="zh-CN" sz="4800">
                <a:solidFill>
                  <a:schemeClr val="tx1"/>
                </a:solidFill>
              </a:rPr>
              <a:t>Implementation Plan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p>
            <a:pPr algn="ctr"/>
            <a:r>
              <a:rPr lang="en-US" altLang="zh-CN" sz="4800">
                <a:solidFill>
                  <a:schemeClr val="tx1"/>
                </a:solidFill>
              </a:rPr>
              <a:t>Outline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UI Design Diagram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Cloud Architecture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Image Processing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Elasticity &amp; Scalability</a:t>
            </a:r>
            <a:endParaRPr lang="en-US" altLang="zh-CN" sz="32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p>
            <a:r>
              <a:rPr lang="en-US" altLang="zh-CN" sz="4800">
                <a:solidFill>
                  <a:schemeClr val="tx1"/>
                </a:solidFill>
              </a:rPr>
              <a:t>Elasticity &amp; Scalability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p>
            <a:pPr algn="ctr"/>
            <a:r>
              <a:rPr lang="en-US" altLang="zh-CN" sz="4800">
                <a:solidFill>
                  <a:schemeClr val="tx1"/>
                </a:solidFill>
              </a:rPr>
              <a:t>Outline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Overview</a:t>
            </a:r>
            <a:endParaRPr lang="en-US" altLang="zh-CN" sz="32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UI Design Diagram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Cloud Architecture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Image Processing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Elasticity and Scalability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>
                <a:solidFill>
                  <a:schemeClr val="tx1"/>
                </a:solidFill>
              </a:rPr>
              <a:t>Overview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6390" y="1359535"/>
            <a:ext cx="9909810" cy="5574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p>
            <a:pPr algn="ctr"/>
            <a:r>
              <a:rPr lang="en-US" altLang="zh-CN" sz="4800">
                <a:solidFill>
                  <a:schemeClr val="tx1"/>
                </a:solidFill>
              </a:rPr>
              <a:t>Outline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Overview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UI Design Diagram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Cloud Architecture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Image Processing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Elasticity and Scalability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p>
            <a:r>
              <a:rPr lang="en-US" altLang="zh-CN" sz="4800">
                <a:solidFill>
                  <a:schemeClr val="tx1"/>
                </a:solidFill>
              </a:rPr>
              <a:t>UI Design Diagram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p>
            <a:pPr algn="ctr"/>
            <a:r>
              <a:rPr lang="en-US" altLang="zh-CN" sz="4800">
                <a:solidFill>
                  <a:schemeClr val="tx1"/>
                </a:solidFill>
              </a:rPr>
              <a:t>Outline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Overview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UI Design Diagram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Cloud Architecture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Image Processing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Elasticity &amp; Scalability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p>
            <a:r>
              <a:rPr lang="en-US" altLang="zh-CN" sz="4800">
                <a:solidFill>
                  <a:schemeClr val="tx1"/>
                </a:solidFill>
              </a:rPr>
              <a:t>Cloud Architecture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7625" cy="961390"/>
          </a:xfrm>
        </p:spPr>
        <p:txBody>
          <a:bodyPr/>
          <a:p>
            <a:pPr algn="ctr"/>
            <a:r>
              <a:rPr lang="en-US" altLang="zh-CN" sz="4800">
                <a:solidFill>
                  <a:schemeClr val="tx1"/>
                </a:solidFill>
              </a:rPr>
              <a:t>Outline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Overview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UI Design Diagram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Cloud Architecture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Image Processing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Implementation Plan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ea typeface="宋体" panose="02010600030101010101" pitchFamily="2" charset="-122"/>
              </a:rPr>
              <a:t>Elasticity &amp; Scalability</a:t>
            </a:r>
            <a:endParaRPr lang="en-US" altLang="zh-CN" sz="3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22580"/>
            <a:ext cx="11479530" cy="961390"/>
          </a:xfrm>
        </p:spPr>
        <p:txBody>
          <a:bodyPr/>
          <a:p>
            <a:r>
              <a:rPr lang="en-US" altLang="zh-CN" sz="4800">
                <a:solidFill>
                  <a:schemeClr val="tx1"/>
                </a:solidFill>
              </a:rPr>
              <a:t>Image Processing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FDAFAA84-93FD-4C2C-AE46-F7D42BEF3958}" type="slidenum">
              <a:rPr lang="en-GB"/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9.9984251968503,&quot;width&quot;:1920}"/>
</p:tagLst>
</file>

<file path=ppt/tags/tag2.xml><?xml version="1.0" encoding="utf-8"?>
<p:tagLst xmlns:p="http://schemas.openxmlformats.org/presentationml/2006/main">
  <p:tag name="KSO_WPP_MARK_KEY" val="7220e3b5-90e9-4db8-ab7b-c2077a98cd7e"/>
  <p:tag name="COMMONDATA" val="eyJoZGlkIjoiNGFjYWZmYzQ2NDRhZTRkZGEwZWFmM2NiNTMwNjdmOGIifQ==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>自定义</PresentationFormat>
  <Paragraphs>109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Times</vt:lpstr>
      <vt:lpstr>Times New Roman</vt:lpstr>
      <vt:lpstr>微软雅黑</vt:lpstr>
      <vt:lpstr>Arial Unicode MS</vt:lpstr>
      <vt:lpstr>Wingdings</vt:lpstr>
      <vt:lpstr>华文隶书</vt:lpstr>
      <vt:lpstr>华文仿宋</vt:lpstr>
      <vt:lpstr>隶书</vt:lpstr>
      <vt:lpstr>Cambria Math</vt:lpstr>
      <vt:lpstr>Cambria</vt:lpstr>
      <vt:lpstr>Calisto MT</vt:lpstr>
      <vt:lpstr>Californian FB</vt:lpstr>
      <vt:lpstr>Calibri</vt:lpstr>
      <vt:lpstr>Blank</vt:lpstr>
      <vt:lpstr>PowerPoint 演示文稿</vt:lpstr>
      <vt:lpstr>PowerPoint 演示文稿</vt:lpstr>
      <vt:lpstr>PowerPoint 演示文稿</vt:lpstr>
      <vt:lpstr>Outline</vt:lpstr>
      <vt:lpstr>PowerPoint 演示文稿</vt:lpstr>
      <vt:lpstr>Outline</vt:lpstr>
      <vt:lpstr>UI Design Diagram</vt:lpstr>
      <vt:lpstr>Outline</vt:lpstr>
      <vt:lpstr>Cloud Architecture</vt:lpstr>
      <vt:lpstr>Outline</vt:lpstr>
      <vt:lpstr>Cloud Architecture</vt:lpstr>
      <vt:lpstr>Outline</vt:lpstr>
      <vt:lpstr>Cloud Architecture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棒棒糖</cp:lastModifiedBy>
  <cp:revision>3464</cp:revision>
  <cp:lastPrinted>2002-11-20T02:08:00Z</cp:lastPrinted>
  <dcterms:created xsi:type="dcterms:W3CDTF">2001-10-04T11:39:00Z</dcterms:created>
  <dcterms:modified xsi:type="dcterms:W3CDTF">2023-07-13T10:11:04Z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F2E1E61F0ED145ABA731449BF66A0FA7</vt:lpwstr>
  </property>
  <property fmtid="{D5CDD505-2E9C-101B-9397-08002B2CF9AE}" pid="3" name="KSOProductBuildVer">
    <vt:lpwstr>2052-11.1.0.14309</vt:lpwstr>
  </property>
</Properties>
</file>