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49" r:id="rId2"/>
    <p:sldId id="727" r:id="rId3"/>
    <p:sldId id="740" r:id="rId4"/>
    <p:sldId id="733" r:id="rId5"/>
    <p:sldId id="766" r:id="rId6"/>
    <p:sldId id="770" r:id="rId7"/>
  </p:sldIdLst>
  <p:sldSz cx="13504863" cy="7596188"/>
  <p:notesSz cx="7596188" cy="10152063"/>
  <p:custDataLst>
    <p:tags r:id="rId10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43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41" autoAdjust="0"/>
    <p:restoredTop sz="85352" autoAdjust="0"/>
  </p:normalViewPr>
  <p:slideViewPr>
    <p:cSldViewPr showGuides="1">
      <p:cViewPr varScale="1">
        <p:scale>
          <a:sx n="63" d="100"/>
          <a:sy n="63" d="100"/>
        </p:scale>
        <p:origin x="208" y="928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  <a:t>‹#›</a:t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0895" y="1524000"/>
            <a:ext cx="11960860" cy="3626485"/>
          </a:xfrm>
        </p:spPr>
        <p:txBody>
          <a:bodyPr/>
          <a:lstStyle/>
          <a:p>
            <a: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  <a:t>Singapore Travel Guide</a:t>
            </a:r>
            <a:b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  <a:t>Project</a:t>
            </a:r>
            <a: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Milestone #3</a:t>
            </a:r>
            <a:br>
              <a:rPr lang="en-US" altLang="zh-CN" sz="400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Code </a:t>
            </a:r>
            <a: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  <a:t>Monkey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UI Design Diagram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Cloud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63830" y="713232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Overview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3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074" r="26101"/>
          <a:stretch/>
        </p:blipFill>
        <p:spPr>
          <a:xfrm>
            <a:off x="8114363" y="168570"/>
            <a:ext cx="5390500" cy="7427618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  <p:pic>
        <p:nvPicPr>
          <p:cNvPr id="6" name="Picture 2" descr="Apache Spark - Wikipedia">
            <a:extLst>
              <a:ext uri="{FF2B5EF4-FFF2-40B4-BE49-F238E27FC236}">
                <a16:creationId xmlns:a16="http://schemas.microsoft.com/office/drawing/2014/main" id="{0EFF4CFB-857C-E11F-696A-46F57C22109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332" y="826294"/>
            <a:ext cx="1290162" cy="6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.org/wp-content/uploads/2020/07/OpenCV_lo...">
            <a:extLst>
              <a:ext uri="{FF2B5EF4-FFF2-40B4-BE49-F238E27FC236}">
                <a16:creationId xmlns:a16="http://schemas.microsoft.com/office/drawing/2014/main" id="{12FB8CCF-C6A7-FC1E-F64A-1AD5FDE5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31" y="2350294"/>
            <a:ext cx="728138" cy="96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 - Wikipedia">
            <a:extLst>
              <a:ext uri="{FF2B5EF4-FFF2-40B4-BE49-F238E27FC236}">
                <a16:creationId xmlns:a16="http://schemas.microsoft.com/office/drawing/2014/main" id="{B47022B8-5C35-9148-BD6D-861D56B3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55581" y="6559550"/>
            <a:ext cx="772913" cy="6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Back-End with Spark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Car Detection and Storage</a:t>
            </a:r>
            <a:endParaRPr lang="en-US" altLang="zh-CN" sz="2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Use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anchor boxes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mark cars and count the num of anchor boxes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Runs every 5 minutes to  fetch the data from data.gov.sg and process it in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AWS EC2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AWS RDS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 store the result.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front-end will get the information from SQL and print it in the map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4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r="43413"/>
          <a:stretch>
            <a:fillRect/>
          </a:stretch>
        </p:blipFill>
        <p:spPr bwMode="auto">
          <a:xfrm>
            <a:off x="8103749" y="946099"/>
            <a:ext cx="5153573" cy="28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31972-06BD-A7F4-4C44-94030F7D0C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87685" y="4215297"/>
            <a:ext cx="5640733" cy="2840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is new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Spark framework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Run in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AWS EMR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Map the dataset to each node and collect results from them 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Solve the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incompatibility problem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between </a:t>
            </a:r>
            <a:r>
              <a:rPr lang="en-US" altLang="zh-CN" sz="2800" b="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opencv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altLang="zh-CN" sz="2800" b="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pyspark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by using </a:t>
            </a:r>
            <a:r>
              <a:rPr lang="en-US" altLang="zh-CN" sz="2800" b="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subprocessor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Solve the memory overflow by map paths instead of image itself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5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  <p:pic>
        <p:nvPicPr>
          <p:cNvPr id="6" name="图片 104">
            <a:extLst>
              <a:ext uri="{FF2B5EF4-FFF2-40B4-BE49-F238E27FC236}">
                <a16:creationId xmlns:a16="http://schemas.microsoft.com/office/drawing/2014/main" id="{7233D44B-3A89-78BD-8499-94538410CB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84238" y="1114341"/>
            <a:ext cx="2644240" cy="1223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Apache Spark - Wikipedia">
            <a:extLst>
              <a:ext uri="{FF2B5EF4-FFF2-40B4-BE49-F238E27FC236}">
                <a16:creationId xmlns:a16="http://schemas.microsoft.com/office/drawing/2014/main" id="{E72CB492-A751-F755-5B43-06D141E5317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51" y="2273413"/>
            <a:ext cx="2356962" cy="122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FBD9B-8A84-97C9-7C06-7DB7A8E7C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631" y="3727451"/>
            <a:ext cx="44069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6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06F91A-7916-268F-0967-0BEF97037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75893"/>
              </p:ext>
            </p:extLst>
          </p:nvPr>
        </p:nvGraphicFramePr>
        <p:xfrm>
          <a:off x="812799" y="1360488"/>
          <a:ext cx="11479530" cy="487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99">
                  <a:extLst>
                    <a:ext uri="{9D8B030D-6E8A-4147-A177-3AD203B41FA5}">
                      <a16:colId xmlns:a16="http://schemas.microsoft.com/office/drawing/2014/main" val="2201778612"/>
                    </a:ext>
                  </a:extLst>
                </a:gridCol>
                <a:gridCol w="8910531">
                  <a:extLst>
                    <a:ext uri="{9D8B030D-6E8A-4147-A177-3AD203B41FA5}">
                      <a16:colId xmlns:a16="http://schemas.microsoft.com/office/drawing/2014/main" val="4167880013"/>
                    </a:ext>
                  </a:extLst>
                </a:gridCol>
              </a:tblGrid>
              <a:tr h="1219002"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Yao Chenxun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Car-Detection, EMR with Spark, RDB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64523"/>
                  </a:ext>
                </a:extLst>
              </a:tr>
              <a:tr h="1219002"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 Tang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Architecture, front end</a:t>
                      </a:r>
                      <a:endParaRPr lang="en-C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94079"/>
                  </a:ext>
                </a:extLst>
              </a:tr>
              <a:tr h="1219002"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Zhu Yundian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Vue framework, RDB storage, web page</a:t>
                      </a:r>
                      <a:endParaRPr lang="en-C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82160"/>
                  </a:ext>
                </a:extLst>
              </a:tr>
              <a:tr h="1219002">
                <a:tc>
                  <a:txBody>
                    <a:bodyPr/>
                    <a:lstStyle/>
                    <a:p>
                      <a:pPr algn="l"/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 chenghang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CN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7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04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220e3b5-90e9-4db8-ab7b-c2077a98cd7e"/>
  <p:tag name="COMMONDATA" val="eyJoZGlkIjoiNGFjYWZmYzQ2NDRhZTRkZGEwZWFmM2NiNTMwNjdmOG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59.9984251968503,&quot;width&quot;:19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196</Words>
  <Application>Microsoft Macintosh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</vt:lpstr>
      <vt:lpstr>Arial</vt:lpstr>
      <vt:lpstr>Calibri</vt:lpstr>
      <vt:lpstr>Blank</vt:lpstr>
      <vt:lpstr>Singapore Travel Guide Project Milestone #3 Code Monkey Team</vt:lpstr>
      <vt:lpstr>Outline</vt:lpstr>
      <vt:lpstr>Overview</vt:lpstr>
      <vt:lpstr>Back-End with Spark</vt:lpstr>
      <vt:lpstr>What is new</vt:lpstr>
      <vt:lpstr>Implementation Plan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YaoChenxuan</cp:lastModifiedBy>
  <cp:revision>3499</cp:revision>
  <cp:lastPrinted>2002-11-20T02:08:00Z</cp:lastPrinted>
  <dcterms:created xsi:type="dcterms:W3CDTF">2001-10-04T11:39:00Z</dcterms:created>
  <dcterms:modified xsi:type="dcterms:W3CDTF">2023-07-20T12:34:44Z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EA3A2CDDA52F480E915FE7C6BA1FC0DD_13</vt:lpwstr>
  </property>
  <property fmtid="{D5CDD505-2E9C-101B-9397-08002B2CF9AE}" pid="3" name="KSOProductBuildVer">
    <vt:lpwstr>2052-11.1.0.14309</vt:lpwstr>
  </property>
</Properties>
</file>