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webp" ContentType="image/webp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49" r:id="rId3"/>
    <p:sldId id="727" r:id="rId4"/>
    <p:sldId id="740" r:id="rId5"/>
    <p:sldId id="731" r:id="rId6"/>
    <p:sldId id="729" r:id="rId7"/>
    <p:sldId id="765" r:id="rId8"/>
    <p:sldId id="737" r:id="rId9"/>
    <p:sldId id="733" r:id="rId10"/>
    <p:sldId id="766" r:id="rId11"/>
    <p:sldId id="736" r:id="rId12"/>
    <p:sldId id="732" r:id="rId13"/>
    <p:sldId id="741" r:id="rId14"/>
    <p:sldId id="742" r:id="rId15"/>
    <p:sldId id="750" r:id="rId16"/>
    <p:sldId id="751" r:id="rId17"/>
    <p:sldId id="752" r:id="rId18"/>
    <p:sldId id="753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38" r:id="rId27"/>
    <p:sldId id="769" r:id="rId28"/>
    <p:sldId id="734" r:id="rId29"/>
    <p:sldId id="767" r:id="rId30"/>
    <p:sldId id="768" r:id="rId31"/>
    <p:sldId id="762" r:id="rId32"/>
  </p:sldIdLst>
  <p:sldSz cx="13504545" cy="7595870"/>
  <p:notesSz cx="7595870" cy="10151745"/>
  <p:custDataLst>
    <p:tags r:id="rId3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43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5370" autoAdjust="0"/>
  </p:normalViewPr>
  <p:slideViewPr>
    <p:cSldViewPr showGuides="1">
      <p:cViewPr varScale="1">
        <p:scale>
          <a:sx n="67" d="100"/>
          <a:sy n="67" d="100"/>
        </p:scale>
        <p:origin x="970" y="67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95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1.png"/><Relationship Id="rId3" Type="http://schemas.openxmlformats.org/officeDocument/2006/relationships/image" Target="../media/image10.webp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3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17.png"/><Relationship Id="rId2" Type="http://schemas.openxmlformats.org/officeDocument/2006/relationships/tags" Target="../tags/tag8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0895" y="1524000"/>
            <a:ext cx="11960860" cy="3626485"/>
          </a:xfrm>
        </p:spPr>
        <p:txBody>
          <a:bodyPr/>
          <a:lstStyle/>
          <a:p>
            <a:r>
              <a:rPr lang="en-US" altLang="zh-CN" sz="7200">
                <a:latin typeface="Calibri" panose="020F0502020204030204" charset="0"/>
                <a:cs typeface="Calibri" panose="020F0502020204030204" charset="0"/>
              </a:rPr>
              <a:t>Singapore Travel Guide</a:t>
            </a:r>
            <a:br>
              <a:rPr lang="en-US" altLang="zh-CN" sz="720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Project</a:t>
            </a:r>
            <a:r>
              <a:rPr lang="en-US" altLang="zh-CN" sz="7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4000">
                <a:latin typeface="Calibri" panose="020F0502020204030204" charset="0"/>
                <a:cs typeface="Calibri" panose="020F0502020204030204" charset="0"/>
              </a:rPr>
              <a:t>Milestone #2</a:t>
            </a:r>
            <a:endParaRPr lang="en-US" altLang="zh-CN" sz="4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085590" y="1979930"/>
            <a:ext cx="3975735" cy="5113020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1590" y="5398135"/>
            <a:ext cx="1109345" cy="723900"/>
          </a:xfrm>
          <a:prstGeom prst="rect">
            <a:avLst/>
          </a:prstGeom>
          <a:noFill/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847590" y="5398135"/>
            <a:ext cx="1313815" cy="764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243820" y="1816735"/>
            <a:ext cx="32607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NodeJS &amp; Express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Serve static web content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Process HTTP requests from frontend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MySQL statement to get data from RDS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4790" y="635190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Web Server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65130" y="6294120"/>
            <a:ext cx="261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r>
              <a:rPr lang="en-US" altLang="zh-CN" sz="36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IaaS</a:t>
            </a:r>
            <a:endParaRPr lang="en-US" altLang="zh-CN" sz="3600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图片 10" descr="web server.drawio (1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190" y="1816735"/>
            <a:ext cx="9375775" cy="545846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846955" y="4782185"/>
            <a:ext cx="5271135" cy="2234565"/>
          </a:xfrm>
          <a:prstGeom prst="round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1" name="图片 10" descr="image-process.drawio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555" y="1785620"/>
            <a:ext cx="9314180" cy="5452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11477625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 On Cloud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80955" y="2350135"/>
            <a:ext cx="36931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Python 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OpenCV API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Large Dataset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Parallel makes Efficiences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75555" y="494093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656955" y="5550535"/>
            <a:ext cx="1608455" cy="775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Overview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63830" y="713232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908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85190" y="1740535"/>
            <a:ext cx="11734800" cy="2819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2510790" cy="58610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Workflow</a:t>
            </a: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390" y="1740535"/>
            <a:ext cx="9909810" cy="55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066790" y="978535"/>
            <a:ext cx="1755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 flipH="1">
            <a:off x="6287770" y="1438910"/>
            <a:ext cx="656590" cy="53022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09990" y="2502535"/>
            <a:ext cx="215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Store Images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H="1" flipV="1">
            <a:off x="7209790" y="2731135"/>
            <a:ext cx="1492250" cy="31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343390" y="3340735"/>
            <a:ext cx="2717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Map&amp;Reduce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Machine Learning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>
            <a:off x="8602345" y="3797935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7565" y="4255135"/>
            <a:ext cx="286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Update to the database on cloud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 flipH="1">
            <a:off x="6904990" y="4636135"/>
            <a:ext cx="149479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09065" y="2204720"/>
            <a:ext cx="2959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Keep Running in the background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Download and process every 5 mins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2800" y="6468110"/>
            <a:ext cx="427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Users interact with Web UI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8"/>
            </p:custDataLst>
          </p:nvPr>
        </p:nvCxnSpPr>
        <p:spPr>
          <a:xfrm>
            <a:off x="4466590" y="6693535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 flipV="1">
            <a:off x="7666990" y="631253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3190" y="6377305"/>
            <a:ext cx="3874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send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8505190" y="5767705"/>
            <a:ext cx="360680" cy="384810"/>
          </a:xfrm>
          <a:prstGeom prst="curved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7000" y="5745480"/>
            <a:ext cx="304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parse HTTP request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 flipV="1">
            <a:off x="7285990" y="5093335"/>
            <a:ext cx="685800" cy="5118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23555" y="511746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request traffic info(MySQL)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11"/>
            </p:custDataLst>
          </p:nvPr>
        </p:nvCxnSpPr>
        <p:spPr>
          <a:xfrm flipH="1">
            <a:off x="5609590" y="5093335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490470" y="5016500"/>
            <a:ext cx="3576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13"/>
            </p:custDataLst>
          </p:nvPr>
        </p:nvCxnSpPr>
        <p:spPr>
          <a:xfrm>
            <a:off x="5761990" y="6312535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2637790" y="6083935"/>
            <a:ext cx="3672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return traffic info(json)</a:t>
            </a:r>
            <a:endParaRPr lang="en-US" altLang="zh-CN" b="1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8248015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 Server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 Load Blancer &amp; Auto Scalling Group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Automaticlly Scales capacity based on the incoming traffic(Scalability) 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Distrubute incoming traffic to mutiple resources(Elasticity)</a:t>
            </a: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9419590" y="1969135"/>
            <a:ext cx="2227580" cy="2169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9571990" y="4484052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99515"/>
            <a:ext cx="7567930" cy="57346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Use pyspark for parallelism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AWS EMR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Automatically scaling the compute resources based on the load(Elasticity)</a:t>
            </a:r>
            <a:endParaRPr lang="en-US" altLang="zh-CN" sz="3200" b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3200" b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various big data processing frameworks(Scalability)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581707" y="4483735"/>
            <a:ext cx="46101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Apache Spark - Wikipedi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48" y="1950827"/>
            <a:ext cx="410924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DEMO</a:t>
            </a:r>
            <a:endParaRPr lang="en-US" altLang="zh-CN" sz="7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  <a:endParaRPr lang="en-US" altLang="zh-CN" sz="48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Frontend----Zhu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Yundian</a:t>
            </a:r>
            <a:r>
              <a:rPr lang="zh-CN" altLang="en-US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Liu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Chenghang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website’s basic framework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Displaying the map, route and icons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 and problems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Connecting to the database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Website beautification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Implementation Plan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Processing----Yao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Chenxuan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Successfully identifying the car number in every intersection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Problems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Can not find a reliable method to know the orientation of the camera</a:t>
            </a:r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Calibri" panose="020F0502020204030204" charset="0"/>
              </a:rPr>
              <a:t>Implementation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Cloud Architecture----Tang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Tang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dirty="0"/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Building a simple cloud architecture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Unfinished work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altLang="zh-CN" sz="25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Adding more details and functions.</a:t>
            </a:r>
            <a:endParaRPr lang="en-US" altLang="zh-CN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zh-CN" altLang="en-US" sz="25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 smtClean="0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Overview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90" y="1359535"/>
            <a:ext cx="9909810" cy="557466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66452" y="2654936"/>
            <a:ext cx="11479661" cy="1662113"/>
          </a:xfrm>
        </p:spPr>
        <p:txBody>
          <a:bodyPr/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Thank You!</a:t>
            </a:r>
            <a:endParaRPr lang="en-US" altLang="zh-CN" sz="7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UI.drawio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55" y="1435735"/>
            <a:ext cx="9921875" cy="54140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0636885" y="1207135"/>
            <a:ext cx="2891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</a:rPr>
              <a:t>When the user enters the start and end points, Routing.js  draws the line on the map</a:t>
            </a:r>
            <a:endParaRPr lang="en-US" altLang="zh-CN" sz="2800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To show all the the location of all cameras on the map, as well as the number of vehicles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7590790" y="6007735"/>
            <a:ext cx="2847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More features?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UI Design Diagram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6" name="内容占位符 5" descr="Screenshot from 2023-07-14 11-06-5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800" y="1725295"/>
            <a:ext cx="11477625" cy="48418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lstStyle/>
          <a:p>
            <a:pPr algn="ctr"/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Outline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Overview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UI Design Diagram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Car Detection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SQL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Cloud Architecture</a:t>
            </a:r>
            <a:endParaRPr lang="en-US" altLang="zh-CN" sz="28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Web Server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Image Processing On Cloud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Elasticity &amp; Scalability</a:t>
            </a:r>
            <a:endParaRPr lang="en-US" altLang="zh-CN" sz="28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Implementation Plan</a:t>
            </a: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Car Detection</a:t>
            </a:r>
            <a:endParaRPr lang="en-US" altLang="zh-CN" sz="2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will use machine learning to count the num of cars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 use </a:t>
            </a:r>
            <a:r>
              <a:rPr 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anchor boxes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to mark cars and count the num of anchor boxes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The program runs every 5 minutes to  fetch the data from data.gov.sg and process it in 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AWS EC2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r="43413"/>
          <a:stretch>
            <a:fillRect/>
          </a:stretch>
        </p:blipFill>
        <p:spPr bwMode="auto">
          <a:xfrm>
            <a:off x="7438546" y="3645592"/>
            <a:ext cx="5689753" cy="31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Image Processing</a:t>
            </a:r>
            <a:endParaRPr lang="en-US" altLang="zh-CN" sz="4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230630"/>
            <a:ext cx="6680200" cy="570357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endParaRPr lang="en-US" altLang="zh-CN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use AWS RDS</a:t>
            </a:r>
            <a:r>
              <a:rPr lang="zh-CN" altLang="en-US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 store the result.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front-end will get the information from SQL and print it in the map.</a:t>
            </a: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 each camera , we have its camera id as its primary key and location to mark it on the map.</a:t>
            </a:r>
            <a:endParaRPr lang="zh-CN" altLang="en-US" sz="2800" dirty="0"/>
          </a:p>
          <a:p>
            <a:endParaRPr lang="en-US" altLang="zh-CN" sz="2800" b="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5939" y="3569494"/>
            <a:ext cx="6053667" cy="304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693420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14 Jul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9.9984251968503,&quot;width&quot;:192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PP_MARK_KEY" val="7220e3b5-90e9-4db8-ab7b-c2077a98cd7e"/>
  <p:tag name="COMMONDATA" val="eyJoZGlkIjoiNGFjYWZmYzQ2NDRhZTRkZGEwZWFmM2NiNTMwNjdmOGIifQ==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4710</Words>
  <Application>WPS 演示</Application>
  <PresentationFormat>自定义</PresentationFormat>
  <Paragraphs>498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</vt:lpstr>
      <vt:lpstr>Times New Roman</vt:lpstr>
      <vt:lpstr>Calibri</vt:lpstr>
      <vt:lpstr>微软雅黑</vt:lpstr>
      <vt:lpstr>Arial Unicode MS</vt:lpstr>
      <vt:lpstr>Blank</vt:lpstr>
      <vt:lpstr>Singapore Travel Guide Project Milestone #2</vt:lpstr>
      <vt:lpstr>Outline</vt:lpstr>
      <vt:lpstr>Overview</vt:lpstr>
      <vt:lpstr>Outline</vt:lpstr>
      <vt:lpstr>UI Design Diagram</vt:lpstr>
      <vt:lpstr>UI Design Diagram</vt:lpstr>
      <vt:lpstr>Outline</vt:lpstr>
      <vt:lpstr>Image Processing</vt:lpstr>
      <vt:lpstr>Image Processing</vt:lpstr>
      <vt:lpstr>Outline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Cloud Architecture</vt:lpstr>
      <vt:lpstr>Outline</vt:lpstr>
      <vt:lpstr>PowerPoint 演示文稿</vt:lpstr>
      <vt:lpstr>Implementation Plan</vt:lpstr>
      <vt:lpstr>Implementation Plan</vt:lpstr>
      <vt:lpstr>Implementation Plan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棒棒糖</cp:lastModifiedBy>
  <cp:revision>3492</cp:revision>
  <cp:lastPrinted>2002-11-20T02:08:00Z</cp:lastPrinted>
  <dcterms:created xsi:type="dcterms:W3CDTF">2001-10-04T11:39:00Z</dcterms:created>
  <dcterms:modified xsi:type="dcterms:W3CDTF">2023-07-14T05:57:51Z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EA3A2CDDA52F480E915FE7C6BA1FC0DD_13</vt:lpwstr>
  </property>
  <property fmtid="{D5CDD505-2E9C-101B-9397-08002B2CF9AE}" pid="3" name="KSOProductBuildVer">
    <vt:lpwstr>2052-11.1.0.14309</vt:lpwstr>
  </property>
</Properties>
</file>