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649" r:id="rId3"/>
    <p:sldId id="727" r:id="rId4"/>
  </p:sldIdLst>
  <p:sldSz cx="13504545" cy="7595870"/>
  <p:notesSz cx="7595870" cy="10151745"/>
  <p:custDataLst>
    <p:tags r:id="rId11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Xinyu" initials="C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5050"/>
    <a:srgbClr val="003399"/>
    <a:srgbClr val="FF6600"/>
    <a:srgbClr val="81ABFF"/>
    <a:srgbClr val="003300"/>
    <a:srgbClr val="969696"/>
    <a:srgbClr val="FFFF66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85370" autoAdjust="0"/>
  </p:normalViewPr>
  <p:slideViewPr>
    <p:cSldViewPr>
      <p:cViewPr varScale="1">
        <p:scale>
          <a:sx n="88" d="100"/>
          <a:sy n="88" d="100"/>
        </p:scale>
        <p:origin x="1050" y="90"/>
      </p:cViewPr>
      <p:guideLst>
        <p:guide orient="horz" pos="1386"/>
        <p:guide pos="43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3184" y="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2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302125" y="0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42475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302125" y="9642475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3728AF44-D823-4724-A853-1093A72A0941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302125" y="0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15925" y="762000"/>
            <a:ext cx="6765925" cy="3806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0413" y="4822825"/>
            <a:ext cx="6076950" cy="45672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42475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302125" y="9642475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54901CC-E834-4EBA-8890-E59F33DE9E15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Rectangle 10"/>
          <p:cNvSpPr>
            <a:spLocks noChangeArrowheads="1"/>
          </p:cNvSpPr>
          <p:nvPr userDrawn="1"/>
        </p:nvSpPr>
        <p:spPr bwMode="auto">
          <a:xfrm>
            <a:off x="1" y="0"/>
            <a:ext cx="13504863" cy="5486400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8203" name="Rectangle 11"/>
          <p:cNvSpPr>
            <a:spLocks noChangeArrowheads="1"/>
          </p:cNvSpPr>
          <p:nvPr userDrawn="1"/>
        </p:nvSpPr>
        <p:spPr bwMode="auto">
          <a:xfrm>
            <a:off x="1" y="7315200"/>
            <a:ext cx="13504863" cy="280988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0925" y="1524000"/>
            <a:ext cx="11961148" cy="1752600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/>
          </a:p>
        </p:txBody>
      </p:sp>
      <p:pic>
        <p:nvPicPr>
          <p:cNvPr id="2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14886" r="10000" b="20613"/>
          <a:stretch>
            <a:fillRect/>
          </a:stretch>
        </p:blipFill>
        <p:spPr>
          <a:xfrm>
            <a:off x="5724366" y="5867466"/>
            <a:ext cx="2133600" cy="10667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2784" y="322264"/>
            <a:ext cx="2867803" cy="6611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3038" y="322264"/>
            <a:ext cx="8407014" cy="6611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97CBC53-0468-4F6C-80ED-218DC62F935B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037" y="322264"/>
            <a:ext cx="10804945" cy="961231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038" y="1359694"/>
            <a:ext cx="11477548" cy="5574506"/>
          </a:xfrm>
        </p:spPr>
        <p:txBody>
          <a:bodyPr/>
          <a:lstStyle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452" y="4881564"/>
            <a:ext cx="11479661" cy="1508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452" y="3219451"/>
            <a:ext cx="11479661" cy="16621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797668-4770-4979-B1D4-D6D2511F0B65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039" y="1817688"/>
            <a:ext cx="5636352" cy="511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52122" y="1817688"/>
            <a:ext cx="5638465" cy="511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0D269CF-64BA-444E-9F2D-69BD9F60489F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772" y="304800"/>
            <a:ext cx="12153321" cy="12652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71" y="1700214"/>
            <a:ext cx="5965792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71" y="2408239"/>
            <a:ext cx="5965792" cy="43767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61190" y="1700214"/>
            <a:ext cx="5967903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61190" y="2408239"/>
            <a:ext cx="5967903" cy="43767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B54B7F-CFD7-42C9-95D8-A751AB99534C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771" y="303214"/>
            <a:ext cx="4443195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9462" y="303213"/>
            <a:ext cx="7549631" cy="64817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5771" y="1589089"/>
            <a:ext cx="4443195" cy="51958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E5FF68-5D0A-4A29-8164-F5FA0A65DE11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6067" y="5318126"/>
            <a:ext cx="8102917" cy="6270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46067" y="679451"/>
            <a:ext cx="8102917" cy="45577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6067" y="5945189"/>
            <a:ext cx="8102917" cy="8921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42643D-99CE-49A6-B68E-51ECE14F37DF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7693E4-C871-4A11-9A28-7FDAD6AD934A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B3CE18-A588-438A-818D-D402E37F5853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3037" y="322264"/>
            <a:ext cx="10831342" cy="7326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1384" tIns="50691" rIns="101384" bIns="50691" numCol="1" anchor="ctr" anchorCtr="0" compatLnSpc="1"/>
          <a:lstStyle/>
          <a:p>
            <a:pPr lvl="0"/>
            <a:r>
              <a:rPr lang="en-GB" dirty="0"/>
              <a:t>Click to edit Master title style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3038" y="1358107"/>
            <a:ext cx="11477548" cy="55760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1384" tIns="50691" rIns="101384" bIns="50691" numCol="1" anchor="t" anchorCtr="0" compatLnSpc="1"/>
          <a:lstStyle/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dirty="0"/>
              <a:t>Fifth level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3038" y="7016751"/>
            <a:ext cx="2812897" cy="506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1384" tIns="50691" rIns="101384" bIns="50691" numCol="1" anchor="t" anchorCtr="0" compatLnSpc="1"/>
          <a:lstStyle>
            <a:lvl1pPr defTabSz="1014730">
              <a:defRPr sz="1000">
                <a:solidFill>
                  <a:srgbClr val="003399"/>
                </a:solidFill>
              </a:defRPr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237932" y="7016751"/>
            <a:ext cx="2812897" cy="506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1384" tIns="50691" rIns="101384" bIns="50691" numCol="1" anchor="t" anchorCtr="0" compatLnSpc="1"/>
          <a:lstStyle>
            <a:lvl1pPr algn="r" defTabSz="1014730">
              <a:defRPr sz="1100">
                <a:solidFill>
                  <a:srgbClr val="003399"/>
                </a:solidFill>
              </a:defRPr>
            </a:lvl1pPr>
          </a:lstStyle>
          <a:p>
            <a:fld id="{F354BF72-ACA3-44A4-878A-614A75F1CF45}" type="slidenum">
              <a:rPr lang="en-GB" smtClean="0"/>
            </a:fld>
            <a:endParaRPr lang="en-GB" sz="1600" dirty="0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1" y="7319964"/>
            <a:ext cx="13504863" cy="288925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1" y="0"/>
            <a:ext cx="13504863" cy="280988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pic>
        <p:nvPicPr>
          <p:cNvPr id="3" name="Picture 1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14886" r="10000" b="20613"/>
          <a:stretch>
            <a:fillRect/>
          </a:stretch>
        </p:blipFill>
        <p:spPr>
          <a:xfrm>
            <a:off x="11857196" y="406004"/>
            <a:ext cx="1219200" cy="6095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1014730" rtl="0" fontAlgn="base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+mj-lt"/>
          <a:ea typeface="+mj-ea"/>
          <a:cs typeface="+mj-cs"/>
        </a:defRPr>
      </a:lvl1pPr>
      <a:lvl2pPr algn="l" defTabSz="1014730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panose="020B0604020202020204" pitchFamily="34" charset="0"/>
        </a:defRPr>
      </a:lvl2pPr>
      <a:lvl3pPr algn="l" defTabSz="1014730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panose="020B0604020202020204" pitchFamily="34" charset="0"/>
        </a:defRPr>
      </a:lvl3pPr>
      <a:lvl4pPr algn="l" defTabSz="1014730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panose="020B0604020202020204" pitchFamily="34" charset="0"/>
        </a:defRPr>
      </a:lvl4pPr>
      <a:lvl5pPr algn="l" defTabSz="1014730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panose="020B0604020202020204" pitchFamily="34" charset="0"/>
        </a:defRPr>
      </a:lvl5pPr>
      <a:lvl6pPr marL="457200" algn="l" defTabSz="1014730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panose="020B0604020202020204" pitchFamily="34" charset="0"/>
        </a:defRPr>
      </a:lvl6pPr>
      <a:lvl7pPr marL="914400" algn="l" defTabSz="1014730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panose="020B0604020202020204" pitchFamily="34" charset="0"/>
        </a:defRPr>
      </a:lvl7pPr>
      <a:lvl8pPr marL="1371600" algn="l" defTabSz="1014730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panose="020B0604020202020204" pitchFamily="34" charset="0"/>
        </a:defRPr>
      </a:lvl8pPr>
      <a:lvl9pPr marL="1828800" algn="l" defTabSz="1014730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panose="020B0604020202020204" pitchFamily="34" charset="0"/>
        </a:defRPr>
      </a:lvl9pPr>
    </p:titleStyle>
    <p:bodyStyle>
      <a:lvl1pPr marL="342900" indent="-342900" algn="l" defTabSz="101473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500" b="1">
          <a:solidFill>
            <a:srgbClr val="003399"/>
          </a:solidFill>
          <a:latin typeface="+mn-lt"/>
          <a:ea typeface="+mn-ea"/>
          <a:cs typeface="+mn-cs"/>
        </a:defRPr>
      </a:lvl1pPr>
      <a:lvl2pPr marL="717550" indent="-342900" algn="l" defTabSz="101473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003399"/>
          </a:solidFill>
          <a:latin typeface="+mn-lt"/>
        </a:defRPr>
      </a:lvl2pPr>
      <a:lvl3pPr marL="1098550" indent="-342900" algn="l" defTabSz="101473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b="1">
          <a:solidFill>
            <a:srgbClr val="FF6600"/>
          </a:solidFill>
          <a:latin typeface="+mn-lt"/>
        </a:defRPr>
      </a:lvl3pPr>
      <a:lvl4pPr marL="1485900" indent="-342900" algn="l" defTabSz="101473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i="1">
          <a:solidFill>
            <a:srgbClr val="003399"/>
          </a:solidFill>
          <a:latin typeface="+mn-lt"/>
        </a:defRPr>
      </a:lvl4pPr>
      <a:lvl5pPr marL="1866900" indent="-342900" algn="l" defTabSz="101473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rgbClr val="003399"/>
          </a:solidFill>
          <a:latin typeface="+mn-lt"/>
        </a:defRPr>
      </a:lvl5pPr>
      <a:lvl6pPr marL="1981200" algn="l" defTabSz="1014730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6pPr>
      <a:lvl7pPr marL="2438400" algn="l" defTabSz="1014730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7pPr>
      <a:lvl8pPr marL="2895600" algn="l" defTabSz="1014730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8pPr>
      <a:lvl9pPr marL="3352800" algn="l" defTabSz="1014730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1"/>
          </p:cNvSpPr>
          <p:nvPr/>
        </p:nvSpPr>
        <p:spPr>
          <a:xfrm>
            <a:off x="809020" y="3493135"/>
            <a:ext cx="11961148" cy="175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1384" tIns="50691" rIns="101384" bIns="50691" numCol="1" anchor="ctr" anchorCtr="0" compatLnSpc="1"/>
          <a:lstStyle>
            <a:lvl1pPr algn="ctr" defTabSz="1014730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1014730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panose="020B0604020202020204" pitchFamily="34" charset="0"/>
              </a:defRPr>
            </a:lvl2pPr>
            <a:lvl3pPr algn="l" defTabSz="1014730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panose="020B0604020202020204" pitchFamily="34" charset="0"/>
              </a:defRPr>
            </a:lvl3pPr>
            <a:lvl4pPr algn="l" defTabSz="1014730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panose="020B0604020202020204" pitchFamily="34" charset="0"/>
              </a:defRPr>
            </a:lvl4pPr>
            <a:lvl5pPr algn="l" defTabSz="1014730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panose="020B0604020202020204" pitchFamily="34" charset="0"/>
              </a:defRPr>
            </a:lvl5pPr>
            <a:lvl6pPr marL="457200" algn="l" defTabSz="1014730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panose="020B0604020202020204" pitchFamily="34" charset="0"/>
              </a:defRPr>
            </a:lvl6pPr>
            <a:lvl7pPr marL="914400" algn="l" defTabSz="1014730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panose="020B0604020202020204" pitchFamily="34" charset="0"/>
              </a:defRPr>
            </a:lvl7pPr>
            <a:lvl8pPr marL="1371600" algn="l" defTabSz="1014730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panose="020B0604020202020204" pitchFamily="34" charset="0"/>
              </a:defRPr>
            </a:lvl8pPr>
            <a:lvl9pPr marL="1828800" algn="l" defTabSz="1014730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panose="020B0604020202020204" pitchFamily="34" charset="0"/>
              </a:defRPr>
            </a:lvl9pPr>
          </a:lstStyle>
          <a:p>
            <a:endParaRPr lang="en-US" sz="3200"/>
          </a:p>
        </p:txBody>
      </p:sp>
      <p:sp>
        <p:nvSpPr>
          <p:cNvPr id="4" name="标题 3"/>
          <p:cNvSpPr/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>
              <a:solidFill>
                <a:schemeClr val="bg2">
                  <a:lumMod val="60000"/>
                  <a:lumOff val="4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959.9984251968503,&quot;width&quot;:1920}"/>
</p:tagLst>
</file>

<file path=ppt/tags/tag2.xml><?xml version="1.0" encoding="utf-8"?>
<p:tagLst xmlns:p="http://schemas.openxmlformats.org/presentationml/2006/main">
  <p:tag name="KSO_WPP_MARK_KEY" val="7220e3b5-90e9-4db8-ab7b-c2077a98cd7e"/>
  <p:tag name="COMMONDATA" val="eyJoZGlkIjoiYzY3N2MzNmRjZjkxMmVmZWM1YzkzYTQ5NzRkMjNlNWQifQ=="/>
</p:tagLst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WPS 演示</Application>
  <PresentationFormat>自定义</PresentationFormat>
  <Paragraphs>2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Times</vt:lpstr>
      <vt:lpstr>Times New Roman</vt:lpstr>
      <vt:lpstr>微软雅黑</vt:lpstr>
      <vt:lpstr>Arial Unicode MS</vt:lpstr>
      <vt:lpstr>Blank</vt:lpstr>
      <vt:lpstr>Addressing Non-IID Data in Federated Learning</vt:lpstr>
      <vt:lpstr>Outline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PowerPC</dc:creator>
  <cp:lastModifiedBy>十号</cp:lastModifiedBy>
  <cp:revision>3462</cp:revision>
  <cp:lastPrinted>2002-11-20T02:08:00Z</cp:lastPrinted>
  <dcterms:created xsi:type="dcterms:W3CDTF">2001-10-04T11:39:00Z</dcterms:created>
  <dcterms:modified xsi:type="dcterms:W3CDTF">2023-07-09T15:57:13Z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F2E1E61F0ED145ABA731449BF66A0FA7</vt:lpwstr>
  </property>
  <property fmtid="{D5CDD505-2E9C-101B-9397-08002B2CF9AE}" pid="3" name="KSOProductBuildVer">
    <vt:lpwstr>2052-11.8.2.11734</vt:lpwstr>
  </property>
</Properties>
</file>