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6F4D8-0156-BF5A-1B39-C76E99C85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FA2E6F-F9D1-0194-BF6B-D9FF230EE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D39A5-3850-542C-46E0-6460F65B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FBD6-9256-48C9-A097-4FCEA1E2BD6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D7283-54BE-31E0-17E9-0A6717F7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24C03-E88D-6A76-77C3-88DCCEE2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104-D265-4387-AA5A-0497DBB68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97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C0062-2A65-5C28-15FF-7C943265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50F24B-36BF-2C1E-A376-BE65FCA90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E6C12-E80D-3BB7-6A24-667D22B1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FBD6-9256-48C9-A097-4FCEA1E2BD6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D14FE-AF90-D543-C7AD-718F4467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A0734-0C53-40E1-7243-3B7F0710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104-D265-4387-AA5A-0497DBB68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30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DFD37B-B62A-29D8-88F5-648EF20ED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2F6FC2-3EDE-D26C-45E7-1ECF3B1E8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1DB46-C2D8-AD11-1CE5-3C6ABAF1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FBD6-9256-48C9-A097-4FCEA1E2BD6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F0632-246E-B6EA-FAC1-6E777C79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A837B-BAD7-BEEF-E8BD-CE006C6F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104-D265-4387-AA5A-0497DBB68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0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ABFE6-19D2-8EB6-B803-FDAFD1E6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F0685-D215-B868-35ED-E990523A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481E1-819F-8945-8FA4-014416B5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FBD6-9256-48C9-A097-4FCEA1E2BD6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917B0-47CA-D25D-B555-64CCC276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3BC31-3624-6DAB-BEA0-4C94207F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104-D265-4387-AA5A-0497DBB68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8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6FA33-3D74-A038-E255-40B804D9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B812A-7862-1599-43C9-62F52F390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9F9D0-4F39-8BBE-E163-98C82A8C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FBD6-9256-48C9-A097-4FCEA1E2BD6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F4D71-8918-E878-8FBB-731B1B59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E865B-692D-1136-63F9-B984E369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104-D265-4387-AA5A-0497DBB68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4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6203B-C88E-9D35-F9E2-EB2E12D1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9A3BA-AA8E-17FA-C3BB-1C5FC25C3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DA9C86-72DC-3CC6-505E-16E637172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80223A-2456-5F24-FCE4-05BBF61B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FBD6-9256-48C9-A097-4FCEA1E2BD6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22DF0-3A57-6255-2FC8-C2E7DF13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FDDB38-D8F8-0576-B869-20D1ECF9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104-D265-4387-AA5A-0497DBB68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01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E534A-A084-DE45-D034-28AF1233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01972-7E9A-43DB-5993-202F6897C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D391B8-8BC8-C0FD-FF1A-5575E0526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C127C6-BAF2-1FB3-B703-6AB5652B7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E04117-92D8-5472-18D1-FE4C51528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F0A99A-1EC9-B0AF-8672-0EACD893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FBD6-9256-48C9-A097-4FCEA1E2BD6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5B4AA2-864C-2935-AA24-193E9E51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CC18C1-A4F0-3E39-1CEC-84027715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104-D265-4387-AA5A-0497DBB68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0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DE886-D62D-A158-69F8-1F2703B2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6D3D5A-CA0B-3736-1958-B5389C67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FBD6-9256-48C9-A097-4FCEA1E2BD6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262606-368E-1F03-BE1C-C01AF3E1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4C5C55-6740-2FF4-0860-ECA63DEC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104-D265-4387-AA5A-0497DBB68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6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80FD36-34FF-F13E-2682-FBFA889D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FBD6-9256-48C9-A097-4FCEA1E2BD6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9B70CB-3FFF-F6D7-5F91-AE6006D7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1E5416-9662-9932-BB02-6180F0B4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104-D265-4387-AA5A-0497DBB68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0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F6BB2-87CD-E308-0731-2EB302DA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60D28-99EA-1032-E20C-64DD74B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50498B-A385-EB62-57BC-FC5416B7B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DB3557-0F7C-0C45-16B8-D98C50B8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FBD6-9256-48C9-A097-4FCEA1E2BD6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BDF683-2CD0-9B68-E69A-0072241E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86F8B9-BF14-4DC8-E887-A0FB64F8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104-D265-4387-AA5A-0497DBB68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907C5-5565-0D2E-83E7-F708D015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4564BD-CB28-79B1-9BAD-2F34EEA09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963CD3-6DED-C4B0-445D-0078844C9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1F0263-CC09-7678-FD11-94985402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FBD6-9256-48C9-A097-4FCEA1E2BD6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D61FEC-51B3-0B6B-D4A2-A3A8827E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1B803-B55C-A69B-7F9C-5F7EC471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104-D265-4387-AA5A-0497DBB68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42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C68505-5277-B1B6-75B9-128D829E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B30479-B66A-9F23-8614-F6142F100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D8FD8-47BA-3B0B-55FB-BA044743B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DFBD6-9256-48C9-A097-4FCEA1E2BD6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52596-95CE-5E15-8BA9-B13363D2B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8A7C4-D961-CAE7-04F6-F1E32F03B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77104-D265-4387-AA5A-0497DBB68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5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63479A2-A36A-D5EB-F2C1-6CAD4BB0CAB5}"/>
              </a:ext>
            </a:extLst>
          </p:cNvPr>
          <p:cNvSpPr/>
          <p:nvPr/>
        </p:nvSpPr>
        <p:spPr>
          <a:xfrm>
            <a:off x="3650285" y="1316736"/>
            <a:ext cx="1119225" cy="57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输入数据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DC1E367-3687-EFEA-228E-75CE4D0B1A2E}"/>
              </a:ext>
            </a:extLst>
          </p:cNvPr>
          <p:cNvCxnSpPr/>
          <p:nvPr/>
        </p:nvCxnSpPr>
        <p:spPr>
          <a:xfrm>
            <a:off x="4209896" y="2077516"/>
            <a:ext cx="0" cy="636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F0AE657-271E-FD60-74E6-EDD96A148101}"/>
              </a:ext>
            </a:extLst>
          </p:cNvPr>
          <p:cNvSpPr/>
          <p:nvPr/>
        </p:nvSpPr>
        <p:spPr>
          <a:xfrm>
            <a:off x="3650284" y="2813304"/>
            <a:ext cx="1119225" cy="57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扰动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13023BA-ED30-F46A-6169-2522DA0FF664}"/>
              </a:ext>
            </a:extLst>
          </p:cNvPr>
          <p:cNvCxnSpPr/>
          <p:nvPr/>
        </p:nvCxnSpPr>
        <p:spPr>
          <a:xfrm>
            <a:off x="4195264" y="3488131"/>
            <a:ext cx="0" cy="636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A4DBDB6-0E22-820E-62E1-0E5AD6115BDD}"/>
              </a:ext>
            </a:extLst>
          </p:cNvPr>
          <p:cNvSpPr/>
          <p:nvPr/>
        </p:nvSpPr>
        <p:spPr>
          <a:xfrm>
            <a:off x="3635652" y="4223919"/>
            <a:ext cx="1119225" cy="57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聚合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CC8F69B-9852-C3CA-32CC-370BEB7E104E}"/>
              </a:ext>
            </a:extLst>
          </p:cNvPr>
          <p:cNvCxnSpPr/>
          <p:nvPr/>
        </p:nvCxnSpPr>
        <p:spPr>
          <a:xfrm>
            <a:off x="4166002" y="4898746"/>
            <a:ext cx="0" cy="636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985E31D-D17C-B0A8-9388-ED9A88613D01}"/>
              </a:ext>
            </a:extLst>
          </p:cNvPr>
          <p:cNvSpPr/>
          <p:nvPr/>
        </p:nvSpPr>
        <p:spPr>
          <a:xfrm>
            <a:off x="3606390" y="5634534"/>
            <a:ext cx="1119225" cy="57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输出数据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9D5DD44-F469-54C4-976F-7D802C22527D}"/>
              </a:ext>
            </a:extLst>
          </p:cNvPr>
          <p:cNvCxnSpPr/>
          <p:nvPr/>
        </p:nvCxnSpPr>
        <p:spPr>
          <a:xfrm>
            <a:off x="8529523" y="5923485"/>
            <a:ext cx="6510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F12694A-B83A-32AE-A4B8-12888CD7CB4C}"/>
              </a:ext>
            </a:extLst>
          </p:cNvPr>
          <p:cNvSpPr/>
          <p:nvPr/>
        </p:nvSpPr>
        <p:spPr>
          <a:xfrm>
            <a:off x="7315200" y="5634534"/>
            <a:ext cx="1119225" cy="57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输出中毒攻击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7BD463-84AE-7166-C570-005C1215A265}"/>
              </a:ext>
            </a:extLst>
          </p:cNvPr>
          <p:cNvSpPr/>
          <p:nvPr/>
        </p:nvSpPr>
        <p:spPr>
          <a:xfrm>
            <a:off x="9390281" y="1316736"/>
            <a:ext cx="1119225" cy="57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输入数据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2D4FE3B-2279-9E04-0F94-2F6A798DA836}"/>
              </a:ext>
            </a:extLst>
          </p:cNvPr>
          <p:cNvCxnSpPr/>
          <p:nvPr/>
        </p:nvCxnSpPr>
        <p:spPr>
          <a:xfrm>
            <a:off x="9949892" y="2077516"/>
            <a:ext cx="0" cy="636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5039BCD-BDB5-525F-464F-B1D07BDF3146}"/>
              </a:ext>
            </a:extLst>
          </p:cNvPr>
          <p:cNvSpPr/>
          <p:nvPr/>
        </p:nvSpPr>
        <p:spPr>
          <a:xfrm>
            <a:off x="9390280" y="2813304"/>
            <a:ext cx="1119225" cy="57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扰动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70BAD31-8A9E-CBB0-A5B7-66298BBF4446}"/>
              </a:ext>
            </a:extLst>
          </p:cNvPr>
          <p:cNvCxnSpPr/>
          <p:nvPr/>
        </p:nvCxnSpPr>
        <p:spPr>
          <a:xfrm>
            <a:off x="9935260" y="3488131"/>
            <a:ext cx="0" cy="636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A95393A-851D-A0DC-07D8-778210F088FA}"/>
              </a:ext>
            </a:extLst>
          </p:cNvPr>
          <p:cNvSpPr/>
          <p:nvPr/>
        </p:nvSpPr>
        <p:spPr>
          <a:xfrm>
            <a:off x="9375648" y="4223919"/>
            <a:ext cx="1119225" cy="57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聚合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DE829BB-6E9F-6BD2-2339-A173F87DDF94}"/>
              </a:ext>
            </a:extLst>
          </p:cNvPr>
          <p:cNvCxnSpPr/>
          <p:nvPr/>
        </p:nvCxnSpPr>
        <p:spPr>
          <a:xfrm>
            <a:off x="9905998" y="4898746"/>
            <a:ext cx="0" cy="636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DAC6C3A-A1B2-8FED-A4BC-CA5CB4D78B61}"/>
              </a:ext>
            </a:extLst>
          </p:cNvPr>
          <p:cNvSpPr/>
          <p:nvPr/>
        </p:nvSpPr>
        <p:spPr>
          <a:xfrm>
            <a:off x="9346386" y="5634534"/>
            <a:ext cx="1119225" cy="57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输出数据</a:t>
            </a:r>
          </a:p>
        </p:txBody>
      </p:sp>
    </p:spTree>
    <p:extLst>
      <p:ext uri="{BB962C8B-B14F-4D97-AF65-F5344CB8AC3E}">
        <p14:creationId xmlns:p14="http://schemas.microsoft.com/office/powerpoint/2010/main" val="416157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Iodine D</dc:creator>
  <cp:lastModifiedBy>Iodine D</cp:lastModifiedBy>
  <cp:revision>1</cp:revision>
  <dcterms:created xsi:type="dcterms:W3CDTF">2024-04-22T02:14:46Z</dcterms:created>
  <dcterms:modified xsi:type="dcterms:W3CDTF">2024-04-22T02:32:21Z</dcterms:modified>
</cp:coreProperties>
</file>