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2" autoAdjust="0"/>
    <p:restoredTop sz="94660"/>
  </p:normalViewPr>
  <p:slideViewPr>
    <p:cSldViewPr snapToGrid="0">
      <p:cViewPr>
        <p:scale>
          <a:sx n="66" d="100"/>
          <a:sy n="66" d="100"/>
        </p:scale>
        <p:origin x="11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D2D9E-A6A1-498E-AC82-D439CBF71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4D477-FBF3-5E79-981E-53EB8B80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7234B-54BD-7155-B897-14C83CB7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B9717-4FD8-376A-6624-6BE55CB3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2123C-17B1-B4DD-E979-5E14C2EC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9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335CC-67A4-F238-FE1A-DCBB928C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2563F8-7F7D-54E2-9517-1D12AB83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BCA66-5901-0149-7539-9C82BA77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A3EFF-C39B-86AF-8E66-1423A5FF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ED832-22A8-45F6-CEB1-C374F2AC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4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BF8194-6CF9-5EA1-D8B5-0A7D28FF4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F3C14-9893-D137-2B51-40636FBB8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50AE3-1C62-31FC-A643-890C8958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29057-0BD9-8A46-529F-394F4C65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5C6B0-02B9-4DAB-EC75-863CA096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8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703AA-A8A1-9254-48DB-8B2A98E9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53D92-4245-09C0-0304-E7173DB2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BF181-40AD-560F-B6F0-5D0CDBAA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BF11D-8569-D21F-2067-60780824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43C3F-4505-8104-1599-05399B0C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3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CB5C9-C976-B01D-414C-B4874853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C12AF-8131-947E-EA73-91BA7DF4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DB153-476C-4685-3AEB-F6F43579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66F63-3192-EB22-24AF-39C1EF7C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B8B36-1359-5ADA-380B-A50BCADF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0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55EA7-34B7-B708-45E0-9E708610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13B1D-A733-F9A6-92BE-C1BA6DEFA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F7812-0EC8-32FC-DDA9-4E2406328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433C7-04DA-2460-A02F-99B9BAC4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8FEAD-5E96-D4A5-4928-CF19D3A5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90A6B-6601-F5CB-A1A3-B7A2C0FD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E3B1-F125-BD3C-95E0-CCD8E024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39667-592D-8083-723E-63F54857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27C60-9DB8-184A-7FD5-272AD81D3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2A726-44CE-DDCC-20D2-AAF19051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0482B-AB4C-6835-3D1A-37F296D04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6F391-7B55-0564-0516-4CB0816A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87F73B-D1E9-2211-98BF-856EF34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9E552C-1C39-767E-80F1-8186C9E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3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4B261-6768-C685-3E03-B10CBCD1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BD9080-97AB-5586-70EB-E13F001F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2E118F-FF23-B253-3B54-71A5C939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BA9BD-C328-936C-2F36-DCF5806A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4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F36270-4C0C-6D87-4C3C-87008181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852739-C635-11FC-F53F-F5E7645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9D992-F9FE-8342-0823-308E7570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3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87256-8587-A1EE-3809-21F1449C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72EB-A391-0B6A-4C28-93B4F22A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F9A482-4814-751D-4CC0-E92ED9E4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60AA8-789D-3B25-3A0E-0D1CF7B0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0B947-6DAF-B965-D13F-960C74E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2DB60-44C8-CB9C-F93B-B5E7CC7B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8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8564B-EE27-E7A9-C290-85B4ED22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86B31A-E8F1-18E6-A377-4161C6E02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23D9A-7FCB-8963-6CC9-AD667C69B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6A29E-D329-050F-EA3C-90FBCD4F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DEADB-C985-F9B6-E0DC-3E8AEA11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11E30-7163-CDCD-4609-F59D90B6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8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7B040-1BFE-EB79-4B50-0E2D8009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AD912-3498-1235-034F-C587EFA7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AA13C-384C-0EDF-4AA1-C07101479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C22A5-5666-4A96-9B27-79D57B5EE60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00452-3500-1494-BE3C-20E962390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9EFCE-7A61-D988-3C0B-CD10D6A4C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9D2F5C-28D3-424F-8CE1-E54A2A4D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9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019A5497-A026-C912-BCD2-510FA7E4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44" y="1902624"/>
            <a:ext cx="630047" cy="650875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751A396F-88AB-30F3-BD4A-4AC07782B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43" y="3022428"/>
            <a:ext cx="630047" cy="6517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512EF6-EA85-CAB9-68BD-8997263B1E1E}"/>
              </a:ext>
            </a:extLst>
          </p:cNvPr>
          <p:cNvSpPr txBox="1"/>
          <p:nvPr/>
        </p:nvSpPr>
        <p:spPr>
          <a:xfrm>
            <a:off x="1798741" y="3674201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假用户</a:t>
            </a:r>
          </a:p>
        </p:txBody>
      </p:sp>
      <p:pic>
        <p:nvPicPr>
          <p:cNvPr id="1026" name="Picture 2" descr="建筑图片素材卡通 的图像结果">
            <a:extLst>
              <a:ext uri="{FF2B5EF4-FFF2-40B4-BE49-F238E27FC236}">
                <a16:creationId xmlns:a16="http://schemas.microsoft.com/office/drawing/2014/main" id="{8176706C-BEB8-C146-F6FA-A4E18E42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84" y="2319621"/>
            <a:ext cx="784618" cy="7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5DCA69-F8F2-9DCF-5609-A8288ED50838}"/>
              </a:ext>
            </a:extLst>
          </p:cNvPr>
          <p:cNvSpPr txBox="1"/>
          <p:nvPr/>
        </p:nvSpPr>
        <p:spPr>
          <a:xfrm>
            <a:off x="1783958" y="2573431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真用户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53A3556-E365-D449-5FF7-AD7837E2D744}"/>
              </a:ext>
            </a:extLst>
          </p:cNvPr>
          <p:cNvCxnSpPr>
            <a:cxnSpLocks/>
          </p:cNvCxnSpPr>
          <p:nvPr/>
        </p:nvCxnSpPr>
        <p:spPr>
          <a:xfrm>
            <a:off x="3403600" y="2269336"/>
            <a:ext cx="444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D4AA8BB-43AE-D5F1-E248-C78897CF9AF5}"/>
              </a:ext>
            </a:extLst>
          </p:cNvPr>
          <p:cNvSpPr/>
          <p:nvPr/>
        </p:nvSpPr>
        <p:spPr>
          <a:xfrm>
            <a:off x="4023509" y="2022489"/>
            <a:ext cx="783441" cy="47940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0EDA0BB-927C-AAB5-281E-F275D60C1944}"/>
              </a:ext>
            </a:extLst>
          </p:cNvPr>
          <p:cNvCxnSpPr>
            <a:cxnSpLocks/>
          </p:cNvCxnSpPr>
          <p:nvPr/>
        </p:nvCxnSpPr>
        <p:spPr>
          <a:xfrm>
            <a:off x="4946650" y="2269336"/>
            <a:ext cx="444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501AFA1-613A-AF64-8AA4-548F31745972}"/>
              </a:ext>
            </a:extLst>
          </p:cNvPr>
          <p:cNvSpPr/>
          <p:nvPr/>
        </p:nvSpPr>
        <p:spPr>
          <a:xfrm>
            <a:off x="5486400" y="2022488"/>
            <a:ext cx="927100" cy="479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C4153-1524-C434-D09F-393A619C71AB}"/>
              </a:ext>
            </a:extLst>
          </p:cNvPr>
          <p:cNvSpPr txBox="1"/>
          <p:nvPr/>
        </p:nvSpPr>
        <p:spPr>
          <a:xfrm>
            <a:off x="5670550" y="2123690"/>
            <a:ext cx="60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C00C72E-EB39-5A9C-795F-3C6B4A158EBF}"/>
              </a:ext>
            </a:extLst>
          </p:cNvPr>
          <p:cNvCxnSpPr>
            <a:cxnSpLocks/>
          </p:cNvCxnSpPr>
          <p:nvPr/>
        </p:nvCxnSpPr>
        <p:spPr>
          <a:xfrm>
            <a:off x="6515100" y="2269336"/>
            <a:ext cx="444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9377767-A0CB-516F-06BF-CBBCB42D6D80}"/>
              </a:ext>
            </a:extLst>
          </p:cNvPr>
          <p:cNvSpPr/>
          <p:nvPr/>
        </p:nvSpPr>
        <p:spPr>
          <a:xfrm>
            <a:off x="7099300" y="1974850"/>
            <a:ext cx="630047" cy="8755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真实数据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76226D-8F46-A33E-EB4F-C9860AF5FB6B}"/>
              </a:ext>
            </a:extLst>
          </p:cNvPr>
          <p:cNvSpPr/>
          <p:nvPr/>
        </p:nvSpPr>
        <p:spPr>
          <a:xfrm>
            <a:off x="7099299" y="2850427"/>
            <a:ext cx="630047" cy="8755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假数据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749B90-ABFA-BE31-5718-C2F83B1635A6}"/>
              </a:ext>
            </a:extLst>
          </p:cNvPr>
          <p:cNvCxnSpPr>
            <a:cxnSpLocks/>
          </p:cNvCxnSpPr>
          <p:nvPr/>
        </p:nvCxnSpPr>
        <p:spPr>
          <a:xfrm>
            <a:off x="3457575" y="3348314"/>
            <a:ext cx="3375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1D5B74C-C105-50C4-5B47-1F7A329BCC3A}"/>
              </a:ext>
            </a:extLst>
          </p:cNvPr>
          <p:cNvSpPr txBox="1"/>
          <p:nvPr/>
        </p:nvSpPr>
        <p:spPr>
          <a:xfrm>
            <a:off x="4660900" y="3011216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攻击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385ACEA-EF37-6E9B-2D8F-1BCB0939169E}"/>
              </a:ext>
            </a:extLst>
          </p:cNvPr>
          <p:cNvCxnSpPr/>
          <p:nvPr/>
        </p:nvCxnSpPr>
        <p:spPr>
          <a:xfrm>
            <a:off x="8223250" y="1902624"/>
            <a:ext cx="0" cy="191007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3A81FAC-4D24-C7D2-31DD-3E175E780AB8}"/>
              </a:ext>
            </a:extLst>
          </p:cNvPr>
          <p:cNvSpPr txBox="1"/>
          <p:nvPr/>
        </p:nvSpPr>
        <p:spPr>
          <a:xfrm>
            <a:off x="8554845" y="3103549"/>
            <a:ext cx="113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30DCC9-1FB8-0783-1DB8-6F91F9EFA041}"/>
              </a:ext>
            </a:extLst>
          </p:cNvPr>
          <p:cNvSpPr txBox="1"/>
          <p:nvPr/>
        </p:nvSpPr>
        <p:spPr>
          <a:xfrm>
            <a:off x="4692650" y="335667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本地端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3F7D75B6-50CB-5DAA-B3B0-DB9D28E598DA}"/>
              </a:ext>
            </a:extLst>
          </p:cNvPr>
          <p:cNvSpPr/>
          <p:nvPr/>
        </p:nvSpPr>
        <p:spPr>
          <a:xfrm>
            <a:off x="7880350" y="2711930"/>
            <a:ext cx="685798" cy="369332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FF82FA-6D0A-1314-DFE7-9CC4E5A78E39}"/>
              </a:ext>
            </a:extLst>
          </p:cNvPr>
          <p:cNvSpPr/>
          <p:nvPr/>
        </p:nvSpPr>
        <p:spPr>
          <a:xfrm>
            <a:off x="933450" y="41783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FE3FB8-5D7B-6D1A-6122-48A40D99DC2C}"/>
              </a:ext>
            </a:extLst>
          </p:cNvPr>
          <p:cNvSpPr/>
          <p:nvPr/>
        </p:nvSpPr>
        <p:spPr>
          <a:xfrm>
            <a:off x="1346200" y="41783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E7976-F24D-D1B6-4437-AC6B30A3FE3F}"/>
              </a:ext>
            </a:extLst>
          </p:cNvPr>
          <p:cNvSpPr/>
          <p:nvPr/>
        </p:nvSpPr>
        <p:spPr>
          <a:xfrm>
            <a:off x="933450" y="4508500"/>
            <a:ext cx="9652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4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3EAFE8A-8AF7-3B6A-67F3-D786CAAE5899}"/>
              </a:ext>
            </a:extLst>
          </p:cNvPr>
          <p:cNvSpPr/>
          <p:nvPr/>
        </p:nvSpPr>
        <p:spPr>
          <a:xfrm>
            <a:off x="2000250" y="244439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2E0278-DF36-1BAF-D765-B9267147B503}"/>
              </a:ext>
            </a:extLst>
          </p:cNvPr>
          <p:cNvSpPr/>
          <p:nvPr/>
        </p:nvSpPr>
        <p:spPr>
          <a:xfrm>
            <a:off x="2000250" y="942939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6C55D2A-A77D-F5DF-6321-8731BB8C7DB4}"/>
              </a:ext>
            </a:extLst>
          </p:cNvPr>
          <p:cNvSpPr/>
          <p:nvPr/>
        </p:nvSpPr>
        <p:spPr>
          <a:xfrm>
            <a:off x="2000250" y="2238339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3327AD-F106-C3CA-306A-9D3C4CAD4DCD}"/>
              </a:ext>
            </a:extLst>
          </p:cNvPr>
          <p:cNvSpPr txBox="1"/>
          <p:nvPr/>
        </p:nvSpPr>
        <p:spPr>
          <a:xfrm>
            <a:off x="1908175" y="166906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F112FBA-BC87-F087-A239-36813FC146B4}"/>
              </a:ext>
            </a:extLst>
          </p:cNvPr>
          <p:cNvGrpSpPr/>
          <p:nvPr/>
        </p:nvGrpSpPr>
        <p:grpSpPr>
          <a:xfrm>
            <a:off x="806450" y="318416"/>
            <a:ext cx="1235075" cy="2381250"/>
            <a:chOff x="2106" y="2529"/>
            <a:chExt cx="1945" cy="375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4362902-1A19-1B04-8A5F-EB3DCC21CC5D}"/>
                </a:ext>
              </a:extLst>
            </p:cNvPr>
            <p:cNvSpPr/>
            <p:nvPr/>
          </p:nvSpPr>
          <p:spPr>
            <a:xfrm>
              <a:off x="2106" y="2529"/>
              <a:ext cx="193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1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1B52ED-7CD4-BC64-5313-7BF556D1B12E}"/>
                </a:ext>
              </a:extLst>
            </p:cNvPr>
            <p:cNvSpPr/>
            <p:nvPr/>
          </p:nvSpPr>
          <p:spPr>
            <a:xfrm>
              <a:off x="2114" y="3585"/>
              <a:ext cx="193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2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7909BC-4142-7750-81EA-34D98CEE725D}"/>
                </a:ext>
              </a:extLst>
            </p:cNvPr>
            <p:cNvSpPr/>
            <p:nvPr/>
          </p:nvSpPr>
          <p:spPr>
            <a:xfrm>
              <a:off x="2325" y="4596"/>
              <a:ext cx="1056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9FF27B2-F894-97EE-ED32-ABA65A7DA5C6}"/>
                </a:ext>
              </a:extLst>
            </p:cNvPr>
            <p:cNvSpPr/>
            <p:nvPr/>
          </p:nvSpPr>
          <p:spPr>
            <a:xfrm>
              <a:off x="2106" y="5697"/>
              <a:ext cx="1944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n</a:t>
              </a:r>
              <a:r>
                <a:rPr lang="zh-CN" altLang="en-US" dirty="0"/>
                <a:t>：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F88E643-33A1-A034-01A8-E2F6A48AA36B}"/>
              </a:ext>
            </a:extLst>
          </p:cNvPr>
          <p:cNvSpPr txBox="1"/>
          <p:nvPr/>
        </p:nvSpPr>
        <p:spPr>
          <a:xfrm>
            <a:off x="949325" y="166906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3B677F-C9D1-AD57-3132-DD1069F2EB0A}"/>
                  </a:ext>
                </a:extLst>
              </p:cNvPr>
              <p:cNvSpPr txBox="1"/>
              <p:nvPr/>
            </p:nvSpPr>
            <p:spPr>
              <a:xfrm>
                <a:off x="1971675" y="341057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3B677F-C9D1-AD57-3132-DD1069F2E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75" y="341057"/>
                <a:ext cx="575945" cy="277934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93ED333-A48E-730F-37DA-115541AF1523}"/>
                  </a:ext>
                </a:extLst>
              </p:cNvPr>
              <p:cNvSpPr txBox="1"/>
              <p:nvPr/>
            </p:nvSpPr>
            <p:spPr>
              <a:xfrm>
                <a:off x="1971675" y="1016599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93ED333-A48E-730F-37DA-115541AF1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75" y="1016599"/>
                <a:ext cx="575945" cy="277934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2A75F17-4785-0509-916F-C98D3DB1CB4E}"/>
                  </a:ext>
                </a:extLst>
              </p:cNvPr>
              <p:cNvSpPr txBox="1"/>
              <p:nvPr/>
            </p:nvSpPr>
            <p:spPr>
              <a:xfrm>
                <a:off x="1971675" y="2320253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2A75F17-4785-0509-916F-C98D3DB1C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75" y="2320253"/>
                <a:ext cx="575945" cy="27793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ED6E0990-FCC5-9376-A4A6-94EFAEC178E1}"/>
              </a:ext>
            </a:extLst>
          </p:cNvPr>
          <p:cNvSpPr/>
          <p:nvPr/>
        </p:nvSpPr>
        <p:spPr>
          <a:xfrm>
            <a:off x="742950" y="2979267"/>
            <a:ext cx="1866900" cy="8425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7">
            <a:extLst>
              <a:ext uri="{FF2B5EF4-FFF2-40B4-BE49-F238E27FC236}">
                <a16:creationId xmlns:a16="http://schemas.microsoft.com/office/drawing/2014/main" id="{BCE24F17-D1AA-4072-2FCC-86A22E27ACD3}"/>
              </a:ext>
            </a:extLst>
          </p:cNvPr>
          <p:cNvSpPr/>
          <p:nvPr/>
        </p:nvSpPr>
        <p:spPr>
          <a:xfrm>
            <a:off x="888731" y="3005522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流程图: 接点 37">
            <a:extLst>
              <a:ext uri="{FF2B5EF4-FFF2-40B4-BE49-F238E27FC236}">
                <a16:creationId xmlns:a16="http://schemas.microsoft.com/office/drawing/2014/main" id="{1F5054AB-F97F-8259-6A52-730763C4DE62}"/>
              </a:ext>
            </a:extLst>
          </p:cNvPr>
          <p:cNvSpPr/>
          <p:nvPr/>
        </p:nvSpPr>
        <p:spPr>
          <a:xfrm>
            <a:off x="1327921" y="3019492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流程图: 接点 37">
            <a:extLst>
              <a:ext uri="{FF2B5EF4-FFF2-40B4-BE49-F238E27FC236}">
                <a16:creationId xmlns:a16="http://schemas.microsoft.com/office/drawing/2014/main" id="{83BDA505-C88D-BE0C-BDE9-C6A4DB94CD84}"/>
              </a:ext>
            </a:extLst>
          </p:cNvPr>
          <p:cNvSpPr/>
          <p:nvPr/>
        </p:nvSpPr>
        <p:spPr>
          <a:xfrm>
            <a:off x="1767109" y="3015399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流程图: 接点 37">
            <a:extLst>
              <a:ext uri="{FF2B5EF4-FFF2-40B4-BE49-F238E27FC236}">
                <a16:creationId xmlns:a16="http://schemas.microsoft.com/office/drawing/2014/main" id="{7E3A1CAE-EB2F-B451-1A2C-1D9554A9AEA8}"/>
              </a:ext>
            </a:extLst>
          </p:cNvPr>
          <p:cNvSpPr/>
          <p:nvPr/>
        </p:nvSpPr>
        <p:spPr>
          <a:xfrm>
            <a:off x="874222" y="3413289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流程图: 接点 37">
            <a:extLst>
              <a:ext uri="{FF2B5EF4-FFF2-40B4-BE49-F238E27FC236}">
                <a16:creationId xmlns:a16="http://schemas.microsoft.com/office/drawing/2014/main" id="{F35EE13B-015E-44B6-2D74-413383B9E733}"/>
              </a:ext>
            </a:extLst>
          </p:cNvPr>
          <p:cNvSpPr/>
          <p:nvPr/>
        </p:nvSpPr>
        <p:spPr>
          <a:xfrm>
            <a:off x="1327921" y="3413289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4E29B72-B24B-A677-A3B8-0A05D6B6B7A6}"/>
                  </a:ext>
                </a:extLst>
              </p:cNvPr>
              <p:cNvSpPr txBox="1"/>
              <p:nvPr/>
            </p:nvSpPr>
            <p:spPr>
              <a:xfrm>
                <a:off x="2170660" y="3429083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4E29B72-B24B-A677-A3B8-0A05D6B6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660" y="3429083"/>
                <a:ext cx="419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B9228E00-D078-49AB-F32F-79DDE79128C7}"/>
              </a:ext>
            </a:extLst>
          </p:cNvPr>
          <p:cNvSpPr/>
          <p:nvPr/>
        </p:nvSpPr>
        <p:spPr>
          <a:xfrm>
            <a:off x="742950" y="4093374"/>
            <a:ext cx="1866900" cy="8425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37">
            <a:extLst>
              <a:ext uri="{FF2B5EF4-FFF2-40B4-BE49-F238E27FC236}">
                <a16:creationId xmlns:a16="http://schemas.microsoft.com/office/drawing/2014/main" id="{CF725C53-C248-C49E-BF8C-0DDCA46AD2CE}"/>
              </a:ext>
            </a:extLst>
          </p:cNvPr>
          <p:cNvSpPr/>
          <p:nvPr/>
        </p:nvSpPr>
        <p:spPr>
          <a:xfrm>
            <a:off x="888731" y="4119629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流程图: 接点 37">
            <a:extLst>
              <a:ext uri="{FF2B5EF4-FFF2-40B4-BE49-F238E27FC236}">
                <a16:creationId xmlns:a16="http://schemas.microsoft.com/office/drawing/2014/main" id="{853D4C74-C82E-E203-7A20-EF35EBB7435B}"/>
              </a:ext>
            </a:extLst>
          </p:cNvPr>
          <p:cNvSpPr/>
          <p:nvPr/>
        </p:nvSpPr>
        <p:spPr>
          <a:xfrm>
            <a:off x="1327921" y="4133599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流程图: 接点 37">
            <a:extLst>
              <a:ext uri="{FF2B5EF4-FFF2-40B4-BE49-F238E27FC236}">
                <a16:creationId xmlns:a16="http://schemas.microsoft.com/office/drawing/2014/main" id="{74DD251B-0FE0-21EE-100A-3D76712C729D}"/>
              </a:ext>
            </a:extLst>
          </p:cNvPr>
          <p:cNvSpPr/>
          <p:nvPr/>
        </p:nvSpPr>
        <p:spPr>
          <a:xfrm>
            <a:off x="1767109" y="4129506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流程图: 接点 37">
            <a:extLst>
              <a:ext uri="{FF2B5EF4-FFF2-40B4-BE49-F238E27FC236}">
                <a16:creationId xmlns:a16="http://schemas.microsoft.com/office/drawing/2014/main" id="{97B09D6A-1B50-B29C-0243-9DCFE40DF33F}"/>
              </a:ext>
            </a:extLst>
          </p:cNvPr>
          <p:cNvSpPr/>
          <p:nvPr/>
        </p:nvSpPr>
        <p:spPr>
          <a:xfrm>
            <a:off x="874222" y="4527396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流程图: 接点 37">
            <a:extLst>
              <a:ext uri="{FF2B5EF4-FFF2-40B4-BE49-F238E27FC236}">
                <a16:creationId xmlns:a16="http://schemas.microsoft.com/office/drawing/2014/main" id="{8599F348-F5FC-BAF3-E76D-1892BAAFEEF8}"/>
              </a:ext>
            </a:extLst>
          </p:cNvPr>
          <p:cNvSpPr/>
          <p:nvPr/>
        </p:nvSpPr>
        <p:spPr>
          <a:xfrm>
            <a:off x="1327921" y="4527396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3A8A1F-F316-CCB7-911A-7850923D7B20}"/>
                  </a:ext>
                </a:extLst>
              </p:cNvPr>
              <p:cNvSpPr txBox="1"/>
              <p:nvPr/>
            </p:nvSpPr>
            <p:spPr>
              <a:xfrm>
                <a:off x="2170660" y="454319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3A8A1F-F316-CCB7-911A-7850923D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660" y="4543190"/>
                <a:ext cx="4191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11A6422E-BD4F-4647-F282-B8E4F84B403B}"/>
              </a:ext>
            </a:extLst>
          </p:cNvPr>
          <p:cNvSpPr/>
          <p:nvPr/>
        </p:nvSpPr>
        <p:spPr>
          <a:xfrm>
            <a:off x="742950" y="5909012"/>
            <a:ext cx="1866900" cy="8425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7">
            <a:extLst>
              <a:ext uri="{FF2B5EF4-FFF2-40B4-BE49-F238E27FC236}">
                <a16:creationId xmlns:a16="http://schemas.microsoft.com/office/drawing/2014/main" id="{018C2F45-6E90-211E-7FD8-539DB52B9718}"/>
              </a:ext>
            </a:extLst>
          </p:cNvPr>
          <p:cNvSpPr/>
          <p:nvPr/>
        </p:nvSpPr>
        <p:spPr>
          <a:xfrm>
            <a:off x="888731" y="5935267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流程图: 接点 37">
            <a:extLst>
              <a:ext uri="{FF2B5EF4-FFF2-40B4-BE49-F238E27FC236}">
                <a16:creationId xmlns:a16="http://schemas.microsoft.com/office/drawing/2014/main" id="{FDF11AA8-FE2A-DF86-DEBB-82BC88D0F1C3}"/>
              </a:ext>
            </a:extLst>
          </p:cNvPr>
          <p:cNvSpPr/>
          <p:nvPr/>
        </p:nvSpPr>
        <p:spPr>
          <a:xfrm>
            <a:off x="1327921" y="5949237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流程图: 接点 37">
            <a:extLst>
              <a:ext uri="{FF2B5EF4-FFF2-40B4-BE49-F238E27FC236}">
                <a16:creationId xmlns:a16="http://schemas.microsoft.com/office/drawing/2014/main" id="{3028C4F3-4B62-5873-7A00-BB9919547B58}"/>
              </a:ext>
            </a:extLst>
          </p:cNvPr>
          <p:cNvSpPr/>
          <p:nvPr/>
        </p:nvSpPr>
        <p:spPr>
          <a:xfrm>
            <a:off x="1767109" y="5945144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流程图: 接点 37">
            <a:extLst>
              <a:ext uri="{FF2B5EF4-FFF2-40B4-BE49-F238E27FC236}">
                <a16:creationId xmlns:a16="http://schemas.microsoft.com/office/drawing/2014/main" id="{74439B33-3CBE-8F64-2B29-AFC2D5B80BC8}"/>
              </a:ext>
            </a:extLst>
          </p:cNvPr>
          <p:cNvSpPr/>
          <p:nvPr/>
        </p:nvSpPr>
        <p:spPr>
          <a:xfrm>
            <a:off x="874222" y="6343034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流程图: 接点 37">
            <a:extLst>
              <a:ext uri="{FF2B5EF4-FFF2-40B4-BE49-F238E27FC236}">
                <a16:creationId xmlns:a16="http://schemas.microsoft.com/office/drawing/2014/main" id="{95AE2C77-B350-308D-772A-7A0F2FBBAC7C}"/>
              </a:ext>
            </a:extLst>
          </p:cNvPr>
          <p:cNvSpPr/>
          <p:nvPr/>
        </p:nvSpPr>
        <p:spPr>
          <a:xfrm>
            <a:off x="1327921" y="6343034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7407DA0-6100-1199-00A8-F6C3E91DC4F9}"/>
                  </a:ext>
                </a:extLst>
              </p:cNvPr>
              <p:cNvSpPr txBox="1"/>
              <p:nvPr/>
            </p:nvSpPr>
            <p:spPr>
              <a:xfrm>
                <a:off x="2170660" y="6358828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7407DA0-6100-1199-00A8-F6C3E91DC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660" y="6358828"/>
                <a:ext cx="4191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7381B520-E49E-58A2-6CEC-ABCFFCC43D82}"/>
              </a:ext>
            </a:extLst>
          </p:cNvPr>
          <p:cNvSpPr txBox="1"/>
          <p:nvPr/>
        </p:nvSpPr>
        <p:spPr>
          <a:xfrm>
            <a:off x="1116234" y="5237785"/>
            <a:ext cx="13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………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557687D-FDB8-5101-4C0B-8FD9A19CB883}"/>
              </a:ext>
            </a:extLst>
          </p:cNvPr>
          <p:cNvSpPr txBox="1"/>
          <p:nvPr/>
        </p:nvSpPr>
        <p:spPr>
          <a:xfrm>
            <a:off x="2741122" y="4514632"/>
            <a:ext cx="174942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随机选取一个用户组的数据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43369B5-C26C-8ED9-479A-D3054E882054}"/>
              </a:ext>
            </a:extLst>
          </p:cNvPr>
          <p:cNvCxnSpPr>
            <a:cxnSpLocks/>
          </p:cNvCxnSpPr>
          <p:nvPr/>
        </p:nvCxnSpPr>
        <p:spPr>
          <a:xfrm>
            <a:off x="2870942" y="5012352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1781A75-DCDF-18A6-2EC9-F3205C6542C1}"/>
              </a:ext>
            </a:extLst>
          </p:cNvPr>
          <p:cNvSpPr/>
          <p:nvPr/>
        </p:nvSpPr>
        <p:spPr>
          <a:xfrm>
            <a:off x="4625351" y="4491264"/>
            <a:ext cx="1866900" cy="8425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37">
            <a:extLst>
              <a:ext uri="{FF2B5EF4-FFF2-40B4-BE49-F238E27FC236}">
                <a16:creationId xmlns:a16="http://schemas.microsoft.com/office/drawing/2014/main" id="{EF90A250-E3AF-6E96-CD17-7B4C09CBE8B8}"/>
              </a:ext>
            </a:extLst>
          </p:cNvPr>
          <p:cNvSpPr/>
          <p:nvPr/>
        </p:nvSpPr>
        <p:spPr>
          <a:xfrm>
            <a:off x="4771132" y="4517519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流程图: 接点 37">
            <a:extLst>
              <a:ext uri="{FF2B5EF4-FFF2-40B4-BE49-F238E27FC236}">
                <a16:creationId xmlns:a16="http://schemas.microsoft.com/office/drawing/2014/main" id="{19E0855A-378D-9A6D-7226-CA10F8C55C3C}"/>
              </a:ext>
            </a:extLst>
          </p:cNvPr>
          <p:cNvSpPr/>
          <p:nvPr/>
        </p:nvSpPr>
        <p:spPr>
          <a:xfrm>
            <a:off x="5210322" y="4531489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流程图: 接点 37">
            <a:extLst>
              <a:ext uri="{FF2B5EF4-FFF2-40B4-BE49-F238E27FC236}">
                <a16:creationId xmlns:a16="http://schemas.microsoft.com/office/drawing/2014/main" id="{07B371BA-A3F0-296F-6CFF-BBD2ABAF2A23}"/>
              </a:ext>
            </a:extLst>
          </p:cNvPr>
          <p:cNvSpPr/>
          <p:nvPr/>
        </p:nvSpPr>
        <p:spPr>
          <a:xfrm>
            <a:off x="5649510" y="4527396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流程图: 接点 37">
            <a:extLst>
              <a:ext uri="{FF2B5EF4-FFF2-40B4-BE49-F238E27FC236}">
                <a16:creationId xmlns:a16="http://schemas.microsoft.com/office/drawing/2014/main" id="{90CF3C32-92B4-FFFF-C330-3791F32D374C}"/>
              </a:ext>
            </a:extLst>
          </p:cNvPr>
          <p:cNvSpPr/>
          <p:nvPr/>
        </p:nvSpPr>
        <p:spPr>
          <a:xfrm>
            <a:off x="4756623" y="4925286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流程图: 接点 37">
            <a:extLst>
              <a:ext uri="{FF2B5EF4-FFF2-40B4-BE49-F238E27FC236}">
                <a16:creationId xmlns:a16="http://schemas.microsoft.com/office/drawing/2014/main" id="{8F7777C6-8063-76AC-4CEC-B69A9D038E7B}"/>
              </a:ext>
            </a:extLst>
          </p:cNvPr>
          <p:cNvSpPr/>
          <p:nvPr/>
        </p:nvSpPr>
        <p:spPr>
          <a:xfrm>
            <a:off x="5210322" y="4925286"/>
            <a:ext cx="403551" cy="3851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4171A0E-1923-5E8A-B3FC-2F4B478E8CF0}"/>
                  </a:ext>
                </a:extLst>
              </p:cNvPr>
              <p:cNvSpPr txBox="1"/>
              <p:nvPr/>
            </p:nvSpPr>
            <p:spPr>
              <a:xfrm>
                <a:off x="6053061" y="494108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4171A0E-1923-5E8A-B3FC-2F4B478E8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061" y="4941080"/>
                <a:ext cx="419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4E35B5C-9456-8044-249B-C36CA348AF9F}"/>
              </a:ext>
            </a:extLst>
          </p:cNvPr>
          <p:cNvCxnSpPr/>
          <p:nvPr/>
        </p:nvCxnSpPr>
        <p:spPr>
          <a:xfrm flipV="1">
            <a:off x="5537200" y="2800350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191F939-B7CC-32E3-D8EF-0085117BF246}"/>
              </a:ext>
            </a:extLst>
          </p:cNvPr>
          <p:cNvCxnSpPr>
            <a:cxnSpLocks/>
          </p:cNvCxnSpPr>
          <p:nvPr/>
        </p:nvCxnSpPr>
        <p:spPr>
          <a:xfrm>
            <a:off x="2806700" y="1630961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B3AFEE-1D96-7646-638E-B38277C77FB8}"/>
              </a:ext>
            </a:extLst>
          </p:cNvPr>
          <p:cNvSpPr txBox="1"/>
          <p:nvPr/>
        </p:nvSpPr>
        <p:spPr>
          <a:xfrm>
            <a:off x="2649851" y="1181289"/>
            <a:ext cx="252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拷贝选择组的用户数据</a:t>
            </a: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4DBC220F-2D9E-2D6A-253E-FB146D93A1E5}"/>
              </a:ext>
            </a:extLst>
          </p:cNvPr>
          <p:cNvSpPr/>
          <p:nvPr/>
        </p:nvSpPr>
        <p:spPr>
          <a:xfrm>
            <a:off x="5276914" y="249801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057E2AE3-5830-018E-B420-A5E47C7DCDFC}"/>
              </a:ext>
            </a:extLst>
          </p:cNvPr>
          <p:cNvSpPr/>
          <p:nvPr/>
        </p:nvSpPr>
        <p:spPr>
          <a:xfrm>
            <a:off x="5276914" y="948301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5DE1B590-5985-3B26-8D32-028030F5175B}"/>
              </a:ext>
            </a:extLst>
          </p:cNvPr>
          <p:cNvSpPr/>
          <p:nvPr/>
        </p:nvSpPr>
        <p:spPr>
          <a:xfrm>
            <a:off x="5276914" y="2243701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F46AF87-BC65-E3DD-B523-D84BC8B65D9B}"/>
              </a:ext>
            </a:extLst>
          </p:cNvPr>
          <p:cNvSpPr txBox="1"/>
          <p:nvPr/>
        </p:nvSpPr>
        <p:spPr>
          <a:xfrm>
            <a:off x="5184839" y="1674424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0615350-F1AA-A640-B604-2B5A36C0819F}"/>
                  </a:ext>
                </a:extLst>
              </p:cNvPr>
              <p:cNvSpPr txBox="1"/>
              <p:nvPr/>
            </p:nvSpPr>
            <p:spPr>
              <a:xfrm>
                <a:off x="5248339" y="346419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0615350-F1AA-A640-B604-2B5A36C08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339" y="346419"/>
                <a:ext cx="575945" cy="277934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648508B-CB9D-C6B4-7FDA-BB94E2ABABA4}"/>
                  </a:ext>
                </a:extLst>
              </p:cNvPr>
              <p:cNvSpPr txBox="1"/>
              <p:nvPr/>
            </p:nvSpPr>
            <p:spPr>
              <a:xfrm>
                <a:off x="5248339" y="1021961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648508B-CB9D-C6B4-7FDA-BB94E2ABA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339" y="1021961"/>
                <a:ext cx="575945" cy="277934"/>
              </a:xfrm>
              <a:prstGeom prst="rect">
                <a:avLst/>
              </a:prstGeom>
              <a:blipFill>
                <a:blip r:embed="rId10"/>
                <a:stretch>
                  <a:fillRect b="-1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D91709B-4F48-F1A2-1B9A-D15F37427425}"/>
                  </a:ext>
                </a:extLst>
              </p:cNvPr>
              <p:cNvSpPr txBox="1"/>
              <p:nvPr/>
            </p:nvSpPr>
            <p:spPr>
              <a:xfrm>
                <a:off x="5248339" y="2325615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D91709B-4F48-F1A2-1B9A-D15F37427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339" y="2325615"/>
                <a:ext cx="575945" cy="277934"/>
              </a:xfrm>
              <a:prstGeom prst="rect">
                <a:avLst/>
              </a:prstGeom>
              <a:blipFill>
                <a:blip r:embed="rId11"/>
                <a:stretch>
                  <a:fillRect b="-10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237607C-B185-C935-DA34-7D791116879E}"/>
              </a:ext>
            </a:extLst>
          </p:cNvPr>
          <p:cNvCxnSpPr/>
          <p:nvPr/>
        </p:nvCxnSpPr>
        <p:spPr>
          <a:xfrm>
            <a:off x="6051617" y="1640491"/>
            <a:ext cx="2228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7483E433-9447-7FC0-8289-26BC179C664E}"/>
              </a:ext>
            </a:extLst>
          </p:cNvPr>
          <p:cNvSpPr txBox="1"/>
          <p:nvPr/>
        </p:nvSpPr>
        <p:spPr>
          <a:xfrm>
            <a:off x="6051614" y="1174851"/>
            <a:ext cx="2145028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注入到原始数据集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F4D17F2-C02D-BEAB-3F34-E4C3C3068DCD}"/>
              </a:ext>
            </a:extLst>
          </p:cNvPr>
          <p:cNvSpPr/>
          <p:nvPr/>
        </p:nvSpPr>
        <p:spPr>
          <a:xfrm>
            <a:off x="8515417" y="554641"/>
            <a:ext cx="2349500" cy="22288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357C1890-5FBE-7D69-DA86-5041612CA1C6}"/>
              </a:ext>
            </a:extLst>
          </p:cNvPr>
          <p:cNvSpPr/>
          <p:nvPr/>
        </p:nvSpPr>
        <p:spPr>
          <a:xfrm>
            <a:off x="8921817" y="735931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41FB0CE5-2DA1-4D0E-E0E7-C36AC8DFA915}"/>
              </a:ext>
            </a:extLst>
          </p:cNvPr>
          <p:cNvSpPr/>
          <p:nvPr/>
        </p:nvSpPr>
        <p:spPr>
          <a:xfrm>
            <a:off x="8679879" y="1289970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C05C7E44-4781-E084-386E-C10C9FA09582}"/>
              </a:ext>
            </a:extLst>
          </p:cNvPr>
          <p:cNvSpPr/>
          <p:nvPr/>
        </p:nvSpPr>
        <p:spPr>
          <a:xfrm>
            <a:off x="9126604" y="2260884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流程图: 接点 37">
            <a:extLst>
              <a:ext uri="{FF2B5EF4-FFF2-40B4-BE49-F238E27FC236}">
                <a16:creationId xmlns:a16="http://schemas.microsoft.com/office/drawing/2014/main" id="{819698B5-2EDF-483E-A796-B86AD806BE49}"/>
              </a:ext>
            </a:extLst>
          </p:cNvPr>
          <p:cNvSpPr/>
          <p:nvPr/>
        </p:nvSpPr>
        <p:spPr>
          <a:xfrm>
            <a:off x="10138465" y="818165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流程图: 接点 37">
            <a:extLst>
              <a:ext uri="{FF2B5EF4-FFF2-40B4-BE49-F238E27FC236}">
                <a16:creationId xmlns:a16="http://schemas.microsoft.com/office/drawing/2014/main" id="{BC26E306-6AE8-C36A-B301-F7202D12425C}"/>
              </a:ext>
            </a:extLst>
          </p:cNvPr>
          <p:cNvSpPr/>
          <p:nvPr/>
        </p:nvSpPr>
        <p:spPr>
          <a:xfrm>
            <a:off x="9527917" y="1420779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流程图: 接点 37">
            <a:extLst>
              <a:ext uri="{FF2B5EF4-FFF2-40B4-BE49-F238E27FC236}">
                <a16:creationId xmlns:a16="http://schemas.microsoft.com/office/drawing/2014/main" id="{06926F43-E08A-0262-3DA2-43D70A37B95A}"/>
              </a:ext>
            </a:extLst>
          </p:cNvPr>
          <p:cNvSpPr/>
          <p:nvPr/>
        </p:nvSpPr>
        <p:spPr>
          <a:xfrm>
            <a:off x="8590347" y="1879408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流程图: 接点 37">
            <a:extLst>
              <a:ext uri="{FF2B5EF4-FFF2-40B4-BE49-F238E27FC236}">
                <a16:creationId xmlns:a16="http://schemas.microsoft.com/office/drawing/2014/main" id="{FE39D5DB-F86F-A029-E885-1D5A11006DFF}"/>
              </a:ext>
            </a:extLst>
          </p:cNvPr>
          <p:cNvSpPr/>
          <p:nvPr/>
        </p:nvSpPr>
        <p:spPr>
          <a:xfrm>
            <a:off x="10212931" y="1684939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流程图: 接点 37">
            <a:extLst>
              <a:ext uri="{FF2B5EF4-FFF2-40B4-BE49-F238E27FC236}">
                <a16:creationId xmlns:a16="http://schemas.microsoft.com/office/drawing/2014/main" id="{8EFBCF2B-3D83-28BF-7540-55BABE573911}"/>
              </a:ext>
            </a:extLst>
          </p:cNvPr>
          <p:cNvSpPr/>
          <p:nvPr/>
        </p:nvSpPr>
        <p:spPr>
          <a:xfrm>
            <a:off x="9527916" y="770222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流程图: 接点 37">
            <a:extLst>
              <a:ext uri="{FF2B5EF4-FFF2-40B4-BE49-F238E27FC236}">
                <a16:creationId xmlns:a16="http://schemas.microsoft.com/office/drawing/2014/main" id="{BDE450F2-7A95-DA1F-A821-2E0744E644B6}"/>
              </a:ext>
            </a:extLst>
          </p:cNvPr>
          <p:cNvSpPr/>
          <p:nvPr/>
        </p:nvSpPr>
        <p:spPr>
          <a:xfrm>
            <a:off x="9658416" y="2056413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18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42B42D0-FC08-DA26-3B7B-FFAADAB21E00}"/>
              </a:ext>
            </a:extLst>
          </p:cNvPr>
          <p:cNvSpPr/>
          <p:nvPr/>
        </p:nvSpPr>
        <p:spPr>
          <a:xfrm>
            <a:off x="920750" y="1659026"/>
            <a:ext cx="2349500" cy="22288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37">
            <a:extLst>
              <a:ext uri="{FF2B5EF4-FFF2-40B4-BE49-F238E27FC236}">
                <a16:creationId xmlns:a16="http://schemas.microsoft.com/office/drawing/2014/main" id="{01CC7517-070E-D8BF-AE35-04C2E732F201}"/>
              </a:ext>
            </a:extLst>
          </p:cNvPr>
          <p:cNvSpPr/>
          <p:nvPr/>
        </p:nvSpPr>
        <p:spPr>
          <a:xfrm>
            <a:off x="2543798" y="1922550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流程图: 接点 37">
            <a:extLst>
              <a:ext uri="{FF2B5EF4-FFF2-40B4-BE49-F238E27FC236}">
                <a16:creationId xmlns:a16="http://schemas.microsoft.com/office/drawing/2014/main" id="{BCEC6B79-2890-DF11-F7DE-B012C8832DA6}"/>
              </a:ext>
            </a:extLst>
          </p:cNvPr>
          <p:cNvSpPr/>
          <p:nvPr/>
        </p:nvSpPr>
        <p:spPr>
          <a:xfrm>
            <a:off x="1933250" y="2525164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流程图: 接点 37">
            <a:extLst>
              <a:ext uri="{FF2B5EF4-FFF2-40B4-BE49-F238E27FC236}">
                <a16:creationId xmlns:a16="http://schemas.microsoft.com/office/drawing/2014/main" id="{D762CC6B-644D-A650-237D-C665F144A329}"/>
              </a:ext>
            </a:extLst>
          </p:cNvPr>
          <p:cNvSpPr/>
          <p:nvPr/>
        </p:nvSpPr>
        <p:spPr>
          <a:xfrm>
            <a:off x="995680" y="2983793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流程图: 接点 37">
            <a:extLst>
              <a:ext uri="{FF2B5EF4-FFF2-40B4-BE49-F238E27FC236}">
                <a16:creationId xmlns:a16="http://schemas.microsoft.com/office/drawing/2014/main" id="{C7D01334-AFF2-CF9F-C94A-6F6436B1F8F1}"/>
              </a:ext>
            </a:extLst>
          </p:cNvPr>
          <p:cNvSpPr/>
          <p:nvPr/>
        </p:nvSpPr>
        <p:spPr>
          <a:xfrm>
            <a:off x="2618264" y="2789324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流程图: 接点 37">
            <a:extLst>
              <a:ext uri="{FF2B5EF4-FFF2-40B4-BE49-F238E27FC236}">
                <a16:creationId xmlns:a16="http://schemas.microsoft.com/office/drawing/2014/main" id="{09058B0F-9D45-FEE5-34F8-870F9A864293}"/>
              </a:ext>
            </a:extLst>
          </p:cNvPr>
          <p:cNvSpPr/>
          <p:nvPr/>
        </p:nvSpPr>
        <p:spPr>
          <a:xfrm>
            <a:off x="1933249" y="1874607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流程图: 接点 37">
            <a:extLst>
              <a:ext uri="{FF2B5EF4-FFF2-40B4-BE49-F238E27FC236}">
                <a16:creationId xmlns:a16="http://schemas.microsoft.com/office/drawing/2014/main" id="{1B1EC43F-1ECB-B80A-CE9C-83BCE5D5AAEE}"/>
              </a:ext>
            </a:extLst>
          </p:cNvPr>
          <p:cNvSpPr/>
          <p:nvPr/>
        </p:nvSpPr>
        <p:spPr>
          <a:xfrm>
            <a:off x="2063749" y="3160798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DCCC7D-262B-43AA-2122-CBCAD00B7467}"/>
              </a:ext>
            </a:extLst>
          </p:cNvPr>
          <p:cNvSpPr txBox="1"/>
          <p:nvPr/>
        </p:nvSpPr>
        <p:spPr>
          <a:xfrm>
            <a:off x="1050925" y="3941214"/>
            <a:ext cx="208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原始数据集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700E37-26E5-277B-1F32-9C1F544F0958}"/>
              </a:ext>
            </a:extLst>
          </p:cNvPr>
          <p:cNvCxnSpPr/>
          <p:nvPr/>
        </p:nvCxnSpPr>
        <p:spPr>
          <a:xfrm flipV="1">
            <a:off x="3562350" y="2773446"/>
            <a:ext cx="1962150" cy="1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14B722E-9107-5631-C982-918A45451D26}"/>
              </a:ext>
            </a:extLst>
          </p:cNvPr>
          <p:cNvSpPr txBox="1"/>
          <p:nvPr/>
        </p:nvSpPr>
        <p:spPr>
          <a:xfrm>
            <a:off x="3740150" y="2394355"/>
            <a:ext cx="160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本地差分隐私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4D40D9F-1AFF-F185-B8A0-007AF8974362}"/>
              </a:ext>
            </a:extLst>
          </p:cNvPr>
          <p:cNvSpPr/>
          <p:nvPr/>
        </p:nvSpPr>
        <p:spPr>
          <a:xfrm>
            <a:off x="5816600" y="1607598"/>
            <a:ext cx="2349500" cy="22288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7">
            <a:extLst>
              <a:ext uri="{FF2B5EF4-FFF2-40B4-BE49-F238E27FC236}">
                <a16:creationId xmlns:a16="http://schemas.microsoft.com/office/drawing/2014/main" id="{9EC97CCB-11B1-D3FF-6D81-C0AB649133E4}"/>
              </a:ext>
            </a:extLst>
          </p:cNvPr>
          <p:cNvSpPr/>
          <p:nvPr/>
        </p:nvSpPr>
        <p:spPr>
          <a:xfrm>
            <a:off x="7108212" y="1628020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流程图: 接点 37">
            <a:extLst>
              <a:ext uri="{FF2B5EF4-FFF2-40B4-BE49-F238E27FC236}">
                <a16:creationId xmlns:a16="http://schemas.microsoft.com/office/drawing/2014/main" id="{5F90E3F8-CF43-F952-716F-E1B0E3099AE5}"/>
              </a:ext>
            </a:extLst>
          </p:cNvPr>
          <p:cNvSpPr/>
          <p:nvPr/>
        </p:nvSpPr>
        <p:spPr>
          <a:xfrm>
            <a:off x="5865096" y="3126159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流程图: 接点 37">
            <a:extLst>
              <a:ext uri="{FF2B5EF4-FFF2-40B4-BE49-F238E27FC236}">
                <a16:creationId xmlns:a16="http://schemas.microsoft.com/office/drawing/2014/main" id="{CDDC2788-B5C5-D7E5-A6D3-3CA8F01D0037}"/>
              </a:ext>
            </a:extLst>
          </p:cNvPr>
          <p:cNvSpPr/>
          <p:nvPr/>
        </p:nvSpPr>
        <p:spPr>
          <a:xfrm>
            <a:off x="5988966" y="2341967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流程图: 接点 37">
            <a:extLst>
              <a:ext uri="{FF2B5EF4-FFF2-40B4-BE49-F238E27FC236}">
                <a16:creationId xmlns:a16="http://schemas.microsoft.com/office/drawing/2014/main" id="{DDC22CAA-62F1-4482-F977-104932BB544B}"/>
              </a:ext>
            </a:extLst>
          </p:cNvPr>
          <p:cNvSpPr/>
          <p:nvPr/>
        </p:nvSpPr>
        <p:spPr>
          <a:xfrm>
            <a:off x="7514114" y="2737896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流程图: 接点 37">
            <a:extLst>
              <a:ext uri="{FF2B5EF4-FFF2-40B4-BE49-F238E27FC236}">
                <a16:creationId xmlns:a16="http://schemas.microsoft.com/office/drawing/2014/main" id="{C1F1742F-C118-5D7D-CBE7-05DAE4AD78D5}"/>
              </a:ext>
            </a:extLst>
          </p:cNvPr>
          <p:cNvSpPr/>
          <p:nvPr/>
        </p:nvSpPr>
        <p:spPr>
          <a:xfrm>
            <a:off x="6198093" y="1735916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44728DE7-D2C1-472E-BCD3-87155C5093F7}"/>
              </a:ext>
            </a:extLst>
          </p:cNvPr>
          <p:cNvSpPr/>
          <p:nvPr/>
        </p:nvSpPr>
        <p:spPr>
          <a:xfrm>
            <a:off x="7031514" y="3190495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87C281-0553-5545-6730-A770AE54B36F}"/>
              </a:ext>
            </a:extLst>
          </p:cNvPr>
          <p:cNvSpPr txBox="1"/>
          <p:nvPr/>
        </p:nvSpPr>
        <p:spPr>
          <a:xfrm>
            <a:off x="5915024" y="3868017"/>
            <a:ext cx="208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处理后的数据集</a:t>
            </a:r>
          </a:p>
        </p:txBody>
      </p:sp>
      <p:sp>
        <p:nvSpPr>
          <p:cNvPr id="40" name="流程图: 接点 37">
            <a:extLst>
              <a:ext uri="{FF2B5EF4-FFF2-40B4-BE49-F238E27FC236}">
                <a16:creationId xmlns:a16="http://schemas.microsoft.com/office/drawing/2014/main" id="{CABFDF09-F106-1CDD-E3A0-B0B129C5B885}"/>
              </a:ext>
            </a:extLst>
          </p:cNvPr>
          <p:cNvSpPr/>
          <p:nvPr/>
        </p:nvSpPr>
        <p:spPr>
          <a:xfrm>
            <a:off x="1264900" y="2311861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流程图: 接点 37">
            <a:extLst>
              <a:ext uri="{FF2B5EF4-FFF2-40B4-BE49-F238E27FC236}">
                <a16:creationId xmlns:a16="http://schemas.microsoft.com/office/drawing/2014/main" id="{55D483DB-07E0-AE28-FE40-CEC180C3D360}"/>
              </a:ext>
            </a:extLst>
          </p:cNvPr>
          <p:cNvSpPr/>
          <p:nvPr/>
        </p:nvSpPr>
        <p:spPr>
          <a:xfrm>
            <a:off x="6751540" y="2449923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2" name="图片 41" descr="卡通人物&#10;&#10;描述已自动生成">
            <a:extLst>
              <a:ext uri="{FF2B5EF4-FFF2-40B4-BE49-F238E27FC236}">
                <a16:creationId xmlns:a16="http://schemas.microsoft.com/office/drawing/2014/main" id="{2B03A0E0-8F48-5E74-B07B-CE64D3304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47" y="4946980"/>
            <a:ext cx="1111010" cy="1111010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0282CDE-2118-0248-4FE5-31BFA544AC33}"/>
              </a:ext>
            </a:extLst>
          </p:cNvPr>
          <p:cNvCxnSpPr/>
          <p:nvPr/>
        </p:nvCxnSpPr>
        <p:spPr>
          <a:xfrm flipV="1">
            <a:off x="7108212" y="4237349"/>
            <a:ext cx="0" cy="575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B7D6F06-1D53-F5DB-ED62-DE2E8BC1ACD5}"/>
              </a:ext>
            </a:extLst>
          </p:cNvPr>
          <p:cNvSpPr txBox="1"/>
          <p:nvPr/>
        </p:nvSpPr>
        <p:spPr>
          <a:xfrm>
            <a:off x="7039512" y="4340658"/>
            <a:ext cx="73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采集</a:t>
            </a:r>
          </a:p>
        </p:txBody>
      </p:sp>
    </p:spTree>
    <p:extLst>
      <p:ext uri="{BB962C8B-B14F-4D97-AF65-F5344CB8AC3E}">
        <p14:creationId xmlns:p14="http://schemas.microsoft.com/office/powerpoint/2010/main" val="347091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A15C44-916D-2C7D-9D36-921F1C733B13}"/>
              </a:ext>
            </a:extLst>
          </p:cNvPr>
          <p:cNvSpPr/>
          <p:nvPr/>
        </p:nvSpPr>
        <p:spPr>
          <a:xfrm>
            <a:off x="889000" y="1544098"/>
            <a:ext cx="2349500" cy="22288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37">
            <a:extLst>
              <a:ext uri="{FF2B5EF4-FFF2-40B4-BE49-F238E27FC236}">
                <a16:creationId xmlns:a16="http://schemas.microsoft.com/office/drawing/2014/main" id="{8FDF860E-45C8-BB9E-55F2-F9AA62D18476}"/>
              </a:ext>
            </a:extLst>
          </p:cNvPr>
          <p:cNvSpPr/>
          <p:nvPr/>
        </p:nvSpPr>
        <p:spPr>
          <a:xfrm>
            <a:off x="2180612" y="1564520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流程图: 接点 37">
            <a:extLst>
              <a:ext uri="{FF2B5EF4-FFF2-40B4-BE49-F238E27FC236}">
                <a16:creationId xmlns:a16="http://schemas.microsoft.com/office/drawing/2014/main" id="{EFF62786-1B2E-0F2B-3162-B679A794B0D0}"/>
              </a:ext>
            </a:extLst>
          </p:cNvPr>
          <p:cNvSpPr/>
          <p:nvPr/>
        </p:nvSpPr>
        <p:spPr>
          <a:xfrm>
            <a:off x="937496" y="3062659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流程图: 接点 37">
            <a:extLst>
              <a:ext uri="{FF2B5EF4-FFF2-40B4-BE49-F238E27FC236}">
                <a16:creationId xmlns:a16="http://schemas.microsoft.com/office/drawing/2014/main" id="{5669C97A-0E67-E40D-ACE0-4EC5204AA711}"/>
              </a:ext>
            </a:extLst>
          </p:cNvPr>
          <p:cNvSpPr/>
          <p:nvPr/>
        </p:nvSpPr>
        <p:spPr>
          <a:xfrm>
            <a:off x="1061366" y="2278467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流程图: 接点 37">
            <a:extLst>
              <a:ext uri="{FF2B5EF4-FFF2-40B4-BE49-F238E27FC236}">
                <a16:creationId xmlns:a16="http://schemas.microsoft.com/office/drawing/2014/main" id="{66AA6E2D-86A5-FB89-7ADD-B0DB01889944}"/>
              </a:ext>
            </a:extLst>
          </p:cNvPr>
          <p:cNvSpPr/>
          <p:nvPr/>
        </p:nvSpPr>
        <p:spPr>
          <a:xfrm>
            <a:off x="2586514" y="2674396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流程图: 接点 37">
            <a:extLst>
              <a:ext uri="{FF2B5EF4-FFF2-40B4-BE49-F238E27FC236}">
                <a16:creationId xmlns:a16="http://schemas.microsoft.com/office/drawing/2014/main" id="{E0CF412C-EDCF-C74B-E822-939364BAEA23}"/>
              </a:ext>
            </a:extLst>
          </p:cNvPr>
          <p:cNvSpPr/>
          <p:nvPr/>
        </p:nvSpPr>
        <p:spPr>
          <a:xfrm>
            <a:off x="1270493" y="1672416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E2E61DF1-0851-552D-C9A1-B7637B9BF8F3}"/>
              </a:ext>
            </a:extLst>
          </p:cNvPr>
          <p:cNvSpPr/>
          <p:nvPr/>
        </p:nvSpPr>
        <p:spPr>
          <a:xfrm>
            <a:off x="2103914" y="3126995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流程图: 接点 37">
            <a:extLst>
              <a:ext uri="{FF2B5EF4-FFF2-40B4-BE49-F238E27FC236}">
                <a16:creationId xmlns:a16="http://schemas.microsoft.com/office/drawing/2014/main" id="{80CD05E2-3FA7-90A5-AD4E-5B4856E3F6CD}"/>
              </a:ext>
            </a:extLst>
          </p:cNvPr>
          <p:cNvSpPr/>
          <p:nvPr/>
        </p:nvSpPr>
        <p:spPr>
          <a:xfrm>
            <a:off x="1823940" y="2386423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97328A-6621-D814-6BD4-63F8C0AD410C}"/>
              </a:ext>
            </a:extLst>
          </p:cNvPr>
          <p:cNvCxnSpPr/>
          <p:nvPr/>
        </p:nvCxnSpPr>
        <p:spPr>
          <a:xfrm>
            <a:off x="3581400" y="2674396"/>
            <a:ext cx="1987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7589B6-0FA7-92BB-E0F8-7DE66A340888}"/>
              </a:ext>
            </a:extLst>
          </p:cNvPr>
          <p:cNvSpPr txBox="1"/>
          <p:nvPr/>
        </p:nvSpPr>
        <p:spPr>
          <a:xfrm>
            <a:off x="1019175" y="3814572"/>
            <a:ext cx="208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处理后的数据集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555F64-63FD-A302-F038-22F71479EEE7}"/>
              </a:ext>
            </a:extLst>
          </p:cNvPr>
          <p:cNvSpPr/>
          <p:nvPr/>
        </p:nvSpPr>
        <p:spPr>
          <a:xfrm>
            <a:off x="5911850" y="1155211"/>
            <a:ext cx="2946400" cy="8186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37">
            <a:extLst>
              <a:ext uri="{FF2B5EF4-FFF2-40B4-BE49-F238E27FC236}">
                <a16:creationId xmlns:a16="http://schemas.microsoft.com/office/drawing/2014/main" id="{C70DB3CC-155C-2B8E-C584-7FBC71370047}"/>
              </a:ext>
            </a:extLst>
          </p:cNvPr>
          <p:cNvSpPr/>
          <p:nvPr/>
        </p:nvSpPr>
        <p:spPr>
          <a:xfrm>
            <a:off x="5984262" y="1259821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流程图: 接点 37">
            <a:extLst>
              <a:ext uri="{FF2B5EF4-FFF2-40B4-BE49-F238E27FC236}">
                <a16:creationId xmlns:a16="http://schemas.microsoft.com/office/drawing/2014/main" id="{7634D0F9-F508-2154-ED4E-1AF6AD160E85}"/>
              </a:ext>
            </a:extLst>
          </p:cNvPr>
          <p:cNvSpPr/>
          <p:nvPr/>
        </p:nvSpPr>
        <p:spPr>
          <a:xfrm>
            <a:off x="6714512" y="1259820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流程图: 接点 37">
            <a:extLst>
              <a:ext uri="{FF2B5EF4-FFF2-40B4-BE49-F238E27FC236}">
                <a16:creationId xmlns:a16="http://schemas.microsoft.com/office/drawing/2014/main" id="{CB52C5E4-7C2F-2A33-2BDA-DB384FB5EB9F}"/>
              </a:ext>
            </a:extLst>
          </p:cNvPr>
          <p:cNvSpPr/>
          <p:nvPr/>
        </p:nvSpPr>
        <p:spPr>
          <a:xfrm>
            <a:off x="7444762" y="1259819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65E962-0E8E-393B-E307-0F171F3EFB1E}"/>
              </a:ext>
            </a:extLst>
          </p:cNvPr>
          <p:cNvSpPr/>
          <p:nvPr/>
        </p:nvSpPr>
        <p:spPr>
          <a:xfrm>
            <a:off x="5911850" y="2240755"/>
            <a:ext cx="2946400" cy="8186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37">
            <a:extLst>
              <a:ext uri="{FF2B5EF4-FFF2-40B4-BE49-F238E27FC236}">
                <a16:creationId xmlns:a16="http://schemas.microsoft.com/office/drawing/2014/main" id="{64B6CBD1-DC96-45BF-2259-8A33681CD7A2}"/>
              </a:ext>
            </a:extLst>
          </p:cNvPr>
          <p:cNvSpPr/>
          <p:nvPr/>
        </p:nvSpPr>
        <p:spPr>
          <a:xfrm>
            <a:off x="5984262" y="2345365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流程图: 接点 37">
            <a:extLst>
              <a:ext uri="{FF2B5EF4-FFF2-40B4-BE49-F238E27FC236}">
                <a16:creationId xmlns:a16="http://schemas.microsoft.com/office/drawing/2014/main" id="{5E7E06BD-955B-D498-BAA4-A403A814B1BA}"/>
              </a:ext>
            </a:extLst>
          </p:cNvPr>
          <p:cNvSpPr/>
          <p:nvPr/>
        </p:nvSpPr>
        <p:spPr>
          <a:xfrm>
            <a:off x="6714512" y="2345364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流程图: 接点 37">
            <a:extLst>
              <a:ext uri="{FF2B5EF4-FFF2-40B4-BE49-F238E27FC236}">
                <a16:creationId xmlns:a16="http://schemas.microsoft.com/office/drawing/2014/main" id="{20BA6292-7009-4839-2969-A8F56FA99FBA}"/>
              </a:ext>
            </a:extLst>
          </p:cNvPr>
          <p:cNvSpPr/>
          <p:nvPr/>
        </p:nvSpPr>
        <p:spPr>
          <a:xfrm>
            <a:off x="7444762" y="2345363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28E213-2C9E-A2DE-AD34-42343D6173CA}"/>
              </a:ext>
            </a:extLst>
          </p:cNvPr>
          <p:cNvSpPr/>
          <p:nvPr/>
        </p:nvSpPr>
        <p:spPr>
          <a:xfrm>
            <a:off x="5911850" y="3326299"/>
            <a:ext cx="2946400" cy="8186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37">
            <a:extLst>
              <a:ext uri="{FF2B5EF4-FFF2-40B4-BE49-F238E27FC236}">
                <a16:creationId xmlns:a16="http://schemas.microsoft.com/office/drawing/2014/main" id="{825E95D3-4394-D434-B28F-8E554F7AACFF}"/>
              </a:ext>
            </a:extLst>
          </p:cNvPr>
          <p:cNvSpPr/>
          <p:nvPr/>
        </p:nvSpPr>
        <p:spPr>
          <a:xfrm>
            <a:off x="5984262" y="3430909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流程图: 接点 37">
            <a:extLst>
              <a:ext uri="{FF2B5EF4-FFF2-40B4-BE49-F238E27FC236}">
                <a16:creationId xmlns:a16="http://schemas.microsoft.com/office/drawing/2014/main" id="{73DF72FC-0104-2AAE-DD80-6DABB152B505}"/>
              </a:ext>
            </a:extLst>
          </p:cNvPr>
          <p:cNvSpPr/>
          <p:nvPr/>
        </p:nvSpPr>
        <p:spPr>
          <a:xfrm>
            <a:off x="6714512" y="3430908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流程图: 接点 37">
            <a:extLst>
              <a:ext uri="{FF2B5EF4-FFF2-40B4-BE49-F238E27FC236}">
                <a16:creationId xmlns:a16="http://schemas.microsoft.com/office/drawing/2014/main" id="{01FD2CE7-653B-2A6E-853E-6BDA4E1AD09E}"/>
              </a:ext>
            </a:extLst>
          </p:cNvPr>
          <p:cNvSpPr/>
          <p:nvPr/>
        </p:nvSpPr>
        <p:spPr>
          <a:xfrm>
            <a:off x="7444762" y="3430907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DDD0E9-635F-6869-6A46-4A250A43A35F}"/>
              </a:ext>
            </a:extLst>
          </p:cNvPr>
          <p:cNvSpPr txBox="1"/>
          <p:nvPr/>
        </p:nvSpPr>
        <p:spPr>
          <a:xfrm>
            <a:off x="3721100" y="2178234"/>
            <a:ext cx="17018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根据需要选择划分用户数据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18DC2BE-8758-E1A0-6CF5-021719267E7A}"/>
                  </a:ext>
                </a:extLst>
              </p:cNvPr>
              <p:cNvSpPr txBox="1"/>
              <p:nvPr/>
            </p:nvSpPr>
            <p:spPr>
              <a:xfrm>
                <a:off x="8306753" y="1553294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18DC2BE-8758-E1A0-6CF5-021719267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753" y="1553294"/>
                <a:ext cx="419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6AE23C7-A309-27FE-8B54-38BA9516CA6F}"/>
                  </a:ext>
                </a:extLst>
              </p:cNvPr>
              <p:cNvSpPr txBox="1"/>
              <p:nvPr/>
            </p:nvSpPr>
            <p:spPr>
              <a:xfrm>
                <a:off x="8310076" y="2658518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6AE23C7-A309-27FE-8B54-38BA9516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076" y="2658518"/>
                <a:ext cx="4191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0A41FE0-8CBC-811A-F615-990ABFC4B57A}"/>
                  </a:ext>
                </a:extLst>
              </p:cNvPr>
              <p:cNvSpPr txBox="1"/>
              <p:nvPr/>
            </p:nvSpPr>
            <p:spPr>
              <a:xfrm>
                <a:off x="8306753" y="3745774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0A41FE0-8CBC-811A-F615-990ABFC4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753" y="3745774"/>
                <a:ext cx="419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8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60CA4B-AC17-212E-D35F-A186358DC287}"/>
              </a:ext>
            </a:extLst>
          </p:cNvPr>
          <p:cNvSpPr/>
          <p:nvPr/>
        </p:nvSpPr>
        <p:spPr>
          <a:xfrm>
            <a:off x="1130300" y="2610383"/>
            <a:ext cx="2946400" cy="8186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7">
            <a:extLst>
              <a:ext uri="{FF2B5EF4-FFF2-40B4-BE49-F238E27FC236}">
                <a16:creationId xmlns:a16="http://schemas.microsoft.com/office/drawing/2014/main" id="{99DD2EDB-184D-FB1E-E43C-C89F5D246568}"/>
              </a:ext>
            </a:extLst>
          </p:cNvPr>
          <p:cNvSpPr/>
          <p:nvPr/>
        </p:nvSpPr>
        <p:spPr>
          <a:xfrm>
            <a:off x="1202712" y="2714993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流程图: 接点 37">
            <a:extLst>
              <a:ext uri="{FF2B5EF4-FFF2-40B4-BE49-F238E27FC236}">
                <a16:creationId xmlns:a16="http://schemas.microsoft.com/office/drawing/2014/main" id="{BFDEE452-9CD7-23BB-5B18-00DB7B74C0D0}"/>
              </a:ext>
            </a:extLst>
          </p:cNvPr>
          <p:cNvSpPr/>
          <p:nvPr/>
        </p:nvSpPr>
        <p:spPr>
          <a:xfrm>
            <a:off x="1932962" y="2714992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流程图: 接点 37">
            <a:extLst>
              <a:ext uri="{FF2B5EF4-FFF2-40B4-BE49-F238E27FC236}">
                <a16:creationId xmlns:a16="http://schemas.microsoft.com/office/drawing/2014/main" id="{298418FD-D394-4A09-91C7-EC8FFC17D7A7}"/>
              </a:ext>
            </a:extLst>
          </p:cNvPr>
          <p:cNvSpPr/>
          <p:nvPr/>
        </p:nvSpPr>
        <p:spPr>
          <a:xfrm>
            <a:off x="2663212" y="2714991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B56D9BB-0BD7-7D2D-A128-36D575818F62}"/>
                  </a:ext>
                </a:extLst>
              </p:cNvPr>
              <p:cNvSpPr txBox="1"/>
              <p:nvPr/>
            </p:nvSpPr>
            <p:spPr>
              <a:xfrm>
                <a:off x="3528526" y="3028146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B56D9BB-0BD7-7D2D-A128-36D57581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26" y="3028146"/>
                <a:ext cx="419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D61CC6-7993-9360-D5A8-8ED0049C06A5}"/>
              </a:ext>
            </a:extLst>
          </p:cNvPr>
          <p:cNvCxnSpPr/>
          <p:nvPr/>
        </p:nvCxnSpPr>
        <p:spPr>
          <a:xfrm>
            <a:off x="4368800" y="3028146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C6930967-299A-6CA4-1621-BEBA4A8AEB95}"/>
              </a:ext>
            </a:extLst>
          </p:cNvPr>
          <p:cNvSpPr/>
          <p:nvPr/>
        </p:nvSpPr>
        <p:spPr>
          <a:xfrm>
            <a:off x="7581900" y="1763544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2A846AD6-1369-6D70-CF59-75E7FD54AA18}"/>
              </a:ext>
            </a:extLst>
          </p:cNvPr>
          <p:cNvSpPr/>
          <p:nvPr/>
        </p:nvSpPr>
        <p:spPr>
          <a:xfrm>
            <a:off x="7581900" y="2462044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EB781F1A-9193-1218-21DD-E90708A5C695}"/>
              </a:ext>
            </a:extLst>
          </p:cNvPr>
          <p:cNvSpPr/>
          <p:nvPr/>
        </p:nvSpPr>
        <p:spPr>
          <a:xfrm>
            <a:off x="7581900" y="3757444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6670A2-0F20-F074-7E59-51413A69D244}"/>
              </a:ext>
            </a:extLst>
          </p:cNvPr>
          <p:cNvSpPr txBox="1"/>
          <p:nvPr/>
        </p:nvSpPr>
        <p:spPr>
          <a:xfrm>
            <a:off x="7489825" y="318816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A41E50-7EE9-BBB0-798B-08AAB06DB28D}"/>
              </a:ext>
            </a:extLst>
          </p:cNvPr>
          <p:cNvGrpSpPr/>
          <p:nvPr/>
        </p:nvGrpSpPr>
        <p:grpSpPr>
          <a:xfrm>
            <a:off x="6388100" y="1837521"/>
            <a:ext cx="1003935" cy="2381250"/>
            <a:chOff x="2106" y="2529"/>
            <a:chExt cx="1581" cy="375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83F017A-D96C-3DAD-BD54-5699F5DAC61C}"/>
                </a:ext>
              </a:extLst>
            </p:cNvPr>
            <p:cNvSpPr/>
            <p:nvPr/>
          </p:nvSpPr>
          <p:spPr>
            <a:xfrm>
              <a:off x="2106" y="2529"/>
              <a:ext cx="1573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数据</a:t>
              </a:r>
              <a:r>
                <a:rPr lang="en-US" altLang="zh-CN" dirty="0"/>
                <a:t>1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ABFD1E4-CA61-76B9-961E-900ECFAF847D}"/>
                </a:ext>
              </a:extLst>
            </p:cNvPr>
            <p:cNvSpPr/>
            <p:nvPr/>
          </p:nvSpPr>
          <p:spPr>
            <a:xfrm>
              <a:off x="2114" y="3585"/>
              <a:ext cx="1573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数据</a:t>
              </a:r>
              <a:r>
                <a:rPr lang="en-US" altLang="zh-CN" dirty="0"/>
                <a:t>2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B8F93CE-3F00-4A26-BBBA-559DC73A74D8}"/>
                </a:ext>
              </a:extLst>
            </p:cNvPr>
            <p:cNvSpPr/>
            <p:nvPr/>
          </p:nvSpPr>
          <p:spPr>
            <a:xfrm>
              <a:off x="2325" y="4596"/>
              <a:ext cx="1056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8BBBE6D-E33F-6946-1BB2-1E9C9BEAB9F9}"/>
                </a:ext>
              </a:extLst>
            </p:cNvPr>
            <p:cNvSpPr/>
            <p:nvPr/>
          </p:nvSpPr>
          <p:spPr>
            <a:xfrm>
              <a:off x="2106" y="5697"/>
              <a:ext cx="1581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数据</a:t>
              </a:r>
              <a:r>
                <a:rPr lang="en-US" altLang="zh-CN" dirty="0"/>
                <a:t>n</a:t>
              </a:r>
              <a:r>
                <a:rPr lang="zh-CN" altLang="en-US" dirty="0"/>
                <a:t>：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ABFDEB3-AB3B-8C2E-0024-6910D59B1DEA}"/>
              </a:ext>
            </a:extLst>
          </p:cNvPr>
          <p:cNvSpPr txBox="1"/>
          <p:nvPr/>
        </p:nvSpPr>
        <p:spPr>
          <a:xfrm>
            <a:off x="6530975" y="318816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95E8C7-0EB7-780A-A43E-E536DD9B912B}"/>
                  </a:ext>
                </a:extLst>
              </p:cNvPr>
              <p:cNvSpPr txBox="1"/>
              <p:nvPr/>
            </p:nvSpPr>
            <p:spPr>
              <a:xfrm>
                <a:off x="7553325" y="1860162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95E8C7-0EB7-780A-A43E-E536DD9B9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325" y="1860162"/>
                <a:ext cx="575945" cy="277934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3A672A-A1CA-C562-13F8-34DD7998EE34}"/>
                  </a:ext>
                </a:extLst>
              </p:cNvPr>
              <p:cNvSpPr txBox="1"/>
              <p:nvPr/>
            </p:nvSpPr>
            <p:spPr>
              <a:xfrm>
                <a:off x="7553325" y="2535704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3A672A-A1CA-C562-13F8-34DD7998E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325" y="2535704"/>
                <a:ext cx="575945" cy="277934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44952D8-BE92-E7BD-32F9-77274D049339}"/>
                  </a:ext>
                </a:extLst>
              </p:cNvPr>
              <p:cNvSpPr txBox="1"/>
              <p:nvPr/>
            </p:nvSpPr>
            <p:spPr>
              <a:xfrm>
                <a:off x="7553325" y="3839358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44952D8-BE92-E7BD-32F9-77274D049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325" y="3839358"/>
                <a:ext cx="575945" cy="27793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19E951-9F21-C225-30A3-49A66D7D40EC}"/>
              </a:ext>
            </a:extLst>
          </p:cNvPr>
          <p:cNvCxnSpPr/>
          <p:nvPr/>
        </p:nvCxnSpPr>
        <p:spPr>
          <a:xfrm>
            <a:off x="8274050" y="3021796"/>
            <a:ext cx="1670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8F12DC55-661E-B8A4-5534-0E594C3B427B}"/>
              </a:ext>
            </a:extLst>
          </p:cNvPr>
          <p:cNvSpPr/>
          <p:nvPr/>
        </p:nvSpPr>
        <p:spPr>
          <a:xfrm>
            <a:off x="11137900" y="1763544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7269F301-469C-B468-BE1E-A36DEB9C58B5}"/>
              </a:ext>
            </a:extLst>
          </p:cNvPr>
          <p:cNvSpPr/>
          <p:nvPr/>
        </p:nvSpPr>
        <p:spPr>
          <a:xfrm>
            <a:off x="11137900" y="2462044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63F7FD88-F342-B17F-976A-9F9D733BFDD4}"/>
              </a:ext>
            </a:extLst>
          </p:cNvPr>
          <p:cNvSpPr/>
          <p:nvPr/>
        </p:nvSpPr>
        <p:spPr>
          <a:xfrm>
            <a:off x="11137900" y="3757444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95C941D-BDBB-79EC-DCAD-F22B1A8E7C17}"/>
              </a:ext>
            </a:extLst>
          </p:cNvPr>
          <p:cNvSpPr txBox="1"/>
          <p:nvPr/>
        </p:nvSpPr>
        <p:spPr>
          <a:xfrm>
            <a:off x="11045825" y="318816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A09B9E9-0A37-1F5B-B44D-3EC1A60DA17B}"/>
              </a:ext>
            </a:extLst>
          </p:cNvPr>
          <p:cNvGrpSpPr/>
          <p:nvPr/>
        </p:nvGrpSpPr>
        <p:grpSpPr>
          <a:xfrm>
            <a:off x="9944100" y="1837521"/>
            <a:ext cx="1235075" cy="2381250"/>
            <a:chOff x="2106" y="2529"/>
            <a:chExt cx="1945" cy="375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1FC3DB0-3A74-7BAC-BB94-05C7FAFF5968}"/>
                </a:ext>
              </a:extLst>
            </p:cNvPr>
            <p:cNvSpPr/>
            <p:nvPr/>
          </p:nvSpPr>
          <p:spPr>
            <a:xfrm>
              <a:off x="2106" y="2529"/>
              <a:ext cx="193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1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5DDF16C-D723-F5A0-AF02-AE547A3CF3BD}"/>
                </a:ext>
              </a:extLst>
            </p:cNvPr>
            <p:cNvSpPr/>
            <p:nvPr/>
          </p:nvSpPr>
          <p:spPr>
            <a:xfrm>
              <a:off x="2114" y="3585"/>
              <a:ext cx="193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2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CCFA945-7774-A1D2-0A20-BA6E33E3238F}"/>
                </a:ext>
              </a:extLst>
            </p:cNvPr>
            <p:cNvSpPr/>
            <p:nvPr/>
          </p:nvSpPr>
          <p:spPr>
            <a:xfrm>
              <a:off x="2325" y="4596"/>
              <a:ext cx="1056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D330CD6-AFB9-B170-36AF-1E5E0CF23D85}"/>
                </a:ext>
              </a:extLst>
            </p:cNvPr>
            <p:cNvSpPr/>
            <p:nvPr/>
          </p:nvSpPr>
          <p:spPr>
            <a:xfrm>
              <a:off x="2106" y="5697"/>
              <a:ext cx="1944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n</a:t>
              </a:r>
              <a:r>
                <a:rPr lang="zh-CN" altLang="en-US" dirty="0"/>
                <a:t>：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AA1CCAE2-C697-A422-3325-798551357ED1}"/>
              </a:ext>
            </a:extLst>
          </p:cNvPr>
          <p:cNvSpPr txBox="1"/>
          <p:nvPr/>
        </p:nvSpPr>
        <p:spPr>
          <a:xfrm>
            <a:off x="10086975" y="318816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227EC6-A9E4-96BF-AABD-FA2037CF4E6B}"/>
                  </a:ext>
                </a:extLst>
              </p:cNvPr>
              <p:cNvSpPr txBox="1"/>
              <p:nvPr/>
            </p:nvSpPr>
            <p:spPr>
              <a:xfrm>
                <a:off x="11109325" y="1860162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227EC6-A9E4-96BF-AABD-FA2037CF4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325" y="1860162"/>
                <a:ext cx="575945" cy="277934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A682681-CBD4-1003-BB73-D42C7ADEEC44}"/>
                  </a:ext>
                </a:extLst>
              </p:cNvPr>
              <p:cNvSpPr txBox="1"/>
              <p:nvPr/>
            </p:nvSpPr>
            <p:spPr>
              <a:xfrm>
                <a:off x="11109325" y="2535704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A682681-CBD4-1003-BB73-D42C7ADE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325" y="2535704"/>
                <a:ext cx="575945" cy="277934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ACDD52B-8A58-4AE9-3D41-1D48C2EF9820}"/>
                  </a:ext>
                </a:extLst>
              </p:cNvPr>
              <p:cNvSpPr txBox="1"/>
              <p:nvPr/>
            </p:nvSpPr>
            <p:spPr>
              <a:xfrm>
                <a:off x="11109325" y="3839358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ACDD52B-8A58-4AE9-3D41-1D48C2EF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325" y="3839358"/>
                <a:ext cx="575945" cy="277934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66872B65-E5DA-8303-3E54-1BB184BA9D77}"/>
              </a:ext>
            </a:extLst>
          </p:cNvPr>
          <p:cNvSpPr txBox="1"/>
          <p:nvPr/>
        </p:nvSpPr>
        <p:spPr>
          <a:xfrm>
            <a:off x="8401050" y="2692866"/>
            <a:ext cx="130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一一对应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D2F3584-64C6-E0D4-9F67-AA011734569A}"/>
              </a:ext>
            </a:extLst>
          </p:cNvPr>
          <p:cNvSpPr txBox="1"/>
          <p:nvPr/>
        </p:nvSpPr>
        <p:spPr>
          <a:xfrm>
            <a:off x="4572635" y="2696407"/>
            <a:ext cx="1307465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拷贝生成</a:t>
            </a:r>
          </a:p>
        </p:txBody>
      </p:sp>
    </p:spTree>
    <p:extLst>
      <p:ext uri="{BB962C8B-B14F-4D97-AF65-F5344CB8AC3E}">
        <p14:creationId xmlns:p14="http://schemas.microsoft.com/office/powerpoint/2010/main" val="231148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4E1EB4F0-1D23-455E-AC30-29A548457E5B}"/>
              </a:ext>
            </a:extLst>
          </p:cNvPr>
          <p:cNvSpPr/>
          <p:nvPr/>
        </p:nvSpPr>
        <p:spPr>
          <a:xfrm>
            <a:off x="2393950" y="1179830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46C4F8B-3187-0551-B67B-B9C2EE65BC24}"/>
              </a:ext>
            </a:extLst>
          </p:cNvPr>
          <p:cNvSpPr/>
          <p:nvPr/>
        </p:nvSpPr>
        <p:spPr>
          <a:xfrm>
            <a:off x="2393950" y="1878330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F9CCF68-91E9-4507-B8E8-99CDD1E2BC7A}"/>
              </a:ext>
            </a:extLst>
          </p:cNvPr>
          <p:cNvSpPr/>
          <p:nvPr/>
        </p:nvSpPr>
        <p:spPr>
          <a:xfrm>
            <a:off x="2393950" y="3173730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93A341-7DBD-F04B-5556-B575DA1EB4A6}"/>
              </a:ext>
            </a:extLst>
          </p:cNvPr>
          <p:cNvSpPr txBox="1"/>
          <p:nvPr/>
        </p:nvSpPr>
        <p:spPr>
          <a:xfrm>
            <a:off x="2301875" y="2604453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E016F7-9D54-A415-D74E-6D419CF65526}"/>
              </a:ext>
            </a:extLst>
          </p:cNvPr>
          <p:cNvGrpSpPr/>
          <p:nvPr/>
        </p:nvGrpSpPr>
        <p:grpSpPr>
          <a:xfrm>
            <a:off x="1200150" y="1253807"/>
            <a:ext cx="1235075" cy="2381250"/>
            <a:chOff x="2106" y="2529"/>
            <a:chExt cx="1945" cy="375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C16B3DE-F203-5C2D-3C7E-5FFCB05C7AD7}"/>
                </a:ext>
              </a:extLst>
            </p:cNvPr>
            <p:cNvSpPr/>
            <p:nvPr/>
          </p:nvSpPr>
          <p:spPr>
            <a:xfrm>
              <a:off x="2106" y="2529"/>
              <a:ext cx="193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1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D83D78-5FF7-3D12-78A4-C8CDFDF6B85C}"/>
                </a:ext>
              </a:extLst>
            </p:cNvPr>
            <p:cNvSpPr/>
            <p:nvPr/>
          </p:nvSpPr>
          <p:spPr>
            <a:xfrm>
              <a:off x="2114" y="3585"/>
              <a:ext cx="193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2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3C3CC3-D751-F678-1672-FCEAFF9831CC}"/>
                </a:ext>
              </a:extLst>
            </p:cNvPr>
            <p:cNvSpPr/>
            <p:nvPr/>
          </p:nvSpPr>
          <p:spPr>
            <a:xfrm>
              <a:off x="2325" y="4596"/>
              <a:ext cx="1056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7FFD727-A488-7FB7-2495-6873477B3403}"/>
                </a:ext>
              </a:extLst>
            </p:cNvPr>
            <p:cNvSpPr/>
            <p:nvPr/>
          </p:nvSpPr>
          <p:spPr>
            <a:xfrm>
              <a:off x="2106" y="5697"/>
              <a:ext cx="1944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n</a:t>
              </a:r>
              <a:r>
                <a:rPr lang="zh-CN" altLang="en-US" dirty="0"/>
                <a:t>：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FA24FE4-8E85-CDED-73E6-EC7909B3FDB7}"/>
              </a:ext>
            </a:extLst>
          </p:cNvPr>
          <p:cNvSpPr txBox="1"/>
          <p:nvPr/>
        </p:nvSpPr>
        <p:spPr>
          <a:xfrm>
            <a:off x="1343025" y="2604453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1F2A465-A866-1C1C-4833-31D0AA1CFAF6}"/>
                  </a:ext>
                </a:extLst>
              </p:cNvPr>
              <p:cNvSpPr txBox="1"/>
              <p:nvPr/>
            </p:nvSpPr>
            <p:spPr>
              <a:xfrm>
                <a:off x="2365375" y="1276448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1F2A465-A866-1C1C-4833-31D0AA1C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75" y="1276448"/>
                <a:ext cx="575945" cy="277934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F7C927-4C5F-A662-CAEF-727259BA24C8}"/>
                  </a:ext>
                </a:extLst>
              </p:cNvPr>
              <p:cNvSpPr txBox="1"/>
              <p:nvPr/>
            </p:nvSpPr>
            <p:spPr>
              <a:xfrm>
                <a:off x="2365375" y="1951990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F7C927-4C5F-A662-CAEF-727259BA2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75" y="1951990"/>
                <a:ext cx="575945" cy="277934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F8EA2BE-8DC2-B4E4-3938-D2547029EFE6}"/>
                  </a:ext>
                </a:extLst>
              </p:cNvPr>
              <p:cNvSpPr txBox="1"/>
              <p:nvPr/>
            </p:nvSpPr>
            <p:spPr>
              <a:xfrm>
                <a:off x="2365375" y="3255644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F8EA2BE-8DC2-B4E4-3938-D2547029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75" y="3255644"/>
                <a:ext cx="575945" cy="277934"/>
              </a:xfrm>
              <a:prstGeom prst="rect">
                <a:avLst/>
              </a:prstGeom>
              <a:blipFill>
                <a:blip r:embed="rId4"/>
                <a:stretch>
                  <a:fillRect b="-10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EA762F8-A771-B0F8-B46E-E0CEDE2FD7B7}"/>
              </a:ext>
            </a:extLst>
          </p:cNvPr>
          <p:cNvCxnSpPr>
            <a:cxnSpLocks/>
          </p:cNvCxnSpPr>
          <p:nvPr/>
        </p:nvCxnSpPr>
        <p:spPr>
          <a:xfrm>
            <a:off x="3581400" y="2489200"/>
            <a:ext cx="4464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C4223D-73FE-F196-81BB-EE9BCCAA03C0}"/>
              </a:ext>
            </a:extLst>
          </p:cNvPr>
          <p:cNvGrpSpPr/>
          <p:nvPr/>
        </p:nvGrpSpPr>
        <p:grpSpPr>
          <a:xfrm>
            <a:off x="1203960" y="4126726"/>
            <a:ext cx="994410" cy="2379980"/>
            <a:chOff x="2106" y="2529"/>
            <a:chExt cx="1566" cy="374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1AA202E-5B5C-A7BE-7207-9D63C384405C}"/>
                </a:ext>
              </a:extLst>
            </p:cNvPr>
            <p:cNvSpPr/>
            <p:nvPr/>
          </p:nvSpPr>
          <p:spPr>
            <a:xfrm>
              <a:off x="2106" y="2529"/>
              <a:ext cx="1558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用户</a:t>
              </a:r>
              <a:r>
                <a:rPr lang="en-US" altLang="zh-CN" dirty="0"/>
                <a:t>1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5CEED1-8CD8-B1C8-E13E-C07C31690896}"/>
                </a:ext>
              </a:extLst>
            </p:cNvPr>
            <p:cNvSpPr/>
            <p:nvPr/>
          </p:nvSpPr>
          <p:spPr>
            <a:xfrm>
              <a:off x="2114" y="3585"/>
              <a:ext cx="1558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用户</a:t>
              </a:r>
              <a:r>
                <a:rPr lang="en-US" altLang="zh-CN" dirty="0"/>
                <a:t>2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CC3789C-1BC4-E0B8-6E6B-363524F490A4}"/>
                </a:ext>
              </a:extLst>
            </p:cNvPr>
            <p:cNvSpPr/>
            <p:nvPr/>
          </p:nvSpPr>
          <p:spPr>
            <a:xfrm>
              <a:off x="2185" y="4641"/>
              <a:ext cx="1056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...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6A6EC7-CD11-B77F-EFB6-0BDEEBA6C147}"/>
                </a:ext>
              </a:extLst>
            </p:cNvPr>
            <p:cNvSpPr/>
            <p:nvPr/>
          </p:nvSpPr>
          <p:spPr>
            <a:xfrm>
              <a:off x="2106" y="5697"/>
              <a:ext cx="1566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用户</a:t>
              </a:r>
              <a:r>
                <a:rPr lang="en-US" altLang="zh-CN" dirty="0"/>
                <a:t>n</a:t>
              </a:r>
              <a:r>
                <a:rPr lang="zh-CN" altLang="en-US" dirty="0"/>
                <a:t>：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71E9D81-47A0-64EB-BC03-149A4E08742A}"/>
              </a:ext>
            </a:extLst>
          </p:cNvPr>
          <p:cNvGrpSpPr/>
          <p:nvPr/>
        </p:nvGrpSpPr>
        <p:grpSpPr>
          <a:xfrm>
            <a:off x="2270760" y="4023856"/>
            <a:ext cx="670560" cy="2585720"/>
            <a:chOff x="3786" y="2367"/>
            <a:chExt cx="1056" cy="407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B2CB7E2-3CDF-347A-8F6F-7DB7ED5E2916}"/>
                </a:ext>
              </a:extLst>
            </p:cNvPr>
            <p:cNvGrpSpPr/>
            <p:nvPr/>
          </p:nvGrpSpPr>
          <p:grpSpPr>
            <a:xfrm>
              <a:off x="3860" y="2367"/>
              <a:ext cx="907" cy="907"/>
              <a:chOff x="1028070" y="1516604"/>
              <a:chExt cx="456784" cy="36604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2" name="流程图: 接点 37">
                <a:extLst>
                  <a:ext uri="{FF2B5EF4-FFF2-40B4-BE49-F238E27FC236}">
                    <a16:creationId xmlns:a16="http://schemas.microsoft.com/office/drawing/2014/main" id="{073CEBCE-BE5B-61C2-E5AA-E76C2FF5A10F}"/>
                  </a:ext>
                </a:extLst>
              </p:cNvPr>
              <p:cNvSpPr/>
              <p:nvPr/>
            </p:nvSpPr>
            <p:spPr>
              <a:xfrm>
                <a:off x="1028070" y="1516604"/>
                <a:ext cx="456784" cy="366046"/>
              </a:xfrm>
              <a:prstGeom prst="flowChartConnector">
                <a:avLst/>
              </a:prstGeom>
              <a:grpFill/>
              <a:ln w="1905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54A947C5-45D4-385F-A6EA-00F0482554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070" y="1610619"/>
                    <a:ext cx="456784" cy="1766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070" y="1610619"/>
                    <a:ext cx="456784" cy="176643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E07DEDD-99F8-7165-C8F6-DBC5ADCC564C}"/>
                </a:ext>
              </a:extLst>
            </p:cNvPr>
            <p:cNvGrpSpPr/>
            <p:nvPr/>
          </p:nvGrpSpPr>
          <p:grpSpPr>
            <a:xfrm>
              <a:off x="3860" y="3421"/>
              <a:ext cx="907" cy="907"/>
              <a:chOff x="1028070" y="1516604"/>
              <a:chExt cx="456784" cy="36604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流程图: 接点 37">
                <a:extLst>
                  <a:ext uri="{FF2B5EF4-FFF2-40B4-BE49-F238E27FC236}">
                    <a16:creationId xmlns:a16="http://schemas.microsoft.com/office/drawing/2014/main" id="{2ECA736F-BE66-50CE-F860-FA65FC88CD7B}"/>
                  </a:ext>
                </a:extLst>
              </p:cNvPr>
              <p:cNvSpPr/>
              <p:nvPr/>
            </p:nvSpPr>
            <p:spPr>
              <a:xfrm>
                <a:off x="1028070" y="1516604"/>
                <a:ext cx="456784" cy="366046"/>
              </a:xfrm>
              <a:prstGeom prst="flowChartConnector">
                <a:avLst/>
              </a:prstGeom>
              <a:grpFill/>
              <a:ln w="1905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5C1A978F-0797-0970-7F6D-9B97B51C0E4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EE45368-E2FC-E1B7-2993-3C08D5733C82}"/>
                </a:ext>
              </a:extLst>
            </p:cNvPr>
            <p:cNvGrpSpPr/>
            <p:nvPr/>
          </p:nvGrpSpPr>
          <p:grpSpPr>
            <a:xfrm>
              <a:off x="3860" y="5533"/>
              <a:ext cx="907" cy="907"/>
              <a:chOff x="1028070" y="1516604"/>
              <a:chExt cx="456784" cy="36604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8" name="流程图: 接点 37">
                <a:extLst>
                  <a:ext uri="{FF2B5EF4-FFF2-40B4-BE49-F238E27FC236}">
                    <a16:creationId xmlns:a16="http://schemas.microsoft.com/office/drawing/2014/main" id="{D8347C4E-A06E-C7E1-AF09-8259676248BC}"/>
                  </a:ext>
                </a:extLst>
              </p:cNvPr>
              <p:cNvSpPr/>
              <p:nvPr/>
            </p:nvSpPr>
            <p:spPr>
              <a:xfrm>
                <a:off x="1028070" y="1516604"/>
                <a:ext cx="456784" cy="366046"/>
              </a:xfrm>
              <a:prstGeom prst="flowChartConnector">
                <a:avLst/>
              </a:prstGeom>
              <a:grpFill/>
              <a:ln w="1905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B4CF979F-0D43-D5E8-0E08-6EB63FE9F35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544FBFD-3B8E-F31C-AB95-0411D8CCA4C8}"/>
                </a:ext>
              </a:extLst>
            </p:cNvPr>
            <p:cNvSpPr/>
            <p:nvPr/>
          </p:nvSpPr>
          <p:spPr>
            <a:xfrm>
              <a:off x="3786" y="4641"/>
              <a:ext cx="1056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...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462A497-93F5-DB9B-D57C-10A2FE063FCE}"/>
              </a:ext>
            </a:extLst>
          </p:cNvPr>
          <p:cNvCxnSpPr/>
          <p:nvPr/>
        </p:nvCxnSpPr>
        <p:spPr>
          <a:xfrm>
            <a:off x="3625850" y="5353050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F1364-B819-8081-6D4F-7872E498FFC6}"/>
              </a:ext>
            </a:extLst>
          </p:cNvPr>
          <p:cNvSpPr txBox="1"/>
          <p:nvPr/>
        </p:nvSpPr>
        <p:spPr>
          <a:xfrm>
            <a:off x="3590925" y="49837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本地化差分隐私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4E57253-D993-D6A5-7F2D-22DB0CA2E96C}"/>
              </a:ext>
            </a:extLst>
          </p:cNvPr>
          <p:cNvGrpSpPr/>
          <p:nvPr/>
        </p:nvGrpSpPr>
        <p:grpSpPr>
          <a:xfrm>
            <a:off x="5794375" y="4023856"/>
            <a:ext cx="670560" cy="2585720"/>
            <a:chOff x="3786" y="2367"/>
            <a:chExt cx="1056" cy="4072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52BAEFD-2DB7-8C19-5BDA-11394046A862}"/>
                </a:ext>
              </a:extLst>
            </p:cNvPr>
            <p:cNvGrpSpPr/>
            <p:nvPr/>
          </p:nvGrpSpPr>
          <p:grpSpPr>
            <a:xfrm>
              <a:off x="3860" y="2367"/>
              <a:ext cx="907" cy="907"/>
              <a:chOff x="1028070" y="1516604"/>
              <a:chExt cx="456784" cy="36604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7" name="流程图: 接点 37">
                <a:extLst>
                  <a:ext uri="{FF2B5EF4-FFF2-40B4-BE49-F238E27FC236}">
                    <a16:creationId xmlns:a16="http://schemas.microsoft.com/office/drawing/2014/main" id="{E1B34B36-048E-DDDB-DA64-1A4B5B23F01A}"/>
                  </a:ext>
                </a:extLst>
              </p:cNvPr>
              <p:cNvSpPr/>
              <p:nvPr/>
            </p:nvSpPr>
            <p:spPr>
              <a:xfrm>
                <a:off x="1028070" y="1516604"/>
                <a:ext cx="456784" cy="366046"/>
              </a:xfrm>
              <a:prstGeom prst="flowChartConnector">
                <a:avLst/>
              </a:prstGeom>
              <a:grpFill/>
              <a:ln w="1905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52BA0595-C3CD-009A-D1A3-FC71BCF1B2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070" y="1610619"/>
                    <a:ext cx="456784" cy="1766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070" y="1610619"/>
                    <a:ext cx="456784" cy="176643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6C8198C-28C6-1CD1-6FD6-765CBCF106F7}"/>
                </a:ext>
              </a:extLst>
            </p:cNvPr>
            <p:cNvGrpSpPr/>
            <p:nvPr/>
          </p:nvGrpSpPr>
          <p:grpSpPr>
            <a:xfrm>
              <a:off x="3860" y="3421"/>
              <a:ext cx="907" cy="907"/>
              <a:chOff x="1028070" y="1516604"/>
              <a:chExt cx="456784" cy="36604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5" name="流程图: 接点 37">
                <a:extLst>
                  <a:ext uri="{FF2B5EF4-FFF2-40B4-BE49-F238E27FC236}">
                    <a16:creationId xmlns:a16="http://schemas.microsoft.com/office/drawing/2014/main" id="{450D44DA-81EB-C7D4-79D9-324103E6D9BB}"/>
                  </a:ext>
                </a:extLst>
              </p:cNvPr>
              <p:cNvSpPr/>
              <p:nvPr/>
            </p:nvSpPr>
            <p:spPr>
              <a:xfrm>
                <a:off x="1028070" y="1516604"/>
                <a:ext cx="456784" cy="366046"/>
              </a:xfrm>
              <a:prstGeom prst="flowChartConnector">
                <a:avLst/>
              </a:prstGeom>
              <a:grpFill/>
              <a:ln w="1905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42479A0B-2F60-68C6-5E35-4CEED682B31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63AE60E-AFDD-04A4-8B2B-B8516F17C486}"/>
                </a:ext>
              </a:extLst>
            </p:cNvPr>
            <p:cNvGrpSpPr/>
            <p:nvPr/>
          </p:nvGrpSpPr>
          <p:grpSpPr>
            <a:xfrm>
              <a:off x="3860" y="5533"/>
              <a:ext cx="907" cy="907"/>
              <a:chOff x="1028070" y="1516604"/>
              <a:chExt cx="456784" cy="36604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流程图: 接点 37">
                <a:extLst>
                  <a:ext uri="{FF2B5EF4-FFF2-40B4-BE49-F238E27FC236}">
                    <a16:creationId xmlns:a16="http://schemas.microsoft.com/office/drawing/2014/main" id="{8CCC349B-1EC6-ECC1-79B9-D18BC83C1FF5}"/>
                  </a:ext>
                </a:extLst>
              </p:cNvPr>
              <p:cNvSpPr/>
              <p:nvPr/>
            </p:nvSpPr>
            <p:spPr>
              <a:xfrm>
                <a:off x="1028070" y="1516604"/>
                <a:ext cx="456784" cy="366046"/>
              </a:xfrm>
              <a:prstGeom prst="flowChartConnector">
                <a:avLst/>
              </a:prstGeom>
              <a:grpFill/>
              <a:ln w="1905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A8102264-961D-E12B-41C3-D3575C6DF0E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27EB331-93F6-EA79-9FFF-D98FBDB7454F}"/>
                </a:ext>
              </a:extLst>
            </p:cNvPr>
            <p:cNvSpPr/>
            <p:nvPr/>
          </p:nvSpPr>
          <p:spPr>
            <a:xfrm>
              <a:off x="3786" y="4641"/>
              <a:ext cx="1056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...</a:t>
              </a:r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3103506-A306-11E6-1E53-371E4A43BFA2}"/>
              </a:ext>
            </a:extLst>
          </p:cNvPr>
          <p:cNvCxnSpPr/>
          <p:nvPr/>
        </p:nvCxnSpPr>
        <p:spPr>
          <a:xfrm flipV="1">
            <a:off x="6851650" y="3533578"/>
            <a:ext cx="1263650" cy="1819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图片 53" descr="图片包含 箭头&#10;&#10;描述已自动生成">
            <a:extLst>
              <a:ext uri="{FF2B5EF4-FFF2-40B4-BE49-F238E27FC236}">
                <a16:creationId xmlns:a16="http://schemas.microsoft.com/office/drawing/2014/main" id="{A8ED8B45-39EE-B838-E8F7-5FFB4775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75" y="3305553"/>
            <a:ext cx="2740686" cy="1271512"/>
          </a:xfrm>
          <a:prstGeom prst="rect">
            <a:avLst/>
          </a:prstGeom>
        </p:spPr>
      </p:pic>
      <p:pic>
        <p:nvPicPr>
          <p:cNvPr id="56" name="图片 55" descr="形状&#10;&#10;描述已自动生成">
            <a:extLst>
              <a:ext uri="{FF2B5EF4-FFF2-40B4-BE49-F238E27FC236}">
                <a16:creationId xmlns:a16="http://schemas.microsoft.com/office/drawing/2014/main" id="{C383225F-452E-B9D4-344E-4E44AFFD98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450" y="1718613"/>
            <a:ext cx="3428867" cy="1418149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7E4333C7-4C09-C919-2304-28A74A83BA50}"/>
              </a:ext>
            </a:extLst>
          </p:cNvPr>
          <p:cNvSpPr/>
          <p:nvPr/>
        </p:nvSpPr>
        <p:spPr>
          <a:xfrm>
            <a:off x="12434235" y="1556151"/>
            <a:ext cx="3691255" cy="34186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9D5560D-F4BC-82D4-081B-7533446C9AF3}"/>
              </a:ext>
            </a:extLst>
          </p:cNvPr>
          <p:cNvSpPr txBox="1"/>
          <p:nvPr/>
        </p:nvSpPr>
        <p:spPr>
          <a:xfrm>
            <a:off x="13012085" y="511323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查询用户树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7311EAC-DE62-37EA-6207-99E8EB8E6F9B}"/>
              </a:ext>
            </a:extLst>
          </p:cNvPr>
          <p:cNvSpPr txBox="1"/>
          <p:nvPr/>
        </p:nvSpPr>
        <p:spPr>
          <a:xfrm>
            <a:off x="4438650" y="2101654"/>
            <a:ext cx="271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直接注入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ADF3937-D997-B58F-47AA-8421024E124B}"/>
              </a:ext>
            </a:extLst>
          </p:cNvPr>
          <p:cNvSpPr/>
          <p:nvPr/>
        </p:nvSpPr>
        <p:spPr>
          <a:xfrm>
            <a:off x="8327390" y="1951990"/>
            <a:ext cx="2349500" cy="22288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9A546053-D4B4-CC9E-CC71-BEC93444744F}"/>
              </a:ext>
            </a:extLst>
          </p:cNvPr>
          <p:cNvSpPr/>
          <p:nvPr/>
        </p:nvSpPr>
        <p:spPr>
          <a:xfrm>
            <a:off x="8733790" y="2133280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58EC37C7-6DAC-7AEF-AD8C-D23D09BB70CE}"/>
              </a:ext>
            </a:extLst>
          </p:cNvPr>
          <p:cNvSpPr/>
          <p:nvPr/>
        </p:nvSpPr>
        <p:spPr>
          <a:xfrm>
            <a:off x="8491852" y="2687319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FAC6DFFC-153F-CAE6-6D2C-D003A5EFF9A5}"/>
              </a:ext>
            </a:extLst>
          </p:cNvPr>
          <p:cNvSpPr/>
          <p:nvPr/>
        </p:nvSpPr>
        <p:spPr>
          <a:xfrm>
            <a:off x="8938577" y="3658233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接点 37">
            <a:extLst>
              <a:ext uri="{FF2B5EF4-FFF2-40B4-BE49-F238E27FC236}">
                <a16:creationId xmlns:a16="http://schemas.microsoft.com/office/drawing/2014/main" id="{6EE058F5-96CE-5DEA-8D9B-81A06B63F32A}"/>
              </a:ext>
            </a:extLst>
          </p:cNvPr>
          <p:cNvSpPr/>
          <p:nvPr/>
        </p:nvSpPr>
        <p:spPr>
          <a:xfrm>
            <a:off x="9950438" y="2215514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流程图: 接点 37">
            <a:extLst>
              <a:ext uri="{FF2B5EF4-FFF2-40B4-BE49-F238E27FC236}">
                <a16:creationId xmlns:a16="http://schemas.microsoft.com/office/drawing/2014/main" id="{5568BEB6-C9DE-5552-F02F-9510A6CD8E32}"/>
              </a:ext>
            </a:extLst>
          </p:cNvPr>
          <p:cNvSpPr/>
          <p:nvPr/>
        </p:nvSpPr>
        <p:spPr>
          <a:xfrm>
            <a:off x="9339890" y="2818128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流程图: 接点 37">
            <a:extLst>
              <a:ext uri="{FF2B5EF4-FFF2-40B4-BE49-F238E27FC236}">
                <a16:creationId xmlns:a16="http://schemas.microsoft.com/office/drawing/2014/main" id="{0B38670A-0E5F-F4C8-DB63-808D5C467353}"/>
              </a:ext>
            </a:extLst>
          </p:cNvPr>
          <p:cNvSpPr/>
          <p:nvPr/>
        </p:nvSpPr>
        <p:spPr>
          <a:xfrm>
            <a:off x="8402320" y="3276757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流程图: 接点 37">
            <a:extLst>
              <a:ext uri="{FF2B5EF4-FFF2-40B4-BE49-F238E27FC236}">
                <a16:creationId xmlns:a16="http://schemas.microsoft.com/office/drawing/2014/main" id="{8A957633-FFC7-8B58-8790-7F4826152D2C}"/>
              </a:ext>
            </a:extLst>
          </p:cNvPr>
          <p:cNvSpPr/>
          <p:nvPr/>
        </p:nvSpPr>
        <p:spPr>
          <a:xfrm>
            <a:off x="10024904" y="3082288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流程图: 接点 37">
            <a:extLst>
              <a:ext uri="{FF2B5EF4-FFF2-40B4-BE49-F238E27FC236}">
                <a16:creationId xmlns:a16="http://schemas.microsoft.com/office/drawing/2014/main" id="{5636261F-8B96-3681-EA2D-28475BEA33E4}"/>
              </a:ext>
            </a:extLst>
          </p:cNvPr>
          <p:cNvSpPr/>
          <p:nvPr/>
        </p:nvSpPr>
        <p:spPr>
          <a:xfrm>
            <a:off x="9339889" y="2167571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流程图: 接点 37">
            <a:extLst>
              <a:ext uri="{FF2B5EF4-FFF2-40B4-BE49-F238E27FC236}">
                <a16:creationId xmlns:a16="http://schemas.microsoft.com/office/drawing/2014/main" id="{45120349-FB65-E74A-B3B7-497CCCD3E4BA}"/>
              </a:ext>
            </a:extLst>
          </p:cNvPr>
          <p:cNvSpPr/>
          <p:nvPr/>
        </p:nvSpPr>
        <p:spPr>
          <a:xfrm>
            <a:off x="9470389" y="3453762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B2434E6-7764-BBB2-3DED-A30D7CA9D475}"/>
              </a:ext>
            </a:extLst>
          </p:cNvPr>
          <p:cNvSpPr txBox="1"/>
          <p:nvPr/>
        </p:nvSpPr>
        <p:spPr>
          <a:xfrm>
            <a:off x="8527003" y="4265049"/>
            <a:ext cx="195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处理后的数据集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B05829E-F670-55B2-E98B-BE20B67B5796}"/>
              </a:ext>
            </a:extLst>
          </p:cNvPr>
          <p:cNvCxnSpPr/>
          <p:nvPr/>
        </p:nvCxnSpPr>
        <p:spPr>
          <a:xfrm>
            <a:off x="10876547" y="3066410"/>
            <a:ext cx="1386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90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22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1B734F-36BE-3BED-58DC-606B1489C63B}"/>
              </a:ext>
            </a:extLst>
          </p:cNvPr>
          <p:cNvSpPr/>
          <p:nvPr/>
        </p:nvSpPr>
        <p:spPr>
          <a:xfrm>
            <a:off x="3940175" y="80645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C77162-633C-BBA2-09A0-BBBF0D41D16D}"/>
              </a:ext>
            </a:extLst>
          </p:cNvPr>
          <p:cNvSpPr/>
          <p:nvPr/>
        </p:nvSpPr>
        <p:spPr>
          <a:xfrm>
            <a:off x="3527425" y="80645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40EF59-4917-4E12-97C0-FBAB1DA3C9BD}"/>
              </a:ext>
            </a:extLst>
          </p:cNvPr>
          <p:cNvSpPr/>
          <p:nvPr/>
        </p:nvSpPr>
        <p:spPr>
          <a:xfrm>
            <a:off x="4498975" y="806450"/>
            <a:ext cx="411401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96240F-6860-5798-974B-72A41A6AA1C9}"/>
              </a:ext>
            </a:extLst>
          </p:cNvPr>
          <p:cNvSpPr/>
          <p:nvPr/>
        </p:nvSpPr>
        <p:spPr>
          <a:xfrm>
            <a:off x="2311400" y="175260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CAFE79-A12F-5DDF-B915-F58C31ADC988}"/>
              </a:ext>
            </a:extLst>
          </p:cNvPr>
          <p:cNvSpPr/>
          <p:nvPr/>
        </p:nvSpPr>
        <p:spPr>
          <a:xfrm>
            <a:off x="2724150" y="175260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C5CC2C-7880-5231-F8A7-F8A7181A216D}"/>
              </a:ext>
            </a:extLst>
          </p:cNvPr>
          <p:cNvSpPr/>
          <p:nvPr/>
        </p:nvSpPr>
        <p:spPr>
          <a:xfrm>
            <a:off x="2311400" y="208280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78BE7B-FEF7-016D-7C66-ADC265F8C9D0}"/>
              </a:ext>
            </a:extLst>
          </p:cNvPr>
          <p:cNvSpPr/>
          <p:nvPr/>
        </p:nvSpPr>
        <p:spPr>
          <a:xfrm>
            <a:off x="5073650" y="175260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FD74F5-B4D8-E377-7334-63A0088F48B3}"/>
              </a:ext>
            </a:extLst>
          </p:cNvPr>
          <p:cNvSpPr/>
          <p:nvPr/>
        </p:nvSpPr>
        <p:spPr>
          <a:xfrm>
            <a:off x="5486400" y="175260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57DC05-6E39-7FB4-A2F0-5BB76BB063CD}"/>
              </a:ext>
            </a:extLst>
          </p:cNvPr>
          <p:cNvSpPr/>
          <p:nvPr/>
        </p:nvSpPr>
        <p:spPr>
          <a:xfrm>
            <a:off x="5073650" y="208280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EEF012C-D9D9-C9D0-2882-ECDEC15D0449}"/>
              </a:ext>
            </a:extLst>
          </p:cNvPr>
          <p:cNvSpPr/>
          <p:nvPr/>
        </p:nvSpPr>
        <p:spPr>
          <a:xfrm>
            <a:off x="789683" y="359410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6080C97-F515-AD9F-29F4-1CD61417B097}"/>
              </a:ext>
            </a:extLst>
          </p:cNvPr>
          <p:cNvSpPr/>
          <p:nvPr/>
        </p:nvSpPr>
        <p:spPr>
          <a:xfrm>
            <a:off x="1202433" y="359410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6966A6D-84D3-124B-44FF-D8DC7D521D5D}"/>
              </a:ext>
            </a:extLst>
          </p:cNvPr>
          <p:cNvSpPr/>
          <p:nvPr/>
        </p:nvSpPr>
        <p:spPr>
          <a:xfrm>
            <a:off x="789683" y="392430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F694D8E-C590-8A6A-255C-22981F2D9589}"/>
              </a:ext>
            </a:extLst>
          </p:cNvPr>
          <p:cNvSpPr/>
          <p:nvPr/>
        </p:nvSpPr>
        <p:spPr>
          <a:xfrm>
            <a:off x="1901825" y="359410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0085F8-77A5-F208-FC74-EC5D692CDF41}"/>
              </a:ext>
            </a:extLst>
          </p:cNvPr>
          <p:cNvSpPr/>
          <p:nvPr/>
        </p:nvSpPr>
        <p:spPr>
          <a:xfrm>
            <a:off x="2314575" y="359410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8916267-F9E4-617B-200D-090718F8EBE1}"/>
              </a:ext>
            </a:extLst>
          </p:cNvPr>
          <p:cNvSpPr/>
          <p:nvPr/>
        </p:nvSpPr>
        <p:spPr>
          <a:xfrm>
            <a:off x="1901825" y="3924300"/>
            <a:ext cx="971540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AB28A2-255D-E850-2431-E09792DC92C3}"/>
              </a:ext>
            </a:extLst>
          </p:cNvPr>
          <p:cNvSpPr/>
          <p:nvPr/>
        </p:nvSpPr>
        <p:spPr>
          <a:xfrm>
            <a:off x="3270250" y="359410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8790CA0-F97A-A65C-CAD5-084213E86EAE}"/>
              </a:ext>
            </a:extLst>
          </p:cNvPr>
          <p:cNvSpPr/>
          <p:nvPr/>
        </p:nvSpPr>
        <p:spPr>
          <a:xfrm>
            <a:off x="3683000" y="359410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5D9544-38B1-78D8-7F60-A7FF75EFF17B}"/>
              </a:ext>
            </a:extLst>
          </p:cNvPr>
          <p:cNvSpPr/>
          <p:nvPr/>
        </p:nvSpPr>
        <p:spPr>
          <a:xfrm>
            <a:off x="3270250" y="392430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0EA36AE-0205-F887-D157-DF93777AB8DD}"/>
              </a:ext>
            </a:extLst>
          </p:cNvPr>
          <p:cNvSpPr/>
          <p:nvPr/>
        </p:nvSpPr>
        <p:spPr>
          <a:xfrm>
            <a:off x="4627563" y="359410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68DB024-A024-0EF4-5603-46D6FDEB3914}"/>
              </a:ext>
            </a:extLst>
          </p:cNvPr>
          <p:cNvSpPr/>
          <p:nvPr/>
        </p:nvSpPr>
        <p:spPr>
          <a:xfrm>
            <a:off x="5040313" y="359410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D14A6B-F471-6B11-51A4-ACD06A3A5A04}"/>
              </a:ext>
            </a:extLst>
          </p:cNvPr>
          <p:cNvSpPr/>
          <p:nvPr/>
        </p:nvSpPr>
        <p:spPr>
          <a:xfrm>
            <a:off x="4627563" y="392430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B51E251-7B53-8C07-C2C7-2FC1E251A2F1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002637" y="1123950"/>
            <a:ext cx="1216025" cy="628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0B059FF-3E5B-3B04-F802-ACF4B1C03092}"/>
              </a:ext>
            </a:extLst>
          </p:cNvPr>
          <p:cNvCxnSpPr>
            <a:stCxn id="4" idx="2"/>
            <a:endCxn id="34" idx="0"/>
          </p:cNvCxnSpPr>
          <p:nvPr/>
        </p:nvCxnSpPr>
        <p:spPr>
          <a:xfrm>
            <a:off x="4218662" y="1123950"/>
            <a:ext cx="1546225" cy="628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矩形 1026">
            <a:extLst>
              <a:ext uri="{FF2B5EF4-FFF2-40B4-BE49-F238E27FC236}">
                <a16:creationId xmlns:a16="http://schemas.microsoft.com/office/drawing/2014/main" id="{723BA4C4-752E-0D34-CD95-F4BA344C0B91}"/>
              </a:ext>
            </a:extLst>
          </p:cNvPr>
          <p:cNvSpPr/>
          <p:nvPr/>
        </p:nvSpPr>
        <p:spPr>
          <a:xfrm>
            <a:off x="3733800" y="175260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矩形 1027">
            <a:extLst>
              <a:ext uri="{FF2B5EF4-FFF2-40B4-BE49-F238E27FC236}">
                <a16:creationId xmlns:a16="http://schemas.microsoft.com/office/drawing/2014/main" id="{1BAE6AAD-9EB6-E4D7-9C45-B467AE77E39D}"/>
              </a:ext>
            </a:extLst>
          </p:cNvPr>
          <p:cNvSpPr/>
          <p:nvPr/>
        </p:nvSpPr>
        <p:spPr>
          <a:xfrm>
            <a:off x="4146550" y="175260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9" name="矩形 1028">
            <a:extLst>
              <a:ext uri="{FF2B5EF4-FFF2-40B4-BE49-F238E27FC236}">
                <a16:creationId xmlns:a16="http://schemas.microsoft.com/office/drawing/2014/main" id="{A29AA143-8CC4-5912-E805-67048F929CAA}"/>
              </a:ext>
            </a:extLst>
          </p:cNvPr>
          <p:cNvSpPr/>
          <p:nvPr/>
        </p:nvSpPr>
        <p:spPr>
          <a:xfrm>
            <a:off x="3733800" y="208280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矩形 1029">
            <a:extLst>
              <a:ext uri="{FF2B5EF4-FFF2-40B4-BE49-F238E27FC236}">
                <a16:creationId xmlns:a16="http://schemas.microsoft.com/office/drawing/2014/main" id="{956E880E-F9FA-19EB-F851-F4C4614BA33E}"/>
              </a:ext>
            </a:extLst>
          </p:cNvPr>
          <p:cNvSpPr/>
          <p:nvPr/>
        </p:nvSpPr>
        <p:spPr>
          <a:xfrm>
            <a:off x="6000750" y="359410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5F83221F-58E9-F50F-9D22-7BEBB277EDBE}"/>
              </a:ext>
            </a:extLst>
          </p:cNvPr>
          <p:cNvSpPr/>
          <p:nvPr/>
        </p:nvSpPr>
        <p:spPr>
          <a:xfrm>
            <a:off x="6413500" y="359410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6AAD794D-FBAB-BF0C-F2EB-1E4B0DFEF0E7}"/>
              </a:ext>
            </a:extLst>
          </p:cNvPr>
          <p:cNvSpPr/>
          <p:nvPr/>
        </p:nvSpPr>
        <p:spPr>
          <a:xfrm>
            <a:off x="6000750" y="392430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矩形 1032">
            <a:extLst>
              <a:ext uri="{FF2B5EF4-FFF2-40B4-BE49-F238E27FC236}">
                <a16:creationId xmlns:a16="http://schemas.microsoft.com/office/drawing/2014/main" id="{D9E2F93D-B91F-C773-C8F8-799C07EAB075}"/>
              </a:ext>
            </a:extLst>
          </p:cNvPr>
          <p:cNvSpPr/>
          <p:nvPr/>
        </p:nvSpPr>
        <p:spPr>
          <a:xfrm>
            <a:off x="7362825" y="359410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矩形 1033">
            <a:extLst>
              <a:ext uri="{FF2B5EF4-FFF2-40B4-BE49-F238E27FC236}">
                <a16:creationId xmlns:a16="http://schemas.microsoft.com/office/drawing/2014/main" id="{0D386687-1F62-DEE3-8B84-DC8B734F9F3D}"/>
              </a:ext>
            </a:extLst>
          </p:cNvPr>
          <p:cNvSpPr/>
          <p:nvPr/>
        </p:nvSpPr>
        <p:spPr>
          <a:xfrm>
            <a:off x="7775575" y="359410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5" name="矩形 1034">
            <a:extLst>
              <a:ext uri="{FF2B5EF4-FFF2-40B4-BE49-F238E27FC236}">
                <a16:creationId xmlns:a16="http://schemas.microsoft.com/office/drawing/2014/main" id="{51266CDB-317E-08C1-194F-43A4531EFD77}"/>
              </a:ext>
            </a:extLst>
          </p:cNvPr>
          <p:cNvSpPr/>
          <p:nvPr/>
        </p:nvSpPr>
        <p:spPr>
          <a:xfrm>
            <a:off x="7362825" y="392430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7" name="直接连接符 1036">
            <a:extLst>
              <a:ext uri="{FF2B5EF4-FFF2-40B4-BE49-F238E27FC236}">
                <a16:creationId xmlns:a16="http://schemas.microsoft.com/office/drawing/2014/main" id="{2FCE090E-C3FF-E186-E411-FFB4F93BFA5B}"/>
              </a:ext>
            </a:extLst>
          </p:cNvPr>
          <p:cNvCxnSpPr>
            <a:stCxn id="4" idx="2"/>
            <a:endCxn id="1028" idx="0"/>
          </p:cNvCxnSpPr>
          <p:nvPr/>
        </p:nvCxnSpPr>
        <p:spPr>
          <a:xfrm>
            <a:off x="4218662" y="1123950"/>
            <a:ext cx="206375" cy="628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>
            <a:extLst>
              <a:ext uri="{FF2B5EF4-FFF2-40B4-BE49-F238E27FC236}">
                <a16:creationId xmlns:a16="http://schemas.microsoft.com/office/drawing/2014/main" id="{947F6013-E02E-C41B-F22F-C803605C8067}"/>
              </a:ext>
            </a:extLst>
          </p:cNvPr>
          <p:cNvCxnSpPr>
            <a:stCxn id="12" idx="2"/>
            <a:endCxn id="37" idx="0"/>
          </p:cNvCxnSpPr>
          <p:nvPr/>
        </p:nvCxnSpPr>
        <p:spPr>
          <a:xfrm flipH="1">
            <a:off x="1480920" y="2400300"/>
            <a:ext cx="1314668" cy="119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5F69B76E-26C5-DAB2-B112-45283AEAFC80}"/>
              </a:ext>
            </a:extLst>
          </p:cNvPr>
          <p:cNvCxnSpPr>
            <a:stCxn id="12" idx="2"/>
            <a:endCxn id="40" idx="0"/>
          </p:cNvCxnSpPr>
          <p:nvPr/>
        </p:nvCxnSpPr>
        <p:spPr>
          <a:xfrm flipH="1">
            <a:off x="2593062" y="2400300"/>
            <a:ext cx="202526" cy="119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E9684EE9-B35E-457A-DD5B-87989D1E6BE4}"/>
              </a:ext>
            </a:extLst>
          </p:cNvPr>
          <p:cNvCxnSpPr>
            <a:cxnSpLocks/>
            <a:stCxn id="1029" idx="2"/>
            <a:endCxn id="43" idx="0"/>
          </p:cNvCxnSpPr>
          <p:nvPr/>
        </p:nvCxnSpPr>
        <p:spPr>
          <a:xfrm flipH="1">
            <a:off x="3961487" y="2400300"/>
            <a:ext cx="256501" cy="119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直接连接符 1044">
            <a:extLst>
              <a:ext uri="{FF2B5EF4-FFF2-40B4-BE49-F238E27FC236}">
                <a16:creationId xmlns:a16="http://schemas.microsoft.com/office/drawing/2014/main" id="{D1236C2D-BFF5-9B7C-AFC5-A0F040D58252}"/>
              </a:ext>
            </a:extLst>
          </p:cNvPr>
          <p:cNvCxnSpPr>
            <a:cxnSpLocks/>
            <a:stCxn id="1029" idx="2"/>
            <a:endCxn id="46" idx="0"/>
          </p:cNvCxnSpPr>
          <p:nvPr/>
        </p:nvCxnSpPr>
        <p:spPr>
          <a:xfrm>
            <a:off x="4217988" y="2400300"/>
            <a:ext cx="1100812" cy="119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>
            <a:extLst>
              <a:ext uri="{FF2B5EF4-FFF2-40B4-BE49-F238E27FC236}">
                <a16:creationId xmlns:a16="http://schemas.microsoft.com/office/drawing/2014/main" id="{5C0E1E93-E03C-33AA-C10D-3E96A0213FF9}"/>
              </a:ext>
            </a:extLst>
          </p:cNvPr>
          <p:cNvCxnSpPr>
            <a:cxnSpLocks/>
            <a:stCxn id="35" idx="2"/>
            <a:endCxn id="1031" idx="0"/>
          </p:cNvCxnSpPr>
          <p:nvPr/>
        </p:nvCxnSpPr>
        <p:spPr>
          <a:xfrm>
            <a:off x="5557838" y="2400300"/>
            <a:ext cx="1134149" cy="119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>
            <a:extLst>
              <a:ext uri="{FF2B5EF4-FFF2-40B4-BE49-F238E27FC236}">
                <a16:creationId xmlns:a16="http://schemas.microsoft.com/office/drawing/2014/main" id="{101E83EC-5FE3-BFD8-E05E-01989D0D7C13}"/>
              </a:ext>
            </a:extLst>
          </p:cNvPr>
          <p:cNvCxnSpPr>
            <a:cxnSpLocks/>
            <a:stCxn id="35" idx="2"/>
            <a:endCxn id="1034" idx="0"/>
          </p:cNvCxnSpPr>
          <p:nvPr/>
        </p:nvCxnSpPr>
        <p:spPr>
          <a:xfrm>
            <a:off x="5557838" y="2400300"/>
            <a:ext cx="2496224" cy="119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7" name="文本框 1056">
            <a:extLst>
              <a:ext uri="{FF2B5EF4-FFF2-40B4-BE49-F238E27FC236}">
                <a16:creationId xmlns:a16="http://schemas.microsoft.com/office/drawing/2014/main" id="{B6F3483C-CDEE-5B28-6960-15059061FA72}"/>
              </a:ext>
            </a:extLst>
          </p:cNvPr>
          <p:cNvSpPr txBox="1"/>
          <p:nvPr/>
        </p:nvSpPr>
        <p:spPr>
          <a:xfrm>
            <a:off x="3611562" y="386834"/>
            <a:ext cx="118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用户树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39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1B734F-36BE-3BED-58DC-606B1489C63B}"/>
              </a:ext>
            </a:extLst>
          </p:cNvPr>
          <p:cNvSpPr/>
          <p:nvPr/>
        </p:nvSpPr>
        <p:spPr>
          <a:xfrm>
            <a:off x="2236534" y="803987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C77162-633C-BBA2-09A0-BBBF0D41D16D}"/>
              </a:ext>
            </a:extLst>
          </p:cNvPr>
          <p:cNvSpPr/>
          <p:nvPr/>
        </p:nvSpPr>
        <p:spPr>
          <a:xfrm>
            <a:off x="1823784" y="803987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40EF59-4917-4E12-97C0-FBAB1DA3C9BD}"/>
              </a:ext>
            </a:extLst>
          </p:cNvPr>
          <p:cNvSpPr/>
          <p:nvPr/>
        </p:nvSpPr>
        <p:spPr>
          <a:xfrm>
            <a:off x="2795334" y="803987"/>
            <a:ext cx="4127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96240F-6860-5798-974B-72A41A6AA1C9}"/>
              </a:ext>
            </a:extLst>
          </p:cNvPr>
          <p:cNvSpPr/>
          <p:nvPr/>
        </p:nvSpPr>
        <p:spPr>
          <a:xfrm>
            <a:off x="1334832" y="17526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CAFE79-A12F-5DDF-B915-F58C31ADC988}"/>
              </a:ext>
            </a:extLst>
          </p:cNvPr>
          <p:cNvSpPr/>
          <p:nvPr/>
        </p:nvSpPr>
        <p:spPr>
          <a:xfrm>
            <a:off x="1747582" y="17526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C5CC2C-7880-5231-F8A7-F8A7181A216D}"/>
              </a:ext>
            </a:extLst>
          </p:cNvPr>
          <p:cNvSpPr/>
          <p:nvPr/>
        </p:nvSpPr>
        <p:spPr>
          <a:xfrm>
            <a:off x="1334832" y="208280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78BE7B-FEF7-016D-7C66-ADC265F8C9D0}"/>
              </a:ext>
            </a:extLst>
          </p:cNvPr>
          <p:cNvSpPr/>
          <p:nvPr/>
        </p:nvSpPr>
        <p:spPr>
          <a:xfrm>
            <a:off x="2722309" y="1735667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FD74F5-B4D8-E377-7334-63A0088F48B3}"/>
              </a:ext>
            </a:extLst>
          </p:cNvPr>
          <p:cNvSpPr/>
          <p:nvPr/>
        </p:nvSpPr>
        <p:spPr>
          <a:xfrm>
            <a:off x="3135059" y="1735667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57DC05-6E39-7FB4-A2F0-5BB76BB063CD}"/>
              </a:ext>
            </a:extLst>
          </p:cNvPr>
          <p:cNvSpPr/>
          <p:nvPr/>
        </p:nvSpPr>
        <p:spPr>
          <a:xfrm>
            <a:off x="2722309" y="2065867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EEF012C-D9D9-C9D0-2882-ECDEC15D0449}"/>
              </a:ext>
            </a:extLst>
          </p:cNvPr>
          <p:cNvSpPr/>
          <p:nvPr/>
        </p:nvSpPr>
        <p:spPr>
          <a:xfrm>
            <a:off x="439482" y="35941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6080C97-F515-AD9F-29F4-1CD61417B097}"/>
              </a:ext>
            </a:extLst>
          </p:cNvPr>
          <p:cNvSpPr/>
          <p:nvPr/>
        </p:nvSpPr>
        <p:spPr>
          <a:xfrm>
            <a:off x="852232" y="35941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6966A6D-84D3-124B-44FF-D8DC7D521D5D}"/>
              </a:ext>
            </a:extLst>
          </p:cNvPr>
          <p:cNvSpPr/>
          <p:nvPr/>
        </p:nvSpPr>
        <p:spPr>
          <a:xfrm>
            <a:off x="439482" y="392430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F694D8E-C590-8A6A-255C-22981F2D9589}"/>
              </a:ext>
            </a:extLst>
          </p:cNvPr>
          <p:cNvSpPr/>
          <p:nvPr/>
        </p:nvSpPr>
        <p:spPr>
          <a:xfrm>
            <a:off x="1649157" y="36068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0085F8-77A5-F208-FC74-EC5D692CDF41}"/>
              </a:ext>
            </a:extLst>
          </p:cNvPr>
          <p:cNvSpPr/>
          <p:nvPr/>
        </p:nvSpPr>
        <p:spPr>
          <a:xfrm>
            <a:off x="2061907" y="36068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8916267-F9E4-617B-200D-090718F8EBE1}"/>
              </a:ext>
            </a:extLst>
          </p:cNvPr>
          <p:cNvSpPr/>
          <p:nvPr/>
        </p:nvSpPr>
        <p:spPr>
          <a:xfrm>
            <a:off x="1649157" y="393700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B51E251-7B53-8C07-C2C7-2FC1E251A2F1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2026982" y="1134187"/>
            <a:ext cx="488952" cy="61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0B059FF-3E5B-3B04-F802-ACF4B1C03092}"/>
              </a:ext>
            </a:extLst>
          </p:cNvPr>
          <p:cNvCxnSpPr>
            <a:stCxn id="4" idx="2"/>
            <a:endCxn id="34" idx="0"/>
          </p:cNvCxnSpPr>
          <p:nvPr/>
        </p:nvCxnSpPr>
        <p:spPr>
          <a:xfrm>
            <a:off x="2515934" y="1134187"/>
            <a:ext cx="898525" cy="601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矩形 1029">
            <a:extLst>
              <a:ext uri="{FF2B5EF4-FFF2-40B4-BE49-F238E27FC236}">
                <a16:creationId xmlns:a16="http://schemas.microsoft.com/office/drawing/2014/main" id="{956E880E-F9FA-19EB-F851-F4C4614BA33E}"/>
              </a:ext>
            </a:extLst>
          </p:cNvPr>
          <p:cNvSpPr/>
          <p:nvPr/>
        </p:nvSpPr>
        <p:spPr>
          <a:xfrm>
            <a:off x="2949849" y="36068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5F83221F-58E9-F50F-9D22-7BEBB277EDBE}"/>
              </a:ext>
            </a:extLst>
          </p:cNvPr>
          <p:cNvSpPr/>
          <p:nvPr/>
        </p:nvSpPr>
        <p:spPr>
          <a:xfrm>
            <a:off x="3362599" y="36068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6AAD794D-FBAB-BF0C-F2EB-1E4B0DFEF0E7}"/>
              </a:ext>
            </a:extLst>
          </p:cNvPr>
          <p:cNvSpPr/>
          <p:nvPr/>
        </p:nvSpPr>
        <p:spPr>
          <a:xfrm>
            <a:off x="2949849" y="393700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矩形 1032">
            <a:extLst>
              <a:ext uri="{FF2B5EF4-FFF2-40B4-BE49-F238E27FC236}">
                <a16:creationId xmlns:a16="http://schemas.microsoft.com/office/drawing/2014/main" id="{D9E2F93D-B91F-C773-C8F8-799C07EAB075}"/>
              </a:ext>
            </a:extLst>
          </p:cNvPr>
          <p:cNvSpPr/>
          <p:nvPr/>
        </p:nvSpPr>
        <p:spPr>
          <a:xfrm>
            <a:off x="4176461" y="36068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矩形 1033">
            <a:extLst>
              <a:ext uri="{FF2B5EF4-FFF2-40B4-BE49-F238E27FC236}">
                <a16:creationId xmlns:a16="http://schemas.microsoft.com/office/drawing/2014/main" id="{0D386687-1F62-DEE3-8B84-DC8B734F9F3D}"/>
              </a:ext>
            </a:extLst>
          </p:cNvPr>
          <p:cNvSpPr/>
          <p:nvPr/>
        </p:nvSpPr>
        <p:spPr>
          <a:xfrm>
            <a:off x="4589211" y="36068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5" name="矩形 1034">
            <a:extLst>
              <a:ext uri="{FF2B5EF4-FFF2-40B4-BE49-F238E27FC236}">
                <a16:creationId xmlns:a16="http://schemas.microsoft.com/office/drawing/2014/main" id="{51266CDB-317E-08C1-194F-43A4531EFD77}"/>
              </a:ext>
            </a:extLst>
          </p:cNvPr>
          <p:cNvSpPr/>
          <p:nvPr/>
        </p:nvSpPr>
        <p:spPr>
          <a:xfrm>
            <a:off x="4176461" y="393700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502F560-6D43-EDC8-AA5E-640EBFEEC5A1}"/>
              </a:ext>
            </a:extLst>
          </p:cNvPr>
          <p:cNvCxnSpPr>
            <a:stCxn id="12" idx="2"/>
            <a:endCxn id="37" idx="0"/>
          </p:cNvCxnSpPr>
          <p:nvPr/>
        </p:nvCxnSpPr>
        <p:spPr>
          <a:xfrm flipH="1">
            <a:off x="1131632" y="2413000"/>
            <a:ext cx="688975" cy="118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A8BE49-D0D4-B852-D3B1-66CB5BD27183}"/>
              </a:ext>
            </a:extLst>
          </p:cNvPr>
          <p:cNvCxnSpPr>
            <a:stCxn id="12" idx="2"/>
            <a:endCxn id="40" idx="0"/>
          </p:cNvCxnSpPr>
          <p:nvPr/>
        </p:nvCxnSpPr>
        <p:spPr>
          <a:xfrm>
            <a:off x="1820607" y="2413000"/>
            <a:ext cx="520700" cy="119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5BD979-ABE0-FCB4-9553-CA5445647E53}"/>
              </a:ext>
            </a:extLst>
          </p:cNvPr>
          <p:cNvCxnSpPr>
            <a:stCxn id="35" idx="2"/>
            <a:endCxn id="1031" idx="0"/>
          </p:cNvCxnSpPr>
          <p:nvPr/>
        </p:nvCxnSpPr>
        <p:spPr>
          <a:xfrm>
            <a:off x="3208084" y="2396067"/>
            <a:ext cx="433915" cy="1210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BBC1279-AC81-03E7-D07D-06CE604130CF}"/>
              </a:ext>
            </a:extLst>
          </p:cNvPr>
          <p:cNvCxnSpPr>
            <a:cxnSpLocks/>
            <a:stCxn id="35" idx="2"/>
            <a:endCxn id="1034" idx="0"/>
          </p:cNvCxnSpPr>
          <p:nvPr/>
        </p:nvCxnSpPr>
        <p:spPr>
          <a:xfrm>
            <a:off x="3208084" y="2396067"/>
            <a:ext cx="1660527" cy="1210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2340D15-2537-1622-3622-8BA672924743}"/>
              </a:ext>
            </a:extLst>
          </p:cNvPr>
          <p:cNvSpPr/>
          <p:nvPr/>
        </p:nvSpPr>
        <p:spPr>
          <a:xfrm>
            <a:off x="7289178" y="803987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DDC6D3-C686-ACFF-3F3B-FEF2FA403C8D}"/>
              </a:ext>
            </a:extLst>
          </p:cNvPr>
          <p:cNvSpPr/>
          <p:nvPr/>
        </p:nvSpPr>
        <p:spPr>
          <a:xfrm>
            <a:off x="6876428" y="803987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9C8056-E9A9-C29F-3DE9-BFC9C242A2B0}"/>
              </a:ext>
            </a:extLst>
          </p:cNvPr>
          <p:cNvSpPr/>
          <p:nvPr/>
        </p:nvSpPr>
        <p:spPr>
          <a:xfrm>
            <a:off x="7847978" y="803987"/>
            <a:ext cx="4127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5CD03E-9D53-5F9D-7E85-2383B82D1008}"/>
              </a:ext>
            </a:extLst>
          </p:cNvPr>
          <p:cNvSpPr/>
          <p:nvPr/>
        </p:nvSpPr>
        <p:spPr>
          <a:xfrm>
            <a:off x="6379724" y="17526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FABEE1-908A-8D62-415D-0E01154BAFE4}"/>
              </a:ext>
            </a:extLst>
          </p:cNvPr>
          <p:cNvSpPr/>
          <p:nvPr/>
        </p:nvSpPr>
        <p:spPr>
          <a:xfrm>
            <a:off x="6792474" y="17526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D1459F-5AA1-2A62-655A-E120473E7C6A}"/>
              </a:ext>
            </a:extLst>
          </p:cNvPr>
          <p:cNvSpPr/>
          <p:nvPr/>
        </p:nvSpPr>
        <p:spPr>
          <a:xfrm>
            <a:off x="6379724" y="208280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E9303D-76AC-F892-6C56-24014D94B5BB}"/>
              </a:ext>
            </a:extLst>
          </p:cNvPr>
          <p:cNvSpPr/>
          <p:nvPr/>
        </p:nvSpPr>
        <p:spPr>
          <a:xfrm>
            <a:off x="7960784" y="1750483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2A0E737-F5EF-A8BC-72A5-D53470F6080D}"/>
              </a:ext>
            </a:extLst>
          </p:cNvPr>
          <p:cNvSpPr/>
          <p:nvPr/>
        </p:nvSpPr>
        <p:spPr>
          <a:xfrm>
            <a:off x="8373534" y="1750483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79F6AA-E60B-314B-C10E-437FFD579A78}"/>
              </a:ext>
            </a:extLst>
          </p:cNvPr>
          <p:cNvSpPr/>
          <p:nvPr/>
        </p:nvSpPr>
        <p:spPr>
          <a:xfrm>
            <a:off x="7960784" y="2080683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97F145-3E9E-9876-84B7-2ABEF334895A}"/>
              </a:ext>
            </a:extLst>
          </p:cNvPr>
          <p:cNvSpPr/>
          <p:nvPr/>
        </p:nvSpPr>
        <p:spPr>
          <a:xfrm>
            <a:off x="6293472" y="35941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373329-1801-0B55-FC76-C1A8E612CC02}"/>
              </a:ext>
            </a:extLst>
          </p:cNvPr>
          <p:cNvSpPr/>
          <p:nvPr/>
        </p:nvSpPr>
        <p:spPr>
          <a:xfrm>
            <a:off x="6706222" y="35941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4BD885-8567-0F44-5770-605D31853F54}"/>
              </a:ext>
            </a:extLst>
          </p:cNvPr>
          <p:cNvSpPr/>
          <p:nvPr/>
        </p:nvSpPr>
        <p:spPr>
          <a:xfrm>
            <a:off x="6293472" y="392430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8D8617-F285-8DBB-63F0-E3CFF3484151}"/>
              </a:ext>
            </a:extLst>
          </p:cNvPr>
          <p:cNvSpPr/>
          <p:nvPr/>
        </p:nvSpPr>
        <p:spPr>
          <a:xfrm>
            <a:off x="7440797" y="36068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246FA8-3AC8-EAEF-5FEA-CC6C85F24851}"/>
              </a:ext>
            </a:extLst>
          </p:cNvPr>
          <p:cNvSpPr/>
          <p:nvPr/>
        </p:nvSpPr>
        <p:spPr>
          <a:xfrm>
            <a:off x="7853547" y="36068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E8DDDF-E4F6-7B41-89E7-D9397077D01F}"/>
              </a:ext>
            </a:extLst>
          </p:cNvPr>
          <p:cNvSpPr/>
          <p:nvPr/>
        </p:nvSpPr>
        <p:spPr>
          <a:xfrm>
            <a:off x="7440797" y="393700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6882CCE-6466-B078-03E3-BCE1DF54BF2F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7071874" y="1134187"/>
            <a:ext cx="496704" cy="61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AB5B05-7161-A45A-D2A2-DDD3318AF262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7568578" y="1134187"/>
            <a:ext cx="1084356" cy="616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C46FC35A-293C-EC54-C65C-A1D7574F75E0}"/>
              </a:ext>
            </a:extLst>
          </p:cNvPr>
          <p:cNvSpPr/>
          <p:nvPr/>
        </p:nvSpPr>
        <p:spPr>
          <a:xfrm>
            <a:off x="8652934" y="36068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B826E89-4456-3F7D-CC91-420BD1F9AB4A}"/>
              </a:ext>
            </a:extLst>
          </p:cNvPr>
          <p:cNvSpPr/>
          <p:nvPr/>
        </p:nvSpPr>
        <p:spPr>
          <a:xfrm>
            <a:off x="9065684" y="36068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F3478EC-5349-32B6-EE61-BEADBB32E0E3}"/>
              </a:ext>
            </a:extLst>
          </p:cNvPr>
          <p:cNvSpPr/>
          <p:nvPr/>
        </p:nvSpPr>
        <p:spPr>
          <a:xfrm>
            <a:off x="8652934" y="393700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BBB77A7-D262-ACA9-B688-CB71DB4F8B1E}"/>
              </a:ext>
            </a:extLst>
          </p:cNvPr>
          <p:cNvSpPr/>
          <p:nvPr/>
        </p:nvSpPr>
        <p:spPr>
          <a:xfrm>
            <a:off x="9865071" y="3594100"/>
            <a:ext cx="412750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6F74B57-D10C-CABE-FD1A-C0A87FE16065}"/>
              </a:ext>
            </a:extLst>
          </p:cNvPr>
          <p:cNvSpPr/>
          <p:nvPr/>
        </p:nvSpPr>
        <p:spPr>
          <a:xfrm>
            <a:off x="10277821" y="3594100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74C149-9ED4-0718-A247-7D5AA56DAE15}"/>
              </a:ext>
            </a:extLst>
          </p:cNvPr>
          <p:cNvSpPr/>
          <p:nvPr/>
        </p:nvSpPr>
        <p:spPr>
          <a:xfrm>
            <a:off x="9865071" y="392430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EB02C84-8100-7161-1C8B-FBE0273636DA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>
            <a:off x="6865499" y="2413000"/>
            <a:ext cx="120123" cy="118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6026D1B-B306-04C4-E813-66E3772E6EF7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6865499" y="2413000"/>
            <a:ext cx="1267448" cy="119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1EEA12-BEEF-9639-736E-BDE923BA858D}"/>
              </a:ext>
            </a:extLst>
          </p:cNvPr>
          <p:cNvCxnSpPr>
            <a:stCxn id="24" idx="2"/>
            <a:endCxn id="49" idx="0"/>
          </p:cNvCxnSpPr>
          <p:nvPr/>
        </p:nvCxnSpPr>
        <p:spPr>
          <a:xfrm>
            <a:off x="8446559" y="2410883"/>
            <a:ext cx="898525" cy="1195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E3B2E1A-0240-F7CC-D00F-0CB61A7F2472}"/>
              </a:ext>
            </a:extLst>
          </p:cNvPr>
          <p:cNvCxnSpPr>
            <a:stCxn id="24" idx="2"/>
            <a:endCxn id="52" idx="0"/>
          </p:cNvCxnSpPr>
          <p:nvPr/>
        </p:nvCxnSpPr>
        <p:spPr>
          <a:xfrm>
            <a:off x="8446559" y="2410883"/>
            <a:ext cx="2110662" cy="11832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749D66E-98CD-4B80-1633-9F310289E596}"/>
              </a:ext>
            </a:extLst>
          </p:cNvPr>
          <p:cNvSpPr txBox="1"/>
          <p:nvPr/>
        </p:nvSpPr>
        <p:spPr>
          <a:xfrm>
            <a:off x="2026984" y="4004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61B6BA-E8C9-E3B5-3988-DF13214CE25B}"/>
              </a:ext>
            </a:extLst>
          </p:cNvPr>
          <p:cNvSpPr txBox="1"/>
          <p:nvPr/>
        </p:nvSpPr>
        <p:spPr>
          <a:xfrm>
            <a:off x="6873253" y="400451"/>
            <a:ext cx="141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17F7A3F-60B8-BD56-EF7F-BE186BB17859}"/>
              </a:ext>
            </a:extLst>
          </p:cNvPr>
          <p:cNvSpPr txBox="1"/>
          <p:nvPr/>
        </p:nvSpPr>
        <p:spPr>
          <a:xfrm>
            <a:off x="4418863" y="1876451"/>
            <a:ext cx="145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…………………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43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BB8E76-64A5-B85A-CAF9-9E7390FA45D3}"/>
              </a:ext>
            </a:extLst>
          </p:cNvPr>
          <p:cNvSpPr/>
          <p:nvPr/>
        </p:nvSpPr>
        <p:spPr>
          <a:xfrm>
            <a:off x="4298950" y="1416050"/>
            <a:ext cx="9715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0-50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A526AA-84BB-8C99-9D84-1F16B7B03EE1}"/>
              </a:ext>
            </a:extLst>
          </p:cNvPr>
          <p:cNvSpPr/>
          <p:nvPr/>
        </p:nvSpPr>
        <p:spPr>
          <a:xfrm>
            <a:off x="2514602" y="2200987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0-4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E9651C-2048-A62A-CAEE-F166675916C2}"/>
              </a:ext>
            </a:extLst>
          </p:cNvPr>
          <p:cNvSpPr/>
          <p:nvPr/>
        </p:nvSpPr>
        <p:spPr>
          <a:xfrm>
            <a:off x="4505325" y="2200987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033E10-C4E6-9052-3527-79040FCBB38A}"/>
              </a:ext>
            </a:extLst>
          </p:cNvPr>
          <p:cNvSpPr/>
          <p:nvPr/>
        </p:nvSpPr>
        <p:spPr>
          <a:xfrm>
            <a:off x="1993902" y="2924887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0-1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569BF82-CB10-10B3-B4E6-8C29CF1AD3EE}"/>
              </a:ext>
            </a:extLst>
          </p:cNvPr>
          <p:cNvSpPr/>
          <p:nvPr/>
        </p:nvSpPr>
        <p:spPr>
          <a:xfrm>
            <a:off x="3362327" y="2924887"/>
            <a:ext cx="4127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50890C-1881-5ADE-6491-50FFA96BE5E8}"/>
              </a:ext>
            </a:extLst>
          </p:cNvPr>
          <p:cNvSpPr/>
          <p:nvPr/>
        </p:nvSpPr>
        <p:spPr>
          <a:xfrm>
            <a:off x="2678114" y="2924887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3D70F58-1F6F-9C3A-7084-BC95983C7742}"/>
              </a:ext>
            </a:extLst>
          </p:cNvPr>
          <p:cNvSpPr/>
          <p:nvPr/>
        </p:nvSpPr>
        <p:spPr>
          <a:xfrm>
            <a:off x="1432716" y="3648787"/>
            <a:ext cx="4127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585C6C2-C05E-BC4D-83D3-04391B009116}"/>
              </a:ext>
            </a:extLst>
          </p:cNvPr>
          <p:cNvSpPr/>
          <p:nvPr/>
        </p:nvSpPr>
        <p:spPr>
          <a:xfrm>
            <a:off x="2930529" y="3648787"/>
            <a:ext cx="4127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DE1012C-FED9-C925-DA2B-3DEED57CB057}"/>
              </a:ext>
            </a:extLst>
          </p:cNvPr>
          <p:cNvSpPr/>
          <p:nvPr/>
        </p:nvSpPr>
        <p:spPr>
          <a:xfrm>
            <a:off x="2431258" y="3648787"/>
            <a:ext cx="4127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951933E-A555-2D97-6CD7-8BECA72776EF}"/>
              </a:ext>
            </a:extLst>
          </p:cNvPr>
          <p:cNvSpPr/>
          <p:nvPr/>
        </p:nvSpPr>
        <p:spPr>
          <a:xfrm>
            <a:off x="1931987" y="3648787"/>
            <a:ext cx="4127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4" name="矩形 1023">
            <a:extLst>
              <a:ext uri="{FF2B5EF4-FFF2-40B4-BE49-F238E27FC236}">
                <a16:creationId xmlns:a16="http://schemas.microsoft.com/office/drawing/2014/main" id="{F64C3E18-51E9-7023-271A-4C45F39AC27B}"/>
              </a:ext>
            </a:extLst>
          </p:cNvPr>
          <p:cNvSpPr/>
          <p:nvPr/>
        </p:nvSpPr>
        <p:spPr>
          <a:xfrm>
            <a:off x="4022729" y="2924887"/>
            <a:ext cx="4127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5" name="矩形 1024">
            <a:extLst>
              <a:ext uri="{FF2B5EF4-FFF2-40B4-BE49-F238E27FC236}">
                <a16:creationId xmlns:a16="http://schemas.microsoft.com/office/drawing/2014/main" id="{92ADAB77-53DC-6DE9-1FA3-92AFB5E5BE1F}"/>
              </a:ext>
            </a:extLst>
          </p:cNvPr>
          <p:cNvSpPr/>
          <p:nvPr/>
        </p:nvSpPr>
        <p:spPr>
          <a:xfrm>
            <a:off x="4578350" y="2924887"/>
            <a:ext cx="4127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6" name="矩形 1025">
            <a:extLst>
              <a:ext uri="{FF2B5EF4-FFF2-40B4-BE49-F238E27FC236}">
                <a16:creationId xmlns:a16="http://schemas.microsoft.com/office/drawing/2014/main" id="{A766C728-0D61-760A-BD1F-9FCDB2CBD71C}"/>
              </a:ext>
            </a:extLst>
          </p:cNvPr>
          <p:cNvSpPr/>
          <p:nvPr/>
        </p:nvSpPr>
        <p:spPr>
          <a:xfrm>
            <a:off x="5133971" y="2924887"/>
            <a:ext cx="41275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D9B0EE99-4A4D-ADAD-B774-3922AE315C3D}"/>
              </a:ext>
            </a:extLst>
          </p:cNvPr>
          <p:cNvSpPr/>
          <p:nvPr/>
        </p:nvSpPr>
        <p:spPr>
          <a:xfrm>
            <a:off x="6419852" y="2200987"/>
            <a:ext cx="5588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8" name="矩形 1027">
            <a:extLst>
              <a:ext uri="{FF2B5EF4-FFF2-40B4-BE49-F238E27FC236}">
                <a16:creationId xmlns:a16="http://schemas.microsoft.com/office/drawing/2014/main" id="{9C292B39-D536-5E25-DC03-300ED1582739}"/>
              </a:ext>
            </a:extLst>
          </p:cNvPr>
          <p:cNvSpPr/>
          <p:nvPr/>
        </p:nvSpPr>
        <p:spPr>
          <a:xfrm>
            <a:off x="5676901" y="2200987"/>
            <a:ext cx="742952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8-19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9" name="矩形 1028">
            <a:extLst>
              <a:ext uri="{FF2B5EF4-FFF2-40B4-BE49-F238E27FC236}">
                <a16:creationId xmlns:a16="http://schemas.microsoft.com/office/drawing/2014/main" id="{10F7C089-B435-53E4-D6DE-2A81E44E92FD}"/>
              </a:ext>
            </a:extLst>
          </p:cNvPr>
          <p:cNvSpPr/>
          <p:nvPr/>
        </p:nvSpPr>
        <p:spPr>
          <a:xfrm>
            <a:off x="6978652" y="2200987"/>
            <a:ext cx="857248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47-50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36" name="矩形 1035">
            <a:extLst>
              <a:ext uri="{FF2B5EF4-FFF2-40B4-BE49-F238E27FC236}">
                <a16:creationId xmlns:a16="http://schemas.microsoft.com/office/drawing/2014/main" id="{A92A43BE-18F3-A064-4E24-96F2B5AB5301}"/>
              </a:ext>
            </a:extLst>
          </p:cNvPr>
          <p:cNvSpPr/>
          <p:nvPr/>
        </p:nvSpPr>
        <p:spPr>
          <a:xfrm>
            <a:off x="6553203" y="3432887"/>
            <a:ext cx="933448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7" name="矩形 1036">
            <a:extLst>
              <a:ext uri="{FF2B5EF4-FFF2-40B4-BE49-F238E27FC236}">
                <a16:creationId xmlns:a16="http://schemas.microsoft.com/office/drawing/2014/main" id="{BBBA51BA-BDC2-9DFC-5DE3-29768380CAA5}"/>
              </a:ext>
            </a:extLst>
          </p:cNvPr>
          <p:cNvSpPr/>
          <p:nvPr/>
        </p:nvSpPr>
        <p:spPr>
          <a:xfrm>
            <a:off x="6096000" y="3429000"/>
            <a:ext cx="457203" cy="3302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38" name="矩形 1037">
            <a:extLst>
              <a:ext uri="{FF2B5EF4-FFF2-40B4-BE49-F238E27FC236}">
                <a16:creationId xmlns:a16="http://schemas.microsoft.com/office/drawing/2014/main" id="{4126B2C5-78D3-4351-5A3A-7AEA8856419F}"/>
              </a:ext>
            </a:extLst>
          </p:cNvPr>
          <p:cNvSpPr/>
          <p:nvPr/>
        </p:nvSpPr>
        <p:spPr>
          <a:xfrm>
            <a:off x="7486651" y="34290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5E8D5150-819A-212E-8A68-F79EC874EAD5}"/>
              </a:ext>
            </a:extLst>
          </p:cNvPr>
          <p:cNvSpPr txBox="1"/>
          <p:nvPr/>
        </p:nvSpPr>
        <p:spPr>
          <a:xfrm>
            <a:off x="4343400" y="1066484"/>
            <a:ext cx="88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用户树</a:t>
            </a:r>
          </a:p>
        </p:txBody>
      </p: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C38AC943-510D-E91C-7FDA-43D9369373C5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2794002" y="1746250"/>
            <a:ext cx="1990723" cy="454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61CF5FB9-B1E5-1D41-A81C-B9C785486AA5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4784725" y="1746250"/>
            <a:ext cx="0" cy="454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>
            <a:extLst>
              <a:ext uri="{FF2B5EF4-FFF2-40B4-BE49-F238E27FC236}">
                <a16:creationId xmlns:a16="http://schemas.microsoft.com/office/drawing/2014/main" id="{AF935E4C-2BA5-A5C3-A186-0235D2B66078}"/>
              </a:ext>
            </a:extLst>
          </p:cNvPr>
          <p:cNvCxnSpPr>
            <a:stCxn id="2" idx="2"/>
            <a:endCxn id="1028" idx="0"/>
          </p:cNvCxnSpPr>
          <p:nvPr/>
        </p:nvCxnSpPr>
        <p:spPr>
          <a:xfrm>
            <a:off x="4784725" y="1746250"/>
            <a:ext cx="1263652" cy="454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>
            <a:extLst>
              <a:ext uri="{FF2B5EF4-FFF2-40B4-BE49-F238E27FC236}">
                <a16:creationId xmlns:a16="http://schemas.microsoft.com/office/drawing/2014/main" id="{170EAB76-676B-11C7-183B-D4957BE51124}"/>
              </a:ext>
            </a:extLst>
          </p:cNvPr>
          <p:cNvCxnSpPr>
            <a:stCxn id="2" idx="2"/>
            <a:endCxn id="1029" idx="0"/>
          </p:cNvCxnSpPr>
          <p:nvPr/>
        </p:nvCxnSpPr>
        <p:spPr>
          <a:xfrm>
            <a:off x="4784725" y="1746250"/>
            <a:ext cx="2622551" cy="454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EC2C5B91-DBEF-B0A3-EF0E-AC1EC9777D5D}"/>
              </a:ext>
            </a:extLst>
          </p:cNvPr>
          <p:cNvCxnSpPr>
            <a:stCxn id="11" idx="2"/>
            <a:endCxn id="42" idx="0"/>
          </p:cNvCxnSpPr>
          <p:nvPr/>
        </p:nvCxnSpPr>
        <p:spPr>
          <a:xfrm flipH="1">
            <a:off x="2273302" y="2531187"/>
            <a:ext cx="520700" cy="39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直接连接符 1052">
            <a:extLst>
              <a:ext uri="{FF2B5EF4-FFF2-40B4-BE49-F238E27FC236}">
                <a16:creationId xmlns:a16="http://schemas.microsoft.com/office/drawing/2014/main" id="{F7C89FD0-8F53-AB36-75D6-2E98313CBF68}"/>
              </a:ext>
            </a:extLst>
          </p:cNvPr>
          <p:cNvCxnSpPr>
            <a:stCxn id="11" idx="2"/>
            <a:endCxn id="44" idx="0"/>
          </p:cNvCxnSpPr>
          <p:nvPr/>
        </p:nvCxnSpPr>
        <p:spPr>
          <a:xfrm>
            <a:off x="2794002" y="2531187"/>
            <a:ext cx="163512" cy="39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直接连接符 1054">
            <a:extLst>
              <a:ext uri="{FF2B5EF4-FFF2-40B4-BE49-F238E27FC236}">
                <a16:creationId xmlns:a16="http://schemas.microsoft.com/office/drawing/2014/main" id="{D349C18D-33F3-5631-A483-6A2904545EA4}"/>
              </a:ext>
            </a:extLst>
          </p:cNvPr>
          <p:cNvCxnSpPr>
            <a:stCxn id="11" idx="2"/>
            <a:endCxn id="43" idx="0"/>
          </p:cNvCxnSpPr>
          <p:nvPr/>
        </p:nvCxnSpPr>
        <p:spPr>
          <a:xfrm>
            <a:off x="2794002" y="2531187"/>
            <a:ext cx="774700" cy="39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7" name="直接连接符 1056">
            <a:extLst>
              <a:ext uri="{FF2B5EF4-FFF2-40B4-BE49-F238E27FC236}">
                <a16:creationId xmlns:a16="http://schemas.microsoft.com/office/drawing/2014/main" id="{F1593A64-F940-C27A-1E63-669613139B01}"/>
              </a:ext>
            </a:extLst>
          </p:cNvPr>
          <p:cNvCxnSpPr>
            <a:stCxn id="14" idx="2"/>
            <a:endCxn id="1024" idx="0"/>
          </p:cNvCxnSpPr>
          <p:nvPr/>
        </p:nvCxnSpPr>
        <p:spPr>
          <a:xfrm flipH="1">
            <a:off x="4229104" y="2531187"/>
            <a:ext cx="555621" cy="39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9" name="直接连接符 1058">
            <a:extLst>
              <a:ext uri="{FF2B5EF4-FFF2-40B4-BE49-F238E27FC236}">
                <a16:creationId xmlns:a16="http://schemas.microsoft.com/office/drawing/2014/main" id="{D402DB7F-AB89-0E66-6F0A-8DF3A6D021AA}"/>
              </a:ext>
            </a:extLst>
          </p:cNvPr>
          <p:cNvCxnSpPr>
            <a:stCxn id="14" idx="2"/>
            <a:endCxn id="1025" idx="0"/>
          </p:cNvCxnSpPr>
          <p:nvPr/>
        </p:nvCxnSpPr>
        <p:spPr>
          <a:xfrm>
            <a:off x="4784725" y="2531187"/>
            <a:ext cx="0" cy="39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直接连接符 1060">
            <a:extLst>
              <a:ext uri="{FF2B5EF4-FFF2-40B4-BE49-F238E27FC236}">
                <a16:creationId xmlns:a16="http://schemas.microsoft.com/office/drawing/2014/main" id="{A9059F4A-8ABF-0E0D-4FD0-F650BD302E27}"/>
              </a:ext>
            </a:extLst>
          </p:cNvPr>
          <p:cNvCxnSpPr>
            <a:stCxn id="14" idx="2"/>
            <a:endCxn id="1026" idx="0"/>
          </p:cNvCxnSpPr>
          <p:nvPr/>
        </p:nvCxnSpPr>
        <p:spPr>
          <a:xfrm>
            <a:off x="4784725" y="2531187"/>
            <a:ext cx="555621" cy="39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直接连接符 1062">
            <a:extLst>
              <a:ext uri="{FF2B5EF4-FFF2-40B4-BE49-F238E27FC236}">
                <a16:creationId xmlns:a16="http://schemas.microsoft.com/office/drawing/2014/main" id="{BED2CA41-384F-BF11-2B22-DE43A81AE123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 flipH="1">
            <a:off x="1639091" y="3255087"/>
            <a:ext cx="634211" cy="39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直接连接符 1064">
            <a:extLst>
              <a:ext uri="{FF2B5EF4-FFF2-40B4-BE49-F238E27FC236}">
                <a16:creationId xmlns:a16="http://schemas.microsoft.com/office/drawing/2014/main" id="{ED64B4CB-4B02-51A7-A1B8-696D152EF614}"/>
              </a:ext>
            </a:extLst>
          </p:cNvPr>
          <p:cNvCxnSpPr>
            <a:stCxn id="42" idx="2"/>
            <a:endCxn id="63" idx="0"/>
          </p:cNvCxnSpPr>
          <p:nvPr/>
        </p:nvCxnSpPr>
        <p:spPr>
          <a:xfrm flipH="1">
            <a:off x="2138362" y="3255087"/>
            <a:ext cx="134940" cy="39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直接连接符 1066">
            <a:extLst>
              <a:ext uri="{FF2B5EF4-FFF2-40B4-BE49-F238E27FC236}">
                <a16:creationId xmlns:a16="http://schemas.microsoft.com/office/drawing/2014/main" id="{09D85599-09A0-AE01-2C40-93F595A0FDA6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>
            <a:off x="2273302" y="3255087"/>
            <a:ext cx="364331" cy="39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9" name="直接连接符 1068">
            <a:extLst>
              <a:ext uri="{FF2B5EF4-FFF2-40B4-BE49-F238E27FC236}">
                <a16:creationId xmlns:a16="http://schemas.microsoft.com/office/drawing/2014/main" id="{2F468081-EAC0-ABEF-6815-535D2B72045B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2957514" y="3255087"/>
            <a:ext cx="179390" cy="39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直接连接符 1070">
            <a:extLst>
              <a:ext uri="{FF2B5EF4-FFF2-40B4-BE49-F238E27FC236}">
                <a16:creationId xmlns:a16="http://schemas.microsoft.com/office/drawing/2014/main" id="{2CC4EA51-063D-BC96-9C9D-1036E1B25955}"/>
              </a:ext>
            </a:extLst>
          </p:cNvPr>
          <p:cNvCxnSpPr>
            <a:stCxn id="1028" idx="2"/>
            <a:endCxn id="1037" idx="0"/>
          </p:cNvCxnSpPr>
          <p:nvPr/>
        </p:nvCxnSpPr>
        <p:spPr>
          <a:xfrm>
            <a:off x="6048377" y="2531187"/>
            <a:ext cx="276225" cy="897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直接连接符 1072">
            <a:extLst>
              <a:ext uri="{FF2B5EF4-FFF2-40B4-BE49-F238E27FC236}">
                <a16:creationId xmlns:a16="http://schemas.microsoft.com/office/drawing/2014/main" id="{C76C6D4E-B945-63D8-E74B-61F3B8F55C00}"/>
              </a:ext>
            </a:extLst>
          </p:cNvPr>
          <p:cNvCxnSpPr>
            <a:stCxn id="1029" idx="2"/>
            <a:endCxn id="1038" idx="0"/>
          </p:cNvCxnSpPr>
          <p:nvPr/>
        </p:nvCxnSpPr>
        <p:spPr>
          <a:xfrm>
            <a:off x="7407276" y="2531187"/>
            <a:ext cx="320675" cy="897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5891F3AD-C95C-D34C-74A0-4C7411D62297}"/>
              </a:ext>
            </a:extLst>
          </p:cNvPr>
          <p:cNvSpPr txBox="1"/>
          <p:nvPr/>
        </p:nvSpPr>
        <p:spPr>
          <a:xfrm>
            <a:off x="6343652" y="2823290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…………</a:t>
            </a:r>
            <a:endParaRPr lang="zh-CN" altLang="en-US" dirty="0"/>
          </a:p>
        </p:txBody>
      </p:sp>
      <p:sp>
        <p:nvSpPr>
          <p:cNvPr id="1075" name="文本框 1074">
            <a:extLst>
              <a:ext uri="{FF2B5EF4-FFF2-40B4-BE49-F238E27FC236}">
                <a16:creationId xmlns:a16="http://schemas.microsoft.com/office/drawing/2014/main" id="{0DB09C32-1F5F-6C27-0607-9C252FCF3229}"/>
              </a:ext>
            </a:extLst>
          </p:cNvPr>
          <p:cNvSpPr txBox="1"/>
          <p:nvPr/>
        </p:nvSpPr>
        <p:spPr>
          <a:xfrm>
            <a:off x="5676900" y="1896189"/>
            <a:ext cx="102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3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89439F71-1A20-7ACA-FACA-5B16D1181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95" y="1822124"/>
            <a:ext cx="893445" cy="922980"/>
          </a:xfrm>
          <a:prstGeom prst="rect">
            <a:avLst/>
          </a:prstGeom>
        </p:spPr>
      </p:pic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62B478A-8D6C-E2F4-4D65-0A1B70F9B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04" y="3275354"/>
            <a:ext cx="809625" cy="83754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B22D50E-1231-D1EB-CAE6-2AE299C638F2}"/>
              </a:ext>
            </a:extLst>
          </p:cNvPr>
          <p:cNvCxnSpPr/>
          <p:nvPr/>
        </p:nvCxnSpPr>
        <p:spPr>
          <a:xfrm>
            <a:off x="3238500" y="2283614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23F177-7E2C-B43D-91E7-170BB4833392}"/>
              </a:ext>
            </a:extLst>
          </p:cNvPr>
          <p:cNvCxnSpPr/>
          <p:nvPr/>
        </p:nvCxnSpPr>
        <p:spPr>
          <a:xfrm>
            <a:off x="3238500" y="3696506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7E06D84-0492-09D5-7218-D8043E731854}"/>
              </a:ext>
            </a:extLst>
          </p:cNvPr>
          <p:cNvSpPr/>
          <p:nvPr/>
        </p:nvSpPr>
        <p:spPr>
          <a:xfrm>
            <a:off x="4578350" y="2019300"/>
            <a:ext cx="1403350" cy="552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数据编码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F66019-7FF0-ED57-6067-29CAE60A0196}"/>
              </a:ext>
            </a:extLst>
          </p:cNvPr>
          <p:cNvSpPr/>
          <p:nvPr/>
        </p:nvSpPr>
        <p:spPr>
          <a:xfrm>
            <a:off x="7258050" y="2007391"/>
            <a:ext cx="1403350" cy="552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数据扰动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CC768A-A6BA-D099-50B3-188E6D65A6B7}"/>
              </a:ext>
            </a:extLst>
          </p:cNvPr>
          <p:cNvCxnSpPr/>
          <p:nvPr/>
        </p:nvCxnSpPr>
        <p:spPr>
          <a:xfrm>
            <a:off x="6096000" y="2295522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63B97F8-6DBB-D70D-D2CA-F63F06004F2D}"/>
              </a:ext>
            </a:extLst>
          </p:cNvPr>
          <p:cNvSpPr/>
          <p:nvPr/>
        </p:nvSpPr>
        <p:spPr>
          <a:xfrm>
            <a:off x="4578350" y="3440909"/>
            <a:ext cx="1403350" cy="552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数据编码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85BAAB-85CA-DD9C-D1C0-E6F364AA159D}"/>
              </a:ext>
            </a:extLst>
          </p:cNvPr>
          <p:cNvSpPr/>
          <p:nvPr/>
        </p:nvSpPr>
        <p:spPr>
          <a:xfrm>
            <a:off x="7258050" y="3429000"/>
            <a:ext cx="1403350" cy="552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数据扰动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3766F7-AB6C-83A8-9F13-0952C805CE85}"/>
              </a:ext>
            </a:extLst>
          </p:cNvPr>
          <p:cNvCxnSpPr/>
          <p:nvPr/>
        </p:nvCxnSpPr>
        <p:spPr>
          <a:xfrm>
            <a:off x="6096000" y="3717131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FD8BA68-B8F8-F0BC-2A9F-874BAFADA690}"/>
              </a:ext>
            </a:extLst>
          </p:cNvPr>
          <p:cNvSpPr txBox="1"/>
          <p:nvPr/>
        </p:nvSpPr>
        <p:spPr>
          <a:xfrm>
            <a:off x="1976118" y="2745104"/>
            <a:ext cx="1204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真实用户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C5025D-05DC-33C3-CB47-F79976CE5B4D}"/>
              </a:ext>
            </a:extLst>
          </p:cNvPr>
          <p:cNvSpPr txBox="1"/>
          <p:nvPr/>
        </p:nvSpPr>
        <p:spPr>
          <a:xfrm>
            <a:off x="1976118" y="4227648"/>
            <a:ext cx="1204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假用户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3ECFB2-684B-453D-1469-0ECB5B98DEB1}"/>
              </a:ext>
            </a:extLst>
          </p:cNvPr>
          <p:cNvCxnSpPr/>
          <p:nvPr/>
        </p:nvCxnSpPr>
        <p:spPr>
          <a:xfrm>
            <a:off x="9356725" y="1637458"/>
            <a:ext cx="0" cy="2879047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0524144-6CF4-583D-B6ED-D081BB24A74A}"/>
              </a:ext>
            </a:extLst>
          </p:cNvPr>
          <p:cNvCxnSpPr/>
          <p:nvPr/>
        </p:nvCxnSpPr>
        <p:spPr>
          <a:xfrm>
            <a:off x="8858250" y="2295522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D73FBB-836D-C6F0-B9ED-D80425DE2EA2}"/>
              </a:ext>
            </a:extLst>
          </p:cNvPr>
          <p:cNvCxnSpPr/>
          <p:nvPr/>
        </p:nvCxnSpPr>
        <p:spPr>
          <a:xfrm>
            <a:off x="8858250" y="3694125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电脑萤幕画面&#10;&#10;低可信度描述已自动生成">
            <a:extLst>
              <a:ext uri="{FF2B5EF4-FFF2-40B4-BE49-F238E27FC236}">
                <a16:creationId xmlns:a16="http://schemas.microsoft.com/office/drawing/2014/main" id="{48F66B7B-EA59-2EBC-005A-2C1F14723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36" y="2282646"/>
            <a:ext cx="1411479" cy="141147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59F8CA9-2102-D345-6FF0-DF84B6D193E8}"/>
              </a:ext>
            </a:extLst>
          </p:cNvPr>
          <p:cNvSpPr txBox="1"/>
          <p:nvPr/>
        </p:nvSpPr>
        <p:spPr>
          <a:xfrm>
            <a:off x="10209150" y="3694125"/>
            <a:ext cx="136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数据分析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00D1CA-D6D9-7839-2F90-82DB9DD2C73F}"/>
              </a:ext>
            </a:extLst>
          </p:cNvPr>
          <p:cNvSpPr txBox="1"/>
          <p:nvPr/>
        </p:nvSpPr>
        <p:spPr>
          <a:xfrm>
            <a:off x="4686300" y="1452792"/>
            <a:ext cx="11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2428FA-7243-7C5F-0A2B-539589BD2D5E}"/>
              </a:ext>
            </a:extLst>
          </p:cNvPr>
          <p:cNvSpPr txBox="1"/>
          <p:nvPr/>
        </p:nvSpPr>
        <p:spPr>
          <a:xfrm>
            <a:off x="10298049" y="1452792"/>
            <a:ext cx="11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</a:p>
        </p:txBody>
      </p:sp>
    </p:spTree>
    <p:extLst>
      <p:ext uri="{BB962C8B-B14F-4D97-AF65-F5344CB8AC3E}">
        <p14:creationId xmlns:p14="http://schemas.microsoft.com/office/powerpoint/2010/main" val="2001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卡通人物&#10;&#10;描述已自动生成">
            <a:extLst>
              <a:ext uri="{FF2B5EF4-FFF2-40B4-BE49-F238E27FC236}">
                <a16:creationId xmlns:a16="http://schemas.microsoft.com/office/drawing/2014/main" id="{E6AD0EF3-1402-793B-CFBF-E3F57B5D7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27" y="2605288"/>
            <a:ext cx="1111010" cy="111101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7DD3EE6-3F72-A0D6-C3FF-D86F4776B687}"/>
              </a:ext>
            </a:extLst>
          </p:cNvPr>
          <p:cNvCxnSpPr>
            <a:cxnSpLocks/>
          </p:cNvCxnSpPr>
          <p:nvPr/>
        </p:nvCxnSpPr>
        <p:spPr>
          <a:xfrm flipV="1">
            <a:off x="3625851" y="1820307"/>
            <a:ext cx="1558511" cy="909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9F201CA-9B42-7DBA-6EE8-2AD214E377FB}"/>
              </a:ext>
            </a:extLst>
          </p:cNvPr>
          <p:cNvSpPr txBox="1"/>
          <p:nvPr/>
        </p:nvSpPr>
        <p:spPr>
          <a:xfrm rot="19771925">
            <a:off x="3559175" y="1927603"/>
            <a:ext cx="14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基线攻击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563E5B-0A9A-1BAA-16D4-C6CE1EC83831}"/>
              </a:ext>
            </a:extLst>
          </p:cNvPr>
          <p:cNvSpPr/>
          <p:nvPr/>
        </p:nvSpPr>
        <p:spPr>
          <a:xfrm>
            <a:off x="5410200" y="1276350"/>
            <a:ext cx="1143000" cy="71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原始数据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00128F-7E7D-76FD-261E-E7818922E394}"/>
              </a:ext>
            </a:extLst>
          </p:cNvPr>
          <p:cNvSpPr/>
          <p:nvPr/>
        </p:nvSpPr>
        <p:spPr>
          <a:xfrm>
            <a:off x="7105650" y="1276350"/>
            <a:ext cx="1143000" cy="71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原始数据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65AE67-40C5-5D65-9711-849CE84A6948}"/>
              </a:ext>
            </a:extLst>
          </p:cNvPr>
          <p:cNvSpPr/>
          <p:nvPr/>
        </p:nvSpPr>
        <p:spPr>
          <a:xfrm>
            <a:off x="9664700" y="1276350"/>
            <a:ext cx="1143000" cy="71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原始数据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6B63DD-2A98-88AB-94D8-58C2ED4CEFF5}"/>
              </a:ext>
            </a:extLst>
          </p:cNvPr>
          <p:cNvSpPr txBox="1"/>
          <p:nvPr/>
        </p:nvSpPr>
        <p:spPr>
          <a:xfrm>
            <a:off x="8464550" y="1450975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…………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69D978-5115-C4F0-187D-36C943862AE0}"/>
              </a:ext>
            </a:extLst>
          </p:cNvPr>
          <p:cNvSpPr/>
          <p:nvPr/>
        </p:nvSpPr>
        <p:spPr>
          <a:xfrm>
            <a:off x="5410200" y="2598938"/>
            <a:ext cx="1143000" cy="71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067E91-0021-1EB6-7204-A888468A339C}"/>
              </a:ext>
            </a:extLst>
          </p:cNvPr>
          <p:cNvSpPr/>
          <p:nvPr/>
        </p:nvSpPr>
        <p:spPr>
          <a:xfrm>
            <a:off x="9664700" y="2598938"/>
            <a:ext cx="1143000" cy="71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7ED264-2C17-71B2-7DCB-D935C1384A46}"/>
              </a:ext>
            </a:extLst>
          </p:cNvPr>
          <p:cNvSpPr/>
          <p:nvPr/>
        </p:nvSpPr>
        <p:spPr>
          <a:xfrm>
            <a:off x="7105650" y="2598938"/>
            <a:ext cx="1143000" cy="71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1E0A34-529C-AEC0-FEB9-81D9E5D5590D}"/>
              </a:ext>
            </a:extLst>
          </p:cNvPr>
          <p:cNvSpPr txBox="1"/>
          <p:nvPr/>
        </p:nvSpPr>
        <p:spPr>
          <a:xfrm>
            <a:off x="8502650" y="2779913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…………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36C7E5-FBEF-0673-142A-185FBCC8C0A1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5981700" y="1994932"/>
            <a:ext cx="0" cy="604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D33861A-227A-7BB6-4539-9CC242496EAC}"/>
              </a:ext>
            </a:extLst>
          </p:cNvPr>
          <p:cNvCxnSpPr>
            <a:stCxn id="14" idx="2"/>
            <a:endCxn id="31" idx="0"/>
          </p:cNvCxnSpPr>
          <p:nvPr/>
        </p:nvCxnSpPr>
        <p:spPr>
          <a:xfrm>
            <a:off x="7677150" y="1994932"/>
            <a:ext cx="0" cy="604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655DE39-6AAC-290E-E48E-4FEBF48CCDBD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>
            <a:off x="10236200" y="1994932"/>
            <a:ext cx="0" cy="604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84A703D-1E87-049B-50BC-C2D9BA1AAF1C}"/>
              </a:ext>
            </a:extLst>
          </p:cNvPr>
          <p:cNvSpPr txBox="1"/>
          <p:nvPr/>
        </p:nvSpPr>
        <p:spPr>
          <a:xfrm>
            <a:off x="8035925" y="2112269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本地差分隐私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07FF551-9AF4-D86F-66AC-22157D154444}"/>
              </a:ext>
            </a:extLst>
          </p:cNvPr>
          <p:cNvCxnSpPr>
            <a:stCxn id="25" idx="2"/>
          </p:cNvCxnSpPr>
          <p:nvPr/>
        </p:nvCxnSpPr>
        <p:spPr>
          <a:xfrm>
            <a:off x="5981700" y="3317520"/>
            <a:ext cx="0" cy="562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365F305-5B71-9D31-469C-261302B63069}"/>
              </a:ext>
            </a:extLst>
          </p:cNvPr>
          <p:cNvCxnSpPr>
            <a:stCxn id="31" idx="2"/>
          </p:cNvCxnSpPr>
          <p:nvPr/>
        </p:nvCxnSpPr>
        <p:spPr>
          <a:xfrm>
            <a:off x="7677150" y="3317520"/>
            <a:ext cx="0" cy="562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圆柱体 48">
            <a:extLst>
              <a:ext uri="{FF2B5EF4-FFF2-40B4-BE49-F238E27FC236}">
                <a16:creationId xmlns:a16="http://schemas.microsoft.com/office/drawing/2014/main" id="{798D7596-1486-70AD-3D48-421D0BE32541}"/>
              </a:ext>
            </a:extLst>
          </p:cNvPr>
          <p:cNvSpPr/>
          <p:nvPr/>
        </p:nvSpPr>
        <p:spPr>
          <a:xfrm>
            <a:off x="5410200" y="3924300"/>
            <a:ext cx="5333999" cy="12446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扰动后用户数据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A3031E5-13BA-4DE7-E118-63CC68EC2364}"/>
              </a:ext>
            </a:extLst>
          </p:cNvPr>
          <p:cNvCxnSpPr>
            <a:stCxn id="30" idx="2"/>
          </p:cNvCxnSpPr>
          <p:nvPr/>
        </p:nvCxnSpPr>
        <p:spPr>
          <a:xfrm>
            <a:off x="10236200" y="3317520"/>
            <a:ext cx="0" cy="562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7C7E903-94B0-0636-AC92-CDE675A19D49}"/>
              </a:ext>
            </a:extLst>
          </p:cNvPr>
          <p:cNvCxnSpPr>
            <a:stCxn id="49" idx="3"/>
          </p:cNvCxnSpPr>
          <p:nvPr/>
        </p:nvCxnSpPr>
        <p:spPr>
          <a:xfrm>
            <a:off x="8077200" y="5168900"/>
            <a:ext cx="6350" cy="54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DAD242B-4244-6A55-CFFC-DF18608F93D9}"/>
              </a:ext>
            </a:extLst>
          </p:cNvPr>
          <p:cNvSpPr/>
          <p:nvPr/>
        </p:nvSpPr>
        <p:spPr>
          <a:xfrm>
            <a:off x="7105650" y="5765800"/>
            <a:ext cx="1974850" cy="647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范围查询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95A788E-8098-95BB-74B4-8EAC4AF48852}"/>
              </a:ext>
            </a:extLst>
          </p:cNvPr>
          <p:cNvCxnSpPr/>
          <p:nvPr/>
        </p:nvCxnSpPr>
        <p:spPr>
          <a:xfrm>
            <a:off x="3632200" y="3879850"/>
            <a:ext cx="1625600" cy="666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2D2734A1-5443-D395-ED3A-F53F8CF6322A}"/>
              </a:ext>
            </a:extLst>
          </p:cNvPr>
          <p:cNvSpPr txBox="1"/>
          <p:nvPr/>
        </p:nvSpPr>
        <p:spPr>
          <a:xfrm rot="1321101">
            <a:off x="3579514" y="3843119"/>
            <a:ext cx="191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输出中毒攻击</a:t>
            </a:r>
          </a:p>
        </p:txBody>
      </p:sp>
    </p:spTree>
    <p:extLst>
      <p:ext uri="{BB962C8B-B14F-4D97-AF65-F5344CB8AC3E}">
        <p14:creationId xmlns:p14="http://schemas.microsoft.com/office/powerpoint/2010/main" val="100950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C891C04-582A-B510-8678-8472A7FB0E8E}"/>
              </a:ext>
            </a:extLst>
          </p:cNvPr>
          <p:cNvSpPr/>
          <p:nvPr/>
        </p:nvSpPr>
        <p:spPr>
          <a:xfrm>
            <a:off x="3202683" y="300355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1958F7-5EC3-38D0-01EC-F81C5959B9A9}"/>
              </a:ext>
            </a:extLst>
          </p:cNvPr>
          <p:cNvSpPr/>
          <p:nvPr/>
        </p:nvSpPr>
        <p:spPr>
          <a:xfrm>
            <a:off x="3615433" y="300355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49078F-C103-9680-6494-DB447CBAFF60}"/>
              </a:ext>
            </a:extLst>
          </p:cNvPr>
          <p:cNvSpPr/>
          <p:nvPr/>
        </p:nvSpPr>
        <p:spPr>
          <a:xfrm>
            <a:off x="3202683" y="333375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6DEF95-3AB0-DACF-B797-682A1B3BC35F}"/>
              </a:ext>
            </a:extLst>
          </p:cNvPr>
          <p:cNvSpPr/>
          <p:nvPr/>
        </p:nvSpPr>
        <p:spPr>
          <a:xfrm>
            <a:off x="4352033" y="173990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9FDA0-D64E-EBD3-F29E-01AAAEBF8B00}"/>
              </a:ext>
            </a:extLst>
          </p:cNvPr>
          <p:cNvSpPr/>
          <p:nvPr/>
        </p:nvSpPr>
        <p:spPr>
          <a:xfrm>
            <a:off x="4764783" y="173990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6EA793-9458-5A02-4C21-93BB0EDA9356}"/>
              </a:ext>
            </a:extLst>
          </p:cNvPr>
          <p:cNvSpPr/>
          <p:nvPr/>
        </p:nvSpPr>
        <p:spPr>
          <a:xfrm>
            <a:off x="4352033" y="207010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0CB950-E070-5EEF-FF0A-F1EAEEAD175C}"/>
              </a:ext>
            </a:extLst>
          </p:cNvPr>
          <p:cNvSpPr/>
          <p:nvPr/>
        </p:nvSpPr>
        <p:spPr>
          <a:xfrm>
            <a:off x="5683250" y="3003550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73E6FC-5B61-2E2F-B105-2C2860BBA5FE}"/>
              </a:ext>
            </a:extLst>
          </p:cNvPr>
          <p:cNvSpPr/>
          <p:nvPr/>
        </p:nvSpPr>
        <p:spPr>
          <a:xfrm>
            <a:off x="6096000" y="3003550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C61A12-3E72-4D69-01C3-64A39A835E80}"/>
              </a:ext>
            </a:extLst>
          </p:cNvPr>
          <p:cNvSpPr/>
          <p:nvPr/>
        </p:nvSpPr>
        <p:spPr>
          <a:xfrm>
            <a:off x="5683250" y="3333750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ABB899-6087-AA08-2BCB-DEFD71BB4886}"/>
              </a:ext>
            </a:extLst>
          </p:cNvPr>
          <p:cNvSpPr/>
          <p:nvPr/>
        </p:nvSpPr>
        <p:spPr>
          <a:xfrm>
            <a:off x="2231611" y="4152901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95EEBF-9825-3130-54CD-A46BAE17985C}"/>
              </a:ext>
            </a:extLst>
          </p:cNvPr>
          <p:cNvSpPr/>
          <p:nvPr/>
        </p:nvSpPr>
        <p:spPr>
          <a:xfrm>
            <a:off x="2644361" y="4152901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BEEC8F-25A4-7FEC-3CE2-5A75A5C998C5}"/>
              </a:ext>
            </a:extLst>
          </p:cNvPr>
          <p:cNvSpPr/>
          <p:nvPr/>
        </p:nvSpPr>
        <p:spPr>
          <a:xfrm>
            <a:off x="2231611" y="4483101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F263E0-E59C-0442-6361-4B52CEEE7B90}"/>
              </a:ext>
            </a:extLst>
          </p:cNvPr>
          <p:cNvSpPr/>
          <p:nvPr/>
        </p:nvSpPr>
        <p:spPr>
          <a:xfrm>
            <a:off x="3815629" y="4152901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C0D51B-E6AB-2CF8-52AD-44B83E0B7D65}"/>
              </a:ext>
            </a:extLst>
          </p:cNvPr>
          <p:cNvSpPr/>
          <p:nvPr/>
        </p:nvSpPr>
        <p:spPr>
          <a:xfrm>
            <a:off x="4228379" y="4152901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B6613F-B31E-59CD-B67E-ED68E17251E9}"/>
              </a:ext>
            </a:extLst>
          </p:cNvPr>
          <p:cNvSpPr/>
          <p:nvPr/>
        </p:nvSpPr>
        <p:spPr>
          <a:xfrm>
            <a:off x="3815629" y="4483101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7012A4-C3CF-76CD-07E1-3EDC61901509}"/>
              </a:ext>
            </a:extLst>
          </p:cNvPr>
          <p:cNvSpPr/>
          <p:nvPr/>
        </p:nvSpPr>
        <p:spPr>
          <a:xfrm>
            <a:off x="5577168" y="4152901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EC702E-F8F3-6EDB-F6AD-3548394F99A7}"/>
              </a:ext>
            </a:extLst>
          </p:cNvPr>
          <p:cNvSpPr/>
          <p:nvPr/>
        </p:nvSpPr>
        <p:spPr>
          <a:xfrm>
            <a:off x="5989918" y="4152901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BE42C6-0A32-38A5-C327-08EE8FBA7B92}"/>
              </a:ext>
            </a:extLst>
          </p:cNvPr>
          <p:cNvSpPr/>
          <p:nvPr/>
        </p:nvSpPr>
        <p:spPr>
          <a:xfrm>
            <a:off x="5577168" y="4483101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38DD1E-FDE5-A4CE-B9E8-9AD38AA7672C}"/>
              </a:ext>
            </a:extLst>
          </p:cNvPr>
          <p:cNvSpPr/>
          <p:nvPr/>
        </p:nvSpPr>
        <p:spPr>
          <a:xfrm>
            <a:off x="6947794" y="4152901"/>
            <a:ext cx="411401" cy="3175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A112A3-8C78-29B8-CC7F-FE87831A6C93}"/>
              </a:ext>
            </a:extLst>
          </p:cNvPr>
          <p:cNvSpPr/>
          <p:nvPr/>
        </p:nvSpPr>
        <p:spPr>
          <a:xfrm>
            <a:off x="7360544" y="4152901"/>
            <a:ext cx="556974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D1D860-F45A-702C-DF78-6996DCDD7201}"/>
              </a:ext>
            </a:extLst>
          </p:cNvPr>
          <p:cNvSpPr/>
          <p:nvPr/>
        </p:nvSpPr>
        <p:spPr>
          <a:xfrm>
            <a:off x="6947794" y="4483101"/>
            <a:ext cx="968375" cy="317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209410F-3206-BA90-1A2B-D7998091ABB9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3893920" y="2387600"/>
            <a:ext cx="942301" cy="615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E4D5E46-EC3F-DCC4-4C38-4A94F4C4D248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836221" y="2387600"/>
            <a:ext cx="1538266" cy="615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17F8E25-B14B-926D-7571-D47E542D6EE0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flipH="1">
            <a:off x="2922848" y="3651250"/>
            <a:ext cx="764023" cy="501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23B1E4D-C1DC-0BFC-8641-2A4C267948E3}"/>
              </a:ext>
            </a:extLst>
          </p:cNvPr>
          <p:cNvCxnSpPr>
            <a:stCxn id="6" idx="2"/>
            <a:endCxn id="21" idx="0"/>
          </p:cNvCxnSpPr>
          <p:nvPr/>
        </p:nvCxnSpPr>
        <p:spPr>
          <a:xfrm>
            <a:off x="3686871" y="3651250"/>
            <a:ext cx="819995" cy="501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9D1C1B8-A797-3DCC-FFF0-CFFFBE767ED9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6167438" y="3651250"/>
            <a:ext cx="100967" cy="501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936CAD6-E3A6-67CB-6D85-D4F2387C45D9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>
            <a:off x="6167438" y="3651250"/>
            <a:ext cx="1471593" cy="501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4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B0153E-627F-9CDC-9584-81FDA198BDE8}"/>
              </a:ext>
            </a:extLst>
          </p:cNvPr>
          <p:cNvGrpSpPr/>
          <p:nvPr/>
        </p:nvGrpSpPr>
        <p:grpSpPr>
          <a:xfrm>
            <a:off x="1257935" y="1944370"/>
            <a:ext cx="994410" cy="2379980"/>
            <a:chOff x="2106" y="2529"/>
            <a:chExt cx="1566" cy="374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F47D84A-37E1-31D1-BCB7-D533B6319389}"/>
                </a:ext>
              </a:extLst>
            </p:cNvPr>
            <p:cNvSpPr/>
            <p:nvPr/>
          </p:nvSpPr>
          <p:spPr>
            <a:xfrm>
              <a:off x="2106" y="2529"/>
              <a:ext cx="1558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用户</a:t>
              </a:r>
              <a:r>
                <a:rPr lang="en-US" altLang="zh-CN" dirty="0"/>
                <a:t>1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B0D998C-933D-918D-00A5-2BA6A2B7EF1C}"/>
                </a:ext>
              </a:extLst>
            </p:cNvPr>
            <p:cNvSpPr/>
            <p:nvPr/>
          </p:nvSpPr>
          <p:spPr>
            <a:xfrm>
              <a:off x="2114" y="3585"/>
              <a:ext cx="1558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用户</a:t>
              </a:r>
              <a:r>
                <a:rPr lang="en-US" altLang="zh-CN" dirty="0"/>
                <a:t>2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F012D36-6FB0-7441-D29E-D98B216C13DE}"/>
                </a:ext>
              </a:extLst>
            </p:cNvPr>
            <p:cNvSpPr/>
            <p:nvPr/>
          </p:nvSpPr>
          <p:spPr>
            <a:xfrm>
              <a:off x="2185" y="4641"/>
              <a:ext cx="1056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...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70C583-AD49-6BC0-EB01-9085DAD95E54}"/>
                </a:ext>
              </a:extLst>
            </p:cNvPr>
            <p:cNvSpPr/>
            <p:nvPr/>
          </p:nvSpPr>
          <p:spPr>
            <a:xfrm>
              <a:off x="2106" y="5697"/>
              <a:ext cx="1566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用户</a:t>
              </a:r>
              <a:r>
                <a:rPr lang="en-US" altLang="zh-CN" dirty="0"/>
                <a:t>n</a:t>
              </a:r>
              <a:r>
                <a:rPr lang="zh-CN" altLang="en-US" dirty="0"/>
                <a:t>：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4EB0102-874A-E990-602A-4AF6D54756D2}"/>
              </a:ext>
            </a:extLst>
          </p:cNvPr>
          <p:cNvGrpSpPr/>
          <p:nvPr/>
        </p:nvGrpSpPr>
        <p:grpSpPr>
          <a:xfrm>
            <a:off x="2324735" y="1841500"/>
            <a:ext cx="670560" cy="2585720"/>
            <a:chOff x="3786" y="2367"/>
            <a:chExt cx="1056" cy="407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EA36A0D-93E4-4B6B-74A1-BB8B379FDF16}"/>
                </a:ext>
              </a:extLst>
            </p:cNvPr>
            <p:cNvGrpSpPr/>
            <p:nvPr/>
          </p:nvGrpSpPr>
          <p:grpSpPr>
            <a:xfrm>
              <a:off x="3860" y="2367"/>
              <a:ext cx="907" cy="907"/>
              <a:chOff x="1028070" y="1516604"/>
              <a:chExt cx="456784" cy="36604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6" name="流程图: 接点 37">
                <a:extLst>
                  <a:ext uri="{FF2B5EF4-FFF2-40B4-BE49-F238E27FC236}">
                    <a16:creationId xmlns:a16="http://schemas.microsoft.com/office/drawing/2014/main" id="{A25E08E3-A02E-67E3-F769-6BDF6905E80A}"/>
                  </a:ext>
                </a:extLst>
              </p:cNvPr>
              <p:cNvSpPr/>
              <p:nvPr/>
            </p:nvSpPr>
            <p:spPr>
              <a:xfrm>
                <a:off x="1028070" y="1516604"/>
                <a:ext cx="456784" cy="366046"/>
              </a:xfrm>
              <a:prstGeom prst="flowChartConnector">
                <a:avLst/>
              </a:prstGeom>
              <a:grpFill/>
              <a:ln w="1905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E08D6C48-F60E-A205-1212-5C0AE5270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070" y="1610619"/>
                    <a:ext cx="456784" cy="1766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070" y="1610619"/>
                    <a:ext cx="456784" cy="176643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89CB2BB-5BDA-24BD-87E5-89B11DE4C1C6}"/>
                </a:ext>
              </a:extLst>
            </p:cNvPr>
            <p:cNvGrpSpPr/>
            <p:nvPr/>
          </p:nvGrpSpPr>
          <p:grpSpPr>
            <a:xfrm>
              <a:off x="3860" y="3421"/>
              <a:ext cx="907" cy="907"/>
              <a:chOff x="1028070" y="1516604"/>
              <a:chExt cx="456784" cy="36604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" name="流程图: 接点 37">
                <a:extLst>
                  <a:ext uri="{FF2B5EF4-FFF2-40B4-BE49-F238E27FC236}">
                    <a16:creationId xmlns:a16="http://schemas.microsoft.com/office/drawing/2014/main" id="{65E769D4-3324-F6C6-A800-BBD4D317E500}"/>
                  </a:ext>
                </a:extLst>
              </p:cNvPr>
              <p:cNvSpPr/>
              <p:nvPr/>
            </p:nvSpPr>
            <p:spPr>
              <a:xfrm>
                <a:off x="1028070" y="1516604"/>
                <a:ext cx="456784" cy="366046"/>
              </a:xfrm>
              <a:prstGeom prst="flowChartConnector">
                <a:avLst/>
              </a:prstGeom>
              <a:grpFill/>
              <a:ln w="1905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2005D7D5-B572-652B-B57B-66E55CDAEE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740F79C-A40A-1D41-A355-98B163146570}"/>
                </a:ext>
              </a:extLst>
            </p:cNvPr>
            <p:cNvGrpSpPr/>
            <p:nvPr/>
          </p:nvGrpSpPr>
          <p:grpSpPr>
            <a:xfrm>
              <a:off x="3860" y="5533"/>
              <a:ext cx="907" cy="907"/>
              <a:chOff x="1028070" y="1516604"/>
              <a:chExt cx="456784" cy="36604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2" name="流程图: 接点 37">
                <a:extLst>
                  <a:ext uri="{FF2B5EF4-FFF2-40B4-BE49-F238E27FC236}">
                    <a16:creationId xmlns:a16="http://schemas.microsoft.com/office/drawing/2014/main" id="{753F261A-F960-74C6-FB29-9E90BFEF293F}"/>
                  </a:ext>
                </a:extLst>
              </p:cNvPr>
              <p:cNvSpPr/>
              <p:nvPr/>
            </p:nvSpPr>
            <p:spPr>
              <a:xfrm>
                <a:off x="1028070" y="1516604"/>
                <a:ext cx="456784" cy="366046"/>
              </a:xfrm>
              <a:prstGeom prst="flowChartConnector">
                <a:avLst/>
              </a:prstGeom>
              <a:grpFill/>
              <a:ln w="19050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A9E79AAF-8C0D-AEE3-E067-4D80E7244C0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070" y="1610619"/>
                    <a:ext cx="456784" cy="175944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4A3200-958E-5449-0C4B-C8192D4DA570}"/>
                </a:ext>
              </a:extLst>
            </p:cNvPr>
            <p:cNvSpPr/>
            <p:nvPr/>
          </p:nvSpPr>
          <p:spPr>
            <a:xfrm>
              <a:off x="3786" y="4641"/>
              <a:ext cx="1056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...</a:t>
              </a: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3DF834-C827-BD40-A71A-8D48B1D51D8D}"/>
              </a:ext>
            </a:extLst>
          </p:cNvPr>
          <p:cNvCxnSpPr/>
          <p:nvPr/>
        </p:nvCxnSpPr>
        <p:spPr>
          <a:xfrm>
            <a:off x="3644900" y="3175000"/>
            <a:ext cx="1149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9A6A1EDD-8351-BC53-89FF-83F8A69EB847}"/>
              </a:ext>
            </a:extLst>
          </p:cNvPr>
          <p:cNvSpPr/>
          <p:nvPr/>
        </p:nvSpPr>
        <p:spPr>
          <a:xfrm>
            <a:off x="5403850" y="190277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665999E8-D229-1734-19FC-6F91D53F2000}"/>
              </a:ext>
            </a:extLst>
          </p:cNvPr>
          <p:cNvSpPr/>
          <p:nvPr/>
        </p:nvSpPr>
        <p:spPr>
          <a:xfrm>
            <a:off x="6083300" y="190277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868BE09F-78A3-0044-5A4E-CD1E1A46B952}"/>
              </a:ext>
            </a:extLst>
          </p:cNvPr>
          <p:cNvSpPr/>
          <p:nvPr/>
        </p:nvSpPr>
        <p:spPr>
          <a:xfrm>
            <a:off x="6775450" y="190277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297EA386-F3DB-3765-9F0A-B426EA0313D8}"/>
              </a:ext>
            </a:extLst>
          </p:cNvPr>
          <p:cNvSpPr/>
          <p:nvPr/>
        </p:nvSpPr>
        <p:spPr>
          <a:xfrm>
            <a:off x="5403850" y="291242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10AF30C1-1A1E-ABD3-2F5A-FE0B593BF013}"/>
              </a:ext>
            </a:extLst>
          </p:cNvPr>
          <p:cNvSpPr/>
          <p:nvPr/>
        </p:nvSpPr>
        <p:spPr>
          <a:xfrm>
            <a:off x="6131560" y="291242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BC46E953-39EA-F686-34BA-89D3EC2A9811}"/>
              </a:ext>
            </a:extLst>
          </p:cNvPr>
          <p:cNvSpPr/>
          <p:nvPr/>
        </p:nvSpPr>
        <p:spPr>
          <a:xfrm>
            <a:off x="5403850" y="391318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C36962-C515-49D4-BFB0-DB2071D99408}"/>
              </a:ext>
            </a:extLst>
          </p:cNvPr>
          <p:cNvSpPr/>
          <p:nvPr/>
        </p:nvSpPr>
        <p:spPr>
          <a:xfrm>
            <a:off x="5270500" y="1769745"/>
            <a:ext cx="2838450" cy="741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0763323-830B-5AD5-7FEC-A8D2DE67932A}"/>
              </a:ext>
            </a:extLst>
          </p:cNvPr>
          <p:cNvSpPr/>
          <p:nvPr/>
        </p:nvSpPr>
        <p:spPr>
          <a:xfrm>
            <a:off x="5264150" y="2777489"/>
            <a:ext cx="2838450" cy="741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E918A4-F801-B400-C163-57072063F9DE}"/>
              </a:ext>
            </a:extLst>
          </p:cNvPr>
          <p:cNvSpPr/>
          <p:nvPr/>
        </p:nvSpPr>
        <p:spPr>
          <a:xfrm>
            <a:off x="5270500" y="3778249"/>
            <a:ext cx="2838450" cy="741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6EA2E12-1D66-8139-78F0-BA3004A4C50C}"/>
                  </a:ext>
                </a:extLst>
              </p:cNvPr>
              <p:cNvSpPr txBox="1"/>
              <p:nvPr/>
            </p:nvSpPr>
            <p:spPr>
              <a:xfrm>
                <a:off x="7600950" y="2005647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6EA2E12-1D66-8139-78F0-BA3004A4C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50" y="2005647"/>
                <a:ext cx="4191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5C92C61-AC33-9059-8A96-7E8EAFB81185}"/>
                  </a:ext>
                </a:extLst>
              </p:cNvPr>
              <p:cNvSpPr txBox="1"/>
              <p:nvPr/>
            </p:nvSpPr>
            <p:spPr>
              <a:xfrm>
                <a:off x="7613650" y="3014265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5C92C61-AC33-9059-8A96-7E8EAFB81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0" y="3014265"/>
                <a:ext cx="419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CF798A7-4C85-3873-B586-24C92EADD24F}"/>
                  </a:ext>
                </a:extLst>
              </p:cNvPr>
              <p:cNvSpPr txBox="1"/>
              <p:nvPr/>
            </p:nvSpPr>
            <p:spPr>
              <a:xfrm>
                <a:off x="7620000" y="3968614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CF798A7-4C85-3873-B586-24C92EAD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968614"/>
                <a:ext cx="4191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6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3EAFE8A-8AF7-3B6A-67F3-D786CAAE5899}"/>
              </a:ext>
            </a:extLst>
          </p:cNvPr>
          <p:cNvSpPr/>
          <p:nvPr/>
        </p:nvSpPr>
        <p:spPr>
          <a:xfrm>
            <a:off x="2089150" y="167417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2E0278-DF36-1BAF-D765-B9267147B503}"/>
              </a:ext>
            </a:extLst>
          </p:cNvPr>
          <p:cNvSpPr/>
          <p:nvPr/>
        </p:nvSpPr>
        <p:spPr>
          <a:xfrm>
            <a:off x="2089150" y="237267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6C55D2A-A77D-F5DF-6321-8731BB8C7DB4}"/>
              </a:ext>
            </a:extLst>
          </p:cNvPr>
          <p:cNvSpPr/>
          <p:nvPr/>
        </p:nvSpPr>
        <p:spPr>
          <a:xfrm>
            <a:off x="2089150" y="366807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3327AD-F106-C3CA-306A-9D3C4CAD4DCD}"/>
              </a:ext>
            </a:extLst>
          </p:cNvPr>
          <p:cNvSpPr txBox="1"/>
          <p:nvPr/>
        </p:nvSpPr>
        <p:spPr>
          <a:xfrm>
            <a:off x="1997075" y="309880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F112FBA-BC87-F087-A239-36813FC146B4}"/>
              </a:ext>
            </a:extLst>
          </p:cNvPr>
          <p:cNvGrpSpPr/>
          <p:nvPr/>
        </p:nvGrpSpPr>
        <p:grpSpPr>
          <a:xfrm>
            <a:off x="895350" y="1748154"/>
            <a:ext cx="1235075" cy="2381250"/>
            <a:chOff x="2106" y="2529"/>
            <a:chExt cx="1945" cy="375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4362902-1A19-1B04-8A5F-EB3DCC21CC5D}"/>
                </a:ext>
              </a:extLst>
            </p:cNvPr>
            <p:cNvSpPr/>
            <p:nvPr/>
          </p:nvSpPr>
          <p:spPr>
            <a:xfrm>
              <a:off x="2106" y="2529"/>
              <a:ext cx="193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1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1B52ED-7CD4-BC64-5313-7BF556D1B12E}"/>
                </a:ext>
              </a:extLst>
            </p:cNvPr>
            <p:cNvSpPr/>
            <p:nvPr/>
          </p:nvSpPr>
          <p:spPr>
            <a:xfrm>
              <a:off x="2114" y="3585"/>
              <a:ext cx="193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2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7909BC-4142-7750-81EA-34D98CEE725D}"/>
                </a:ext>
              </a:extLst>
            </p:cNvPr>
            <p:cNvSpPr/>
            <p:nvPr/>
          </p:nvSpPr>
          <p:spPr>
            <a:xfrm>
              <a:off x="2325" y="4596"/>
              <a:ext cx="1056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9FF27B2-F894-97EE-ED32-ABA65A7DA5C6}"/>
                </a:ext>
              </a:extLst>
            </p:cNvPr>
            <p:cNvSpPr/>
            <p:nvPr/>
          </p:nvSpPr>
          <p:spPr>
            <a:xfrm>
              <a:off x="2106" y="5697"/>
              <a:ext cx="1944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假用户</a:t>
              </a:r>
              <a:r>
                <a:rPr lang="en-US" altLang="zh-CN" dirty="0"/>
                <a:t>n</a:t>
              </a:r>
              <a:r>
                <a:rPr lang="zh-CN" altLang="en-US" dirty="0"/>
                <a:t>：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F88E643-33A1-A034-01A8-E2F6A48AA36B}"/>
              </a:ext>
            </a:extLst>
          </p:cNvPr>
          <p:cNvSpPr txBox="1"/>
          <p:nvPr/>
        </p:nvSpPr>
        <p:spPr>
          <a:xfrm>
            <a:off x="1038225" y="309880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3B677F-C9D1-AD57-3132-DD1069F2EB0A}"/>
                  </a:ext>
                </a:extLst>
              </p:cNvPr>
              <p:cNvSpPr txBox="1"/>
              <p:nvPr/>
            </p:nvSpPr>
            <p:spPr>
              <a:xfrm>
                <a:off x="2060575" y="1770795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3B677F-C9D1-AD57-3132-DD1069F2E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75" y="1770795"/>
                <a:ext cx="575945" cy="277934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93ED333-A48E-730F-37DA-115541AF1523}"/>
                  </a:ext>
                </a:extLst>
              </p:cNvPr>
              <p:cNvSpPr txBox="1"/>
              <p:nvPr/>
            </p:nvSpPr>
            <p:spPr>
              <a:xfrm>
                <a:off x="2060575" y="2446337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93ED333-A48E-730F-37DA-115541AF1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75" y="2446337"/>
                <a:ext cx="575945" cy="277934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2A75F17-4785-0509-916F-C98D3DB1CB4E}"/>
                  </a:ext>
                </a:extLst>
              </p:cNvPr>
              <p:cNvSpPr txBox="1"/>
              <p:nvPr/>
            </p:nvSpPr>
            <p:spPr>
              <a:xfrm>
                <a:off x="2060575" y="3749991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2A75F17-4785-0509-916F-C98D3DB1C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75" y="3749991"/>
                <a:ext cx="575945" cy="277934"/>
              </a:xfrm>
              <a:prstGeom prst="rect">
                <a:avLst/>
              </a:prstGeom>
              <a:blipFill>
                <a:blip r:embed="rId4"/>
                <a:stretch>
                  <a:fillRect b="-10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36FDF6A-45E7-1AEE-F3AE-FB1E36E94809}"/>
              </a:ext>
            </a:extLst>
          </p:cNvPr>
          <p:cNvCxnSpPr/>
          <p:nvPr/>
        </p:nvCxnSpPr>
        <p:spPr>
          <a:xfrm>
            <a:off x="3086100" y="2940050"/>
            <a:ext cx="219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E50DA83-EB9F-D6EB-FCFA-8BDBA4FE528E}"/>
              </a:ext>
            </a:extLst>
          </p:cNvPr>
          <p:cNvSpPr txBox="1"/>
          <p:nvPr/>
        </p:nvSpPr>
        <p:spPr>
          <a:xfrm>
            <a:off x="3381374" y="2446337"/>
            <a:ext cx="174942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随机选取整个用户域的数据</a:t>
            </a: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5954492-DC78-A143-DC50-83C7B906A9CF}"/>
              </a:ext>
            </a:extLst>
          </p:cNvPr>
          <p:cNvSpPr/>
          <p:nvPr/>
        </p:nvSpPr>
        <p:spPr>
          <a:xfrm>
            <a:off x="5699123" y="167417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EB5C5E5F-EB6C-472B-19E8-5AC379E71AB1}"/>
              </a:ext>
            </a:extLst>
          </p:cNvPr>
          <p:cNvSpPr/>
          <p:nvPr/>
        </p:nvSpPr>
        <p:spPr>
          <a:xfrm>
            <a:off x="5699123" y="237267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BE197D39-A83F-2155-EB6D-7B8DC70796D5}"/>
              </a:ext>
            </a:extLst>
          </p:cNvPr>
          <p:cNvSpPr/>
          <p:nvPr/>
        </p:nvSpPr>
        <p:spPr>
          <a:xfrm>
            <a:off x="5699123" y="3668077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FB1C57-A958-CC06-2B30-8B67773E515D}"/>
              </a:ext>
            </a:extLst>
          </p:cNvPr>
          <p:cNvSpPr txBox="1"/>
          <p:nvPr/>
        </p:nvSpPr>
        <p:spPr>
          <a:xfrm>
            <a:off x="5607048" y="309880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15150CC-7471-7553-E90C-2D085AD1858B}"/>
                  </a:ext>
                </a:extLst>
              </p:cNvPr>
              <p:cNvSpPr txBox="1"/>
              <p:nvPr/>
            </p:nvSpPr>
            <p:spPr>
              <a:xfrm>
                <a:off x="5670548" y="1770795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15150CC-7471-7553-E90C-2D085AD1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48" y="1770795"/>
                <a:ext cx="575945" cy="277934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08B1FCF-81C1-DCFC-D0ED-4200967E1C9E}"/>
                  </a:ext>
                </a:extLst>
              </p:cNvPr>
              <p:cNvSpPr txBox="1"/>
              <p:nvPr/>
            </p:nvSpPr>
            <p:spPr>
              <a:xfrm>
                <a:off x="5670548" y="2446337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08B1FCF-81C1-DCFC-D0ED-4200967E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48" y="2446337"/>
                <a:ext cx="575945" cy="277934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AC50E17-73D3-9BF5-842E-57C3C1F6DCAC}"/>
                  </a:ext>
                </a:extLst>
              </p:cNvPr>
              <p:cNvSpPr txBox="1"/>
              <p:nvPr/>
            </p:nvSpPr>
            <p:spPr>
              <a:xfrm>
                <a:off x="5670548" y="3749991"/>
                <a:ext cx="575945" cy="277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grpFill/>
                  </a14:hiddenFill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AC50E17-73D3-9BF5-842E-57C3C1F6D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48" y="3749991"/>
                <a:ext cx="575945" cy="277934"/>
              </a:xfrm>
              <a:prstGeom prst="rect">
                <a:avLst/>
              </a:prstGeom>
              <a:blipFill>
                <a:blip r:embed="rId7"/>
                <a:stretch>
                  <a:fillRect b="-10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2D1A97-3F35-2595-8416-B28C9CC043EC}"/>
              </a:ext>
            </a:extLst>
          </p:cNvPr>
          <p:cNvCxnSpPr/>
          <p:nvPr/>
        </p:nvCxnSpPr>
        <p:spPr>
          <a:xfrm>
            <a:off x="6750050" y="2940050"/>
            <a:ext cx="2228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7005261-912A-36A8-939F-AC385804D5E1}"/>
              </a:ext>
            </a:extLst>
          </p:cNvPr>
          <p:cNvSpPr txBox="1"/>
          <p:nvPr/>
        </p:nvSpPr>
        <p:spPr>
          <a:xfrm>
            <a:off x="6750047" y="2474410"/>
            <a:ext cx="2145028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注入到原始数据集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85FA9EF-BDAE-2C35-8FB1-AD17AADAC55B}"/>
              </a:ext>
            </a:extLst>
          </p:cNvPr>
          <p:cNvSpPr/>
          <p:nvPr/>
        </p:nvSpPr>
        <p:spPr>
          <a:xfrm>
            <a:off x="9213850" y="1854200"/>
            <a:ext cx="2349500" cy="22288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FC414AAC-775A-2D50-243B-E2EA536469AC}"/>
              </a:ext>
            </a:extLst>
          </p:cNvPr>
          <p:cNvSpPr/>
          <p:nvPr/>
        </p:nvSpPr>
        <p:spPr>
          <a:xfrm>
            <a:off x="9620250" y="2035490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5E01E2D0-DE41-7642-4216-E137848C6860}"/>
              </a:ext>
            </a:extLst>
          </p:cNvPr>
          <p:cNvSpPr/>
          <p:nvPr/>
        </p:nvSpPr>
        <p:spPr>
          <a:xfrm>
            <a:off x="9378312" y="2589529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DFC632F3-82C1-F8C9-6B3E-94D7CF5B30A3}"/>
              </a:ext>
            </a:extLst>
          </p:cNvPr>
          <p:cNvSpPr/>
          <p:nvPr/>
        </p:nvSpPr>
        <p:spPr>
          <a:xfrm>
            <a:off x="9825037" y="3560443"/>
            <a:ext cx="482600" cy="47117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流程图: 接点 37">
            <a:extLst>
              <a:ext uri="{FF2B5EF4-FFF2-40B4-BE49-F238E27FC236}">
                <a16:creationId xmlns:a16="http://schemas.microsoft.com/office/drawing/2014/main" id="{C1FB9A46-C0F3-85BB-9A5A-7663C25FA5A6}"/>
              </a:ext>
            </a:extLst>
          </p:cNvPr>
          <p:cNvSpPr/>
          <p:nvPr/>
        </p:nvSpPr>
        <p:spPr>
          <a:xfrm>
            <a:off x="10836898" y="2117724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流程图: 接点 37">
            <a:extLst>
              <a:ext uri="{FF2B5EF4-FFF2-40B4-BE49-F238E27FC236}">
                <a16:creationId xmlns:a16="http://schemas.microsoft.com/office/drawing/2014/main" id="{E4FD0E8D-0E06-E5F9-8CBB-D5C687615835}"/>
              </a:ext>
            </a:extLst>
          </p:cNvPr>
          <p:cNvSpPr/>
          <p:nvPr/>
        </p:nvSpPr>
        <p:spPr>
          <a:xfrm>
            <a:off x="10226350" y="2720338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流程图: 接点 37">
            <a:extLst>
              <a:ext uri="{FF2B5EF4-FFF2-40B4-BE49-F238E27FC236}">
                <a16:creationId xmlns:a16="http://schemas.microsoft.com/office/drawing/2014/main" id="{A579987F-D331-BB0E-9117-8E81090EC19B}"/>
              </a:ext>
            </a:extLst>
          </p:cNvPr>
          <p:cNvSpPr/>
          <p:nvPr/>
        </p:nvSpPr>
        <p:spPr>
          <a:xfrm>
            <a:off x="9288780" y="3178967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流程图: 接点 37">
            <a:extLst>
              <a:ext uri="{FF2B5EF4-FFF2-40B4-BE49-F238E27FC236}">
                <a16:creationId xmlns:a16="http://schemas.microsoft.com/office/drawing/2014/main" id="{E1AEC9C6-BE43-EB3A-AEC4-07A8F038CD1D}"/>
              </a:ext>
            </a:extLst>
          </p:cNvPr>
          <p:cNvSpPr/>
          <p:nvPr/>
        </p:nvSpPr>
        <p:spPr>
          <a:xfrm>
            <a:off x="10911364" y="2984498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流程图: 接点 37">
            <a:extLst>
              <a:ext uri="{FF2B5EF4-FFF2-40B4-BE49-F238E27FC236}">
                <a16:creationId xmlns:a16="http://schemas.microsoft.com/office/drawing/2014/main" id="{3795987D-4A78-C741-13E8-F5132B5410D3}"/>
              </a:ext>
            </a:extLst>
          </p:cNvPr>
          <p:cNvSpPr/>
          <p:nvPr/>
        </p:nvSpPr>
        <p:spPr>
          <a:xfrm>
            <a:off x="10226349" y="2069781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流程图: 接点 37">
            <a:extLst>
              <a:ext uri="{FF2B5EF4-FFF2-40B4-BE49-F238E27FC236}">
                <a16:creationId xmlns:a16="http://schemas.microsoft.com/office/drawing/2014/main" id="{C042EF07-2A49-FE65-9083-972424F42011}"/>
              </a:ext>
            </a:extLst>
          </p:cNvPr>
          <p:cNvSpPr/>
          <p:nvPr/>
        </p:nvSpPr>
        <p:spPr>
          <a:xfrm>
            <a:off x="10356849" y="3355972"/>
            <a:ext cx="575945" cy="57594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40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330</Words>
  <Application>Microsoft Office PowerPoint</Application>
  <PresentationFormat>宽屏</PresentationFormat>
  <Paragraphs>192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Iodine D</dc:creator>
  <cp:lastModifiedBy>Iodine D</cp:lastModifiedBy>
  <cp:revision>15</cp:revision>
  <dcterms:created xsi:type="dcterms:W3CDTF">2024-04-29T14:32:56Z</dcterms:created>
  <dcterms:modified xsi:type="dcterms:W3CDTF">2024-05-31T11:41:48Z</dcterms:modified>
</cp:coreProperties>
</file>