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6d8b2704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6d8b2704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6d8b2704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6d8b2704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6d8b2704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6d8b2704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6d8b2704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6d8b2704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6d8b2704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6d8b2704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6d8b2704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6d8b2704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2b0a5537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2b0a5537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중간점검PT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개발 계획 (예상 </a:t>
            </a:r>
            <a:r>
              <a:rPr lang="ko"/>
              <a:t>HW </a:t>
            </a:r>
            <a:r>
              <a:rPr lang="ko"/>
              <a:t>결과물)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0219" l="6534" r="33682" t="13357"/>
          <a:stretch/>
        </p:blipFill>
        <p:spPr>
          <a:xfrm>
            <a:off x="530750" y="1017725"/>
            <a:ext cx="5365645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개발 계획 (예상 SW 결과물)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ubuntu 18.04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trike="sngStrike"/>
              <a:t>CoolTerm (시리얼 통신 프로그</a:t>
            </a:r>
            <a:r>
              <a:rPr lang="ko" strike="sngStrike"/>
              <a:t>램)</a:t>
            </a:r>
            <a:r>
              <a:rPr lang="ko"/>
              <a:t> -&gt; named pipe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DB(SQLite3)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=&gt; 로드셀 4개, HX711 4개로 4가지 제품 구별 가능하게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역할 분담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IOT(스마트선반)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 일정_원래 일정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75" y="1131875"/>
            <a:ext cx="859155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일</a:t>
            </a:r>
            <a:r>
              <a:rPr lang="ko"/>
              <a:t>정_현재 진행사항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001871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</a:t>
            </a:r>
            <a:r>
              <a:rPr lang="ko"/>
              <a:t>개인이슈 및 트러블 슈팅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 sz="1900"/>
              <a:t>설계 부분이 끝난 뒤 로드셀이 필요한데 배송 하루 전 인 상</a:t>
            </a:r>
            <a:r>
              <a:rPr lang="ko" sz="1900"/>
              <a:t>황.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/>
              <a:t>: </a:t>
            </a:r>
            <a:r>
              <a:rPr lang="ko" sz="1900"/>
              <a:t>온습도 센서로 시리얼 통신 단위 test.</a:t>
            </a:r>
            <a:endParaRPr sz="1900"/>
          </a:p>
          <a:p>
            <a:pPr indent="-34020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 sz="1900"/>
              <a:t>블루투스 모듈과 PC 간 연결이 구글링해도 잘 안 나</a:t>
            </a:r>
            <a:r>
              <a:rPr lang="ko" sz="1900"/>
              <a:t>옴.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/>
              <a:t>  	: 조원의 도움으로 NodeMCU의 WIFI를 이용해 연결하는 방법 알게 돼서 변경.</a:t>
            </a:r>
            <a:endParaRPr sz="1900"/>
          </a:p>
          <a:p>
            <a:pPr indent="-34020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 sz="1900"/>
              <a:t>로드셀 4개 중 2개가 불량?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/>
              <a:t>: 추후 재 납땜 후 재구매/ 1칸에 로드셀 1개씩?</a:t>
            </a:r>
            <a:endParaRPr sz="1900"/>
          </a:p>
          <a:p>
            <a:pPr indent="-34020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 sz="1900"/>
              <a:t>로드셀 무게 측정 판 주문 제</a:t>
            </a:r>
            <a:r>
              <a:rPr lang="ko" sz="1900"/>
              <a:t>작?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900"/>
              <a:t>: SW 개발이 우선이라는 생각이 들어 일단 보류 중.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개인이슈 및 트러블 슈팅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ko" sz="1900"/>
              <a:t>원래 잘 동작하던 코드가 아두이노 IDE 에서 업로드도 잘 되는데 이상하게 동작.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/>
              <a:t>: 한참 헤매다 USB 포트 위치 바꿔서 꽂아보니 잘 됨.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ko" sz="1900"/>
              <a:t>금방 하고 넘어갈 수 있을 것 같았던 부분에서 일단 넘어가고 다른 거 하기 실패.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highlight>
                  <a:srgbClr val="FF9900"/>
                </a:highlight>
              </a:rPr>
              <a:t>: 막히면 붙잡고 있지 말고 다른 거 먼저 하기!</a:t>
            </a:r>
            <a:endParaRPr sz="1900">
              <a:solidFill>
                <a:schemeClr val="dk1"/>
              </a:solidFill>
              <a:highlight>
                <a:srgbClr val="FF9900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8/19까지 구현하는 게 목표인데 그때까지 하루하루 미리 계획하기 불가능?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: 매일 그 날 해야할 일을 조금 욕심내서 정해놓고 다 해보려 노력. 평균 절반 정도 진행되는 듯.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