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/>
    <p:restoredTop sz="94637"/>
  </p:normalViewPr>
  <p:slideViewPr>
    <p:cSldViewPr snapToGrid="0" snapToObjects="1">
      <p:cViewPr varScale="1">
        <p:scale>
          <a:sx n="107" d="100"/>
          <a:sy n="107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03728-902A-514F-8463-1DBFAD96DFE1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62FAF-C96A-514E-AF58-C532DC54457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73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2FAF-C96A-514E-AF58-C532DC54457D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765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2FAF-C96A-514E-AF58-C532DC54457D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250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2FAF-C96A-514E-AF58-C532DC54457D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017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2FAF-C96A-514E-AF58-C532DC54457D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139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64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4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19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55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3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182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94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64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37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49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177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5792-F7CF-C249-BB2E-34625BDB76FF}" type="datetimeFigureOut">
              <a:rPr lang="es-ES_tradnl" smtClean="0"/>
              <a:t>01/10/2024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5895-BE01-9C48-ADA7-EEEAE929E7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637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4" y="2649591"/>
            <a:ext cx="4236095" cy="136760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386011" y="1244516"/>
            <a:ext cx="4315145" cy="317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" sz="4000" dirty="0"/>
              <a:t>Transformando Datos en Decisiones: Web </a:t>
            </a:r>
            <a:r>
              <a:rPr lang="es-ES" sz="4000" dirty="0" err="1"/>
              <a:t>Scraping</a:t>
            </a:r>
            <a:r>
              <a:rPr lang="es-ES" sz="4000" dirty="0"/>
              <a:t> en el Mundo de los Eventos </a:t>
            </a:r>
            <a:endParaRPr lang="es-ES_tradnl" sz="4000" b="1" dirty="0">
              <a:solidFill>
                <a:schemeClr val="bg1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386010" y="4421796"/>
            <a:ext cx="4315145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_tradnl" sz="2000" dirty="0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01/10/1024</a:t>
            </a:r>
          </a:p>
        </p:txBody>
      </p:sp>
    </p:spTree>
    <p:extLst>
      <p:ext uri="{BB962C8B-B14F-4D97-AF65-F5344CB8AC3E}">
        <p14:creationId xmlns:p14="http://schemas.microsoft.com/office/powerpoint/2010/main" val="202477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51" y="1332352"/>
            <a:ext cx="4236095" cy="136760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98174" y="3595327"/>
            <a:ext cx="9995647" cy="1125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" sz="4000" dirty="0"/>
              <a:t>     Transformando Datos en Decisiones:</a:t>
            </a:r>
          </a:p>
          <a:p>
            <a:pPr>
              <a:lnSpc>
                <a:spcPts val="4000"/>
              </a:lnSpc>
            </a:pPr>
            <a:r>
              <a:rPr lang="es-ES" sz="4000" dirty="0"/>
              <a:t>Web </a:t>
            </a:r>
            <a:r>
              <a:rPr lang="es-ES" sz="4000" dirty="0" err="1"/>
              <a:t>Scraping</a:t>
            </a:r>
            <a:r>
              <a:rPr lang="es-ES" sz="4000" dirty="0"/>
              <a:t> en el Mundo de los Eventos </a:t>
            </a:r>
            <a:endParaRPr lang="es-ES_tradnl" sz="4000" b="1" dirty="0">
              <a:solidFill>
                <a:schemeClr val="bg1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386010" y="4421796"/>
            <a:ext cx="4315145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_tradnl" sz="2000" dirty="0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01/10/1024</a:t>
            </a:r>
          </a:p>
        </p:txBody>
      </p:sp>
    </p:spTree>
    <p:extLst>
      <p:ext uri="{BB962C8B-B14F-4D97-AF65-F5344CB8AC3E}">
        <p14:creationId xmlns:p14="http://schemas.microsoft.com/office/powerpoint/2010/main" val="410988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182" y="1069062"/>
            <a:ext cx="4236095" cy="136760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10237" y="2925134"/>
            <a:ext cx="5880846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_tradnl" sz="4000" b="1" dirty="0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Qué es el Web </a:t>
            </a:r>
            <a:r>
              <a:rPr lang="es-ES_tradnl" sz="4000" b="1" dirty="0" err="1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Scraping</a:t>
            </a:r>
            <a:endParaRPr lang="es-ES_tradnl" sz="4000" b="1" dirty="0">
              <a:solidFill>
                <a:schemeClr val="bg1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C2C269-89EA-B7F5-265E-D3E8B78255B8}"/>
              </a:ext>
            </a:extLst>
          </p:cNvPr>
          <p:cNvSpPr txBox="1"/>
          <p:nvPr/>
        </p:nvSpPr>
        <p:spPr>
          <a:xfrm>
            <a:off x="6191083" y="4026077"/>
            <a:ext cx="5552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 de extracción automática de datos de sitios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recopilar información relevante para la organización de eventos y comparación de servicios. </a:t>
            </a:r>
          </a:p>
        </p:txBody>
      </p:sp>
    </p:spTree>
    <p:extLst>
      <p:ext uri="{BB962C8B-B14F-4D97-AF65-F5344CB8AC3E}">
        <p14:creationId xmlns:p14="http://schemas.microsoft.com/office/powerpoint/2010/main" val="2771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430"/>
            <a:ext cx="8794679" cy="149869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00542" y="840348"/>
            <a:ext cx="6208470" cy="1125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_tradnl" sz="4000" b="1" dirty="0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Aplicación de Web </a:t>
            </a:r>
            <a:r>
              <a:rPr lang="es-ES_tradnl" sz="4000" b="1" dirty="0" err="1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Scraping</a:t>
            </a:r>
            <a:r>
              <a:rPr lang="es-ES_tradnl" sz="4000" b="1" dirty="0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 		en eventos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9767BD-A398-1081-2D31-5D4DAF9C68B3}"/>
              </a:ext>
            </a:extLst>
          </p:cNvPr>
          <p:cNvSpPr txBox="1"/>
          <p:nvPr/>
        </p:nvSpPr>
        <p:spPr>
          <a:xfrm>
            <a:off x="623501" y="2479654"/>
            <a:ext cx="10008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Investigación de Mercado: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dirty="0">
                <a:latin typeface="Arial" panose="020B0604020202020204" pitchFamily="34" charset="0"/>
              </a:rPr>
              <a:t>    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Analizar precios y ofertas de competidores en la organización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Automatización Empresarial: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Recopilación de datos de proveedores y servicios sin esfuerzo manual.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Generación de Leads: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Identificar clientes potenciales interesados en eventos corporativos y sociales.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Seguimiento de Precios: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Monitorear precios de alquiler de espacios, catering y otros servicios.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Tendencias en la Industria: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Mantenerse actualizado sobre nuevos formatos de eventos y preferencias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3963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93000" t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38" y="528382"/>
            <a:ext cx="51040" cy="97609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2965" y="710192"/>
            <a:ext cx="6937360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" sz="4000" b="1" dirty="0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Como funciona el Web </a:t>
            </a:r>
            <a:r>
              <a:rPr lang="es-ES" sz="4000" b="1" dirty="0" err="1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Scraping</a:t>
            </a:r>
            <a:endParaRPr lang="es-ES_tradnl" sz="4000" b="1" dirty="0">
              <a:solidFill>
                <a:srgbClr val="C00000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8CFFD8-A586-2973-376D-9B86B439DAC7}"/>
              </a:ext>
            </a:extLst>
          </p:cNvPr>
          <p:cNvSpPr txBox="1"/>
          <p:nvPr/>
        </p:nvSpPr>
        <p:spPr>
          <a:xfrm>
            <a:off x="730137" y="2155175"/>
            <a:ext cx="90951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Crawlers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Scrapers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Crawlers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Navegan y recopilan información de la web sobre servicios y proveedores.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Scrapers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Extraen datos específicos, como precios y disponibilidad.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 Básico: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Especificar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proveedores y plataformas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Hacer una petición HTML para acceder a la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Extraer información relevante.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Guardar datos en formatos útiles (CSV, JSON).</a:t>
            </a:r>
          </a:p>
        </p:txBody>
      </p:sp>
    </p:spTree>
    <p:extLst>
      <p:ext uri="{BB962C8B-B14F-4D97-AF65-F5344CB8AC3E}">
        <p14:creationId xmlns:p14="http://schemas.microsoft.com/office/powerpoint/2010/main" val="3217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93000" t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0136" y="568788"/>
            <a:ext cx="50400" cy="50550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92965" y="548801"/>
            <a:ext cx="7162116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" sz="4000" b="1" dirty="0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Herramientas del Web </a:t>
            </a:r>
            <a:r>
              <a:rPr lang="es-ES" sz="4000" b="1" dirty="0" err="1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Scraping</a:t>
            </a:r>
            <a:endParaRPr lang="es-ES_tradnl" sz="4000" b="1" dirty="0">
              <a:solidFill>
                <a:srgbClr val="C00000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F2574F-68A1-A4A7-5C3A-E2E13D30E7F3}"/>
              </a:ext>
            </a:extLst>
          </p:cNvPr>
          <p:cNvSpPr txBox="1"/>
          <p:nvPr/>
        </p:nvSpPr>
        <p:spPr>
          <a:xfrm>
            <a:off x="792964" y="1620868"/>
            <a:ext cx="82255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 Clave: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Localizadores precisos para encontrar información específica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Calidad de datos y limpieza para garantizar información útil.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Formatos de entrega que se integren con nuestras plataformas.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E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Ejemplos de Herramientas: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dirty="0">
                <a:latin typeface="Arial" panose="020B0604020202020204" pitchFamily="34" charset="0"/>
              </a:rPr>
              <a:t>  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Octoparse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Import.io,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Parsehub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9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430"/>
            <a:ext cx="8794679" cy="149869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00541" y="1030537"/>
            <a:ext cx="7364917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_tradnl" sz="4000" b="1" dirty="0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Protección contra Web </a:t>
            </a:r>
            <a:r>
              <a:rPr lang="es-ES_tradnl" sz="4000" b="1" dirty="0" err="1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SCraping</a:t>
            </a:r>
            <a:endParaRPr lang="es-ES_tradnl" sz="4000" b="1" dirty="0">
              <a:solidFill>
                <a:schemeClr val="bg1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0A56B5-89FF-369B-02A9-C063D3599248}"/>
              </a:ext>
            </a:extLst>
          </p:cNvPr>
          <p:cNvSpPr txBox="1"/>
          <p:nvPr/>
        </p:nvSpPr>
        <p:spPr>
          <a:xfrm>
            <a:off x="1035424" y="2750420"/>
            <a:ext cx="88705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Bloqueo de Direcciones IP: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Impide acceso 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sospechosas que podrían estar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scrapeando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datos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robots.txt: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Establece qué contenido de nuestro sitio es accesible para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Captchas: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Protege información sensible y limita acceso no autorizado.</a:t>
            </a:r>
          </a:p>
        </p:txBody>
      </p:sp>
    </p:spTree>
    <p:extLst>
      <p:ext uri="{BB962C8B-B14F-4D97-AF65-F5344CB8AC3E}">
        <p14:creationId xmlns:p14="http://schemas.microsoft.com/office/powerpoint/2010/main" val="129665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6" y="568788"/>
            <a:ext cx="50400" cy="50550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92965" y="548801"/>
            <a:ext cx="7624894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" sz="4000" b="1" dirty="0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Estrategias para superar bloqueos</a:t>
            </a:r>
            <a:endParaRPr lang="es-ES_tradnl" sz="4000" b="1" dirty="0">
              <a:solidFill>
                <a:srgbClr val="C00000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DB7C7F-A005-794A-846F-71AAA85F9CE5}"/>
              </a:ext>
            </a:extLst>
          </p:cNvPr>
          <p:cNvSpPr txBox="1"/>
          <p:nvPr/>
        </p:nvSpPr>
        <p:spPr>
          <a:xfrm>
            <a:off x="780536" y="2136338"/>
            <a:ext cx="9080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Proxies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VPN: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Cambia direcciones IP para evitar bloqueos en la recopilación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Visitas Regulares a los Objetivos: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Monitorear cambios en sitios de proveedores para asegurar información actualizada.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Prácticas Responsables: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manera ética y respeta las políticas de los sitios web.</a:t>
            </a:r>
          </a:p>
        </p:txBody>
      </p:sp>
    </p:spTree>
    <p:extLst>
      <p:ext uri="{BB962C8B-B14F-4D97-AF65-F5344CB8AC3E}">
        <p14:creationId xmlns:p14="http://schemas.microsoft.com/office/powerpoint/2010/main" val="41397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6" y="568788"/>
            <a:ext cx="50400" cy="50550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92965" y="548801"/>
            <a:ext cx="7162116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" sz="4000" b="1" dirty="0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Beneficios para </a:t>
            </a:r>
            <a:r>
              <a:rPr lang="es-ES" sz="4000" b="1" dirty="0" err="1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WorkOut</a:t>
            </a:r>
            <a:r>
              <a:rPr lang="es-ES" sz="4000" b="1" dirty="0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 </a:t>
            </a:r>
            <a:r>
              <a:rPr lang="es-ES" sz="4000" b="1" dirty="0" err="1">
                <a:solidFill>
                  <a:srgbClr val="C00000"/>
                </a:solidFill>
                <a:latin typeface="Akrobat" charset="0"/>
                <a:ea typeface="Akrobat" charset="0"/>
                <a:cs typeface="Akrobat" charset="0"/>
              </a:rPr>
              <a:t>Events</a:t>
            </a:r>
            <a:endParaRPr lang="es-ES_tradnl" sz="4000" b="1" dirty="0">
              <a:solidFill>
                <a:srgbClr val="C00000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73D111-CF6E-537F-A993-E6134E775680}"/>
              </a:ext>
            </a:extLst>
          </p:cNvPr>
          <p:cNvSpPr txBox="1"/>
          <p:nvPr/>
        </p:nvSpPr>
        <p:spPr>
          <a:xfrm>
            <a:off x="792964" y="2136338"/>
            <a:ext cx="99288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Toma de Decisiones Informadas: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Acceso a datos precisos y actualizados para la planificación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 en la Competitividad: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Conocimiento sobre precios y servicios de la competencia.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 Recursos: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Automatización de la recopilación de datos para mayor eficiencia operativa.</a:t>
            </a:r>
          </a:p>
        </p:txBody>
      </p:sp>
    </p:spTree>
    <p:extLst>
      <p:ext uri="{BB962C8B-B14F-4D97-AF65-F5344CB8AC3E}">
        <p14:creationId xmlns:p14="http://schemas.microsoft.com/office/powerpoint/2010/main" val="155057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430"/>
            <a:ext cx="8794679" cy="149869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00542" y="1030537"/>
            <a:ext cx="6208470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s-ES_tradnl" sz="4000" b="1" dirty="0">
                <a:solidFill>
                  <a:schemeClr val="bg1"/>
                </a:solidFill>
                <a:latin typeface="Akrobat" charset="0"/>
                <a:ea typeface="Akrobat" charset="0"/>
                <a:cs typeface="Akrobat" charset="0"/>
              </a:rPr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C10C9D-4185-D618-D1C3-038B26BC53C1}"/>
              </a:ext>
            </a:extLst>
          </p:cNvPr>
          <p:cNvSpPr txBox="1"/>
          <p:nvPr/>
        </p:nvSpPr>
        <p:spPr>
          <a:xfrm>
            <a:off x="900542" y="2413337"/>
            <a:ext cx="109866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web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puede ser una herramienta clave para mejorar la organización y ejecución de eventos.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Utilizarlo de forma ética y responsable maximiza sus beneficios.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Integrar estas prácticas en nuestra estrategia puede fortalecer nuestra posición en el mercado.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22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480</Words>
  <Application>Microsoft Office PowerPoint</Application>
  <PresentationFormat>Panorámica</PresentationFormat>
  <Paragraphs>78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Akrobat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Adrian Lodos</cp:lastModifiedBy>
  <cp:revision>27</cp:revision>
  <dcterms:created xsi:type="dcterms:W3CDTF">2018-10-09T07:50:07Z</dcterms:created>
  <dcterms:modified xsi:type="dcterms:W3CDTF">2024-10-01T15:54:31Z</dcterms:modified>
</cp:coreProperties>
</file>