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5" r:id="rId11"/>
    <p:sldId id="274" r:id="rId12"/>
    <p:sldId id="270" r:id="rId13"/>
    <p:sldId id="272" r:id="rId14"/>
    <p:sldId id="275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6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0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401E7-2EF3-472C-BDBC-2F26F11AE8E8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apps.fitnes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homeworkout.homeworkouts.noequipment&amp;hl=en_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eightfit.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32" y="2916664"/>
            <a:ext cx="1772251" cy="177225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92CA18-BEA2-42A8-BF06-733FE0E51EC9}"/>
              </a:ext>
            </a:extLst>
          </p:cNvPr>
          <p:cNvSpPr txBox="1">
            <a:spLocks/>
          </p:cNvSpPr>
          <p:nvPr/>
        </p:nvSpPr>
        <p:spPr>
          <a:xfrm>
            <a:off x="1670049" y="1264458"/>
            <a:ext cx="7953372" cy="11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Aplicação móvel para auxiliar o treino desportivo -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Not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So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Chubby</a:t>
            </a:r>
            <a:endParaRPr lang="pt-PT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15B1C4-4871-4BFD-849C-E11A66AFF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5" y="101091"/>
            <a:ext cx="1809750" cy="10858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67E4223-487E-4C19-AE8A-D00D63C79827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3C49D8-D99A-4871-A338-9E98640FE187}"/>
              </a:ext>
            </a:extLst>
          </p:cNvPr>
          <p:cNvSpPr txBox="1">
            <a:spLocks/>
          </p:cNvSpPr>
          <p:nvPr/>
        </p:nvSpPr>
        <p:spPr>
          <a:xfrm>
            <a:off x="1624014" y="2369502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01D402D-A333-4979-9567-BF367E7FE42E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5CA9B36-EC32-4D6C-8130-899EF6D5BE6A}"/>
              </a:ext>
            </a:extLst>
          </p:cNvPr>
          <p:cNvGrpSpPr/>
          <p:nvPr/>
        </p:nvGrpSpPr>
        <p:grpSpPr>
          <a:xfrm>
            <a:off x="3949228" y="5032872"/>
            <a:ext cx="3550169" cy="1349414"/>
            <a:chOff x="3870283" y="5131543"/>
            <a:chExt cx="3425182" cy="134941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C3B8F5E7-E673-44AD-94D6-E5EE6145684C}"/>
                </a:ext>
              </a:extLst>
            </p:cNvPr>
            <p:cNvSpPr txBox="1"/>
            <p:nvPr/>
          </p:nvSpPr>
          <p:spPr>
            <a:xfrm>
              <a:off x="3870283" y="5131543"/>
              <a:ext cx="24929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accent1">
                      <a:lumMod val="7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AUTORES |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César Nero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David Afonso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Filipe Amaral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João Silva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Rúben Ferreira 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71ED8718-4273-4193-AE9C-4328CE8D2A31}"/>
                </a:ext>
              </a:extLst>
            </p:cNvPr>
            <p:cNvSpPr txBox="1"/>
            <p:nvPr/>
          </p:nvSpPr>
          <p:spPr>
            <a:xfrm>
              <a:off x="5969893" y="5142129"/>
              <a:ext cx="13255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Nº170221080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Nº170221081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Nº170221082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Nº170221099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Nº170221085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E9DEE2-55CB-46DE-87C4-15E3BE8A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Calendário</a:t>
            </a:r>
          </a:p>
        </p:txBody>
      </p:sp>
      <p:pic>
        <p:nvPicPr>
          <p:cNvPr id="1028" name="Picture 4" descr="https://cdn.discordapp.com/attachments/501033052735143939/506254205313613845/Calendario.png">
            <a:extLst>
              <a:ext uri="{FF2B5EF4-FFF2-40B4-BE49-F238E27FC236}">
                <a16:creationId xmlns:a16="http://schemas.microsoft.com/office/drawing/2014/main" xmlns="" id="{BF707421-F3A4-4D50-8E27-84AF32C5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45" y="1838319"/>
            <a:ext cx="2261337" cy="40201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discordapp.com/attachments/501033052735143939/506257878185803787/CalendarioAddTask.png">
            <a:extLst>
              <a:ext uri="{FF2B5EF4-FFF2-40B4-BE49-F238E27FC236}">
                <a16:creationId xmlns:a16="http://schemas.microsoft.com/office/drawing/2014/main" xmlns="" id="{E0D42A2D-A031-4CFF-9FAF-11E3D2B50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26" y="1835749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095082" y="5854333"/>
            <a:ext cx="1138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(vista principal)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24129" y="5854333"/>
            <a:ext cx="1957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(adicionar/editar </a:t>
            </a:r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actividade</a:t>
            </a:r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175B1B-2625-4885-B947-7765A414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Chubby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Wild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xmlns="" id="{0AA3163B-E6AD-4925-A77F-B4B9C457A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  <a:ln w="19050">
            <a:solidFill>
              <a:schemeClr val="tx1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5035354" y="5870921"/>
            <a:ext cx="21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(imagem do jogo em </a:t>
            </a:r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landscape</a:t>
            </a:r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67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B6A208-4D95-4F8A-8EEF-1C4B78D1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Chubby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Wild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xmlns="" id="{9FD3398C-51A6-4AEC-B4FC-8BDD5BF4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79" y="1846261"/>
            <a:ext cx="2011362" cy="4022725"/>
          </a:xfrm>
          <a:ln w="19050">
            <a:solidFill>
              <a:schemeClr val="tx1"/>
            </a:solidFill>
          </a:ln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xmlns="" id="{FA057F45-4F3B-49FA-B665-68CBA6F7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1" y="1846262"/>
            <a:ext cx="2262782" cy="4022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4430110" y="5870917"/>
            <a:ext cx="739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(ranking)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44978" y="587091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(loja)</a:t>
            </a:r>
          </a:p>
        </p:txBody>
      </p:sp>
    </p:spTree>
    <p:extLst>
      <p:ext uri="{BB962C8B-B14F-4D97-AF65-F5344CB8AC3E}">
        <p14:creationId xmlns:p14="http://schemas.microsoft.com/office/powerpoint/2010/main" val="25211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D9D940-A3D1-4AFF-BE26-C443C98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Perfil</a:t>
            </a:r>
          </a:p>
        </p:txBody>
      </p:sp>
      <p:pic>
        <p:nvPicPr>
          <p:cNvPr id="7170" name="Picture 2" descr="https://cdn.discordapp.com/attachments/501033052735143939/506259056902537231/Perfil.png">
            <a:extLst>
              <a:ext uri="{FF2B5EF4-FFF2-40B4-BE49-F238E27FC236}">
                <a16:creationId xmlns:a16="http://schemas.microsoft.com/office/drawing/2014/main" xmlns="" id="{D1DF712D-03DE-4436-8384-16A49AF89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31" y="1846260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501033052735143939/506259059951796224/EditarPerfil.png">
            <a:extLst>
              <a:ext uri="{FF2B5EF4-FFF2-40B4-BE49-F238E27FC236}">
                <a16:creationId xmlns:a16="http://schemas.microsoft.com/office/drawing/2014/main" xmlns="" id="{DBAF44B5-6606-40C7-8D08-A92218F4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08" y="1846259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001284" y="5860405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30225" y="5868984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(editar perfil)</a:t>
            </a:r>
          </a:p>
        </p:txBody>
      </p:sp>
    </p:spTree>
    <p:extLst>
      <p:ext uri="{BB962C8B-B14F-4D97-AF65-F5344CB8AC3E}">
        <p14:creationId xmlns:p14="http://schemas.microsoft.com/office/powerpoint/2010/main" val="64513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FD3A89-4AA2-44F7-BE6B-90FF86D0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Configurações</a:t>
            </a:r>
          </a:p>
        </p:txBody>
      </p:sp>
      <p:pic>
        <p:nvPicPr>
          <p:cNvPr id="8194" name="Picture 2" descr="https://cdn.discordapp.com/attachments/501033052735143939/506259058098044930/Configuracoes.png">
            <a:extLst>
              <a:ext uri="{FF2B5EF4-FFF2-40B4-BE49-F238E27FC236}">
                <a16:creationId xmlns:a16="http://schemas.microsoft.com/office/drawing/2014/main" xmlns="" id="{94582D6C-BDBF-4F52-A9F4-BE3E882B9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53830" y="5868988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(configurações)</a:t>
            </a:r>
          </a:p>
        </p:txBody>
      </p:sp>
    </p:spTree>
    <p:extLst>
      <p:ext uri="{BB962C8B-B14F-4D97-AF65-F5344CB8AC3E}">
        <p14:creationId xmlns:p14="http://schemas.microsoft.com/office/powerpoint/2010/main" val="84772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1B33EC-4A45-4558-B21E-54B74A14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r>
              <a:rPr lang="pt-PT" dirty="0"/>
              <a:t> Menu </a:t>
            </a:r>
          </a:p>
        </p:txBody>
      </p:sp>
      <p:pic>
        <p:nvPicPr>
          <p:cNvPr id="10242" name="Picture 2" descr="https://cdn.discordapp.com/attachments/501033052735143939/506259062883614723/NavDrawer.png">
            <a:extLst>
              <a:ext uri="{FF2B5EF4-FFF2-40B4-BE49-F238E27FC236}">
                <a16:creationId xmlns:a16="http://schemas.microsoft.com/office/drawing/2014/main" xmlns="" id="{C5913BD0-8EAF-4B5E-9947-57028D8A8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92908" y="5868988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(menu lateral)</a:t>
            </a:r>
          </a:p>
        </p:txBody>
      </p:sp>
    </p:spTree>
    <p:extLst>
      <p:ext uri="{BB962C8B-B14F-4D97-AF65-F5344CB8AC3E}">
        <p14:creationId xmlns:p14="http://schemas.microsoft.com/office/powerpoint/2010/main" val="19850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693B7F-DA7B-420B-B0DE-310493F2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Notícias </a:t>
            </a:r>
          </a:p>
        </p:txBody>
      </p:sp>
      <p:pic>
        <p:nvPicPr>
          <p:cNvPr id="11266" name="Picture 2" descr="https://cdn.discordapp.com/attachments/501033052735143939/506259738661617674/Noticias.png">
            <a:extLst>
              <a:ext uri="{FF2B5EF4-FFF2-40B4-BE49-F238E27FC236}">
                <a16:creationId xmlns:a16="http://schemas.microsoft.com/office/drawing/2014/main" xmlns="" id="{9D30913D-F225-4637-BC34-60778A6C0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745291" y="5868988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(notícias)</a:t>
            </a:r>
          </a:p>
        </p:txBody>
      </p:sp>
    </p:spTree>
    <p:extLst>
      <p:ext uri="{BB962C8B-B14F-4D97-AF65-F5344CB8AC3E}">
        <p14:creationId xmlns:p14="http://schemas.microsoft.com/office/powerpoint/2010/main" val="28769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D0E5AA-3691-452D-BFE8-767F37A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Gestor de treino</a:t>
            </a:r>
          </a:p>
        </p:txBody>
      </p:sp>
      <p:pic>
        <p:nvPicPr>
          <p:cNvPr id="12290" name="Picture 2" descr="https://cdn.discordapp.com/attachments/501033052735143939/506260194528067604/Gerador_de_treino.png">
            <a:extLst>
              <a:ext uri="{FF2B5EF4-FFF2-40B4-BE49-F238E27FC236}">
                <a16:creationId xmlns:a16="http://schemas.microsoft.com/office/drawing/2014/main" xmlns="" id="{E7998C05-B953-44E0-A417-D295EBE71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17" y="1837686"/>
            <a:ext cx="2310109" cy="41068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.discordapp.com/attachments/501033052735143939/506260203491164185/Acompanhamento_treino.png">
            <a:extLst>
              <a:ext uri="{FF2B5EF4-FFF2-40B4-BE49-F238E27FC236}">
                <a16:creationId xmlns:a16="http://schemas.microsoft.com/office/drawing/2014/main" xmlns="" id="{27F31518-0A41-4562-BA90-989E92F7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97" y="1837686"/>
            <a:ext cx="2310110" cy="41068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36816" y="5944548"/>
            <a:ext cx="1368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(gerador de treino)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06003" y="5944548"/>
            <a:ext cx="202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(acompanhamento de treino)</a:t>
            </a:r>
          </a:p>
        </p:txBody>
      </p:sp>
    </p:spTree>
    <p:extLst>
      <p:ext uri="{BB962C8B-B14F-4D97-AF65-F5344CB8AC3E}">
        <p14:creationId xmlns:p14="http://schemas.microsoft.com/office/powerpoint/2010/main" val="116914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E682EF-CD60-4829-AE31-3A2C4183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Localizador de locais de treino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xmlns="" id="{32C72D0F-B855-4BF3-A0BD-A31C5EEA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72" y="1859419"/>
            <a:ext cx="2262782" cy="4022725"/>
          </a:xfrm>
          <a:ln w="1905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BF2B5E6-29C3-465C-A874-FC572F80B8BB}"/>
              </a:ext>
            </a:extLst>
          </p:cNvPr>
          <p:cNvSpPr txBox="1"/>
          <p:nvPr/>
        </p:nvSpPr>
        <p:spPr>
          <a:xfrm>
            <a:off x="5479550" y="5882144"/>
            <a:ext cx="123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(locais de treino)</a:t>
            </a:r>
          </a:p>
        </p:txBody>
      </p:sp>
    </p:spTree>
    <p:extLst>
      <p:ext uri="{BB962C8B-B14F-4D97-AF65-F5344CB8AC3E}">
        <p14:creationId xmlns:p14="http://schemas.microsoft.com/office/powerpoint/2010/main" val="32264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697B992-F228-4D91-9E2C-58FA4D97F1A7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D3050-21A0-416C-980C-46317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85E5EA2-1171-427C-BFA6-F4652FE4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3" y="1335316"/>
            <a:ext cx="4826001" cy="4427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Título da aplicação: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 </a:t>
            </a:r>
            <a:r>
              <a:rPr lang="pt-PT" sz="1600" dirty="0" err="1"/>
              <a:t>Chubby</a:t>
            </a:r>
            <a:r>
              <a:rPr lang="pt-PT" sz="1600" dirty="0"/>
              <a:t> </a:t>
            </a:r>
            <a:endParaRPr lang="pt-PT" sz="5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Mascote: </a:t>
            </a:r>
            <a:r>
              <a:rPr lang="pt-PT" sz="1600" i="1" dirty="0" err="1"/>
              <a:t>Chubby</a:t>
            </a:r>
            <a:r>
              <a:rPr lang="pt-PT" sz="1600" dirty="0"/>
              <a:t>, cão mascote que motiva o utilizador na prática de exercícios e que fornece dicas ao longo do uso da aplicação.</a:t>
            </a:r>
            <a:endParaRPr lang="pt-PT" sz="5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83570D7F-6D99-4DA4-B308-64488A6E6AFC}"/>
              </a:ext>
            </a:extLst>
          </p:cNvPr>
          <p:cNvSpPr txBox="1">
            <a:spLocks/>
          </p:cNvSpPr>
          <p:nvPr/>
        </p:nvSpPr>
        <p:spPr>
          <a:xfrm>
            <a:off x="6527800" y="1335316"/>
            <a:ext cx="482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Outros objetivos: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Intuito de ajudar o utilizador a perder peso através da prática de exercícios e atividades divertidas.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Atenuar os principais obstáculos que um utilizador encontra quando pretende perder peso.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na organização de atividades físicas e alimentação.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Entreter o utilizador.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xmlns="" id="{E456F476-D22F-431F-B6D9-8A6D37703EF6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xmlns="" id="{FEECF4B2-7387-4990-BC0F-6CBC8B0B0E52}"/>
              </a:ext>
            </a:extLst>
          </p:cNvPr>
          <p:cNvSpPr txBox="1">
            <a:spLocks/>
          </p:cNvSpPr>
          <p:nvPr/>
        </p:nvSpPr>
        <p:spPr>
          <a:xfrm>
            <a:off x="904350" y="3283622"/>
            <a:ext cx="5022804" cy="25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Objectivo-chave da aplicação: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a perder peso através de atividades dinâmicas.</a:t>
            </a:r>
          </a:p>
        </p:txBody>
      </p:sp>
    </p:spTree>
    <p:extLst>
      <p:ext uri="{BB962C8B-B14F-4D97-AF65-F5344CB8AC3E}">
        <p14:creationId xmlns:p14="http://schemas.microsoft.com/office/powerpoint/2010/main" val="429074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8E65319-28DD-41B1-A108-A6FD19DD8D8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B102FBB5-282E-4795-9AEE-307B42F646DF}"/>
              </a:ext>
            </a:extLst>
          </p:cNvPr>
          <p:cNvSpPr txBox="1">
            <a:spLocks/>
          </p:cNvSpPr>
          <p:nvPr/>
        </p:nvSpPr>
        <p:spPr>
          <a:xfrm>
            <a:off x="7198068" y="1302525"/>
            <a:ext cx="3857648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Público Alvo: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com excesso de peso 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que não sintam confortáveis com o seu peso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Adolescentes e adultos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D45E0157-A1C1-4459-B3E9-8947CB0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xmlns="" id="{95B30BBE-8681-4656-A274-780B0D420EA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xmlns="" id="{10F73E80-55A0-45B0-B6FB-11D4A8DB4935}"/>
              </a:ext>
            </a:extLst>
          </p:cNvPr>
          <p:cNvSpPr txBox="1">
            <a:spLocks/>
          </p:cNvSpPr>
          <p:nvPr/>
        </p:nvSpPr>
        <p:spPr>
          <a:xfrm>
            <a:off x="951325" y="1177537"/>
            <a:ext cx="6124508" cy="492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 da aplicação: 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sessão através da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modo a guardar o perfil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Visualizar notícias e dicas sobre a componente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Verificar o estado </a:t>
            </a:r>
            <a:r>
              <a:rPr lang="pt-P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(peso/altura/IMC/…)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Localizar zonas de treino, ginásios, zonas para correr, entre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treinos personalizados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percursos de corridas com desafios pelo meio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refeições, calorias ingeridas 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Armazenar um histórico de todo o progresso do utilizador ao longo do tempo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através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tokens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(Ossos do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Jogo de entretenimento (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4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E634C04-9001-43F4-BE19-38F153FA9B9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F36B1995-2E0E-42FD-99DE-3D7A144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Mini Aplicações</a:t>
            </a:r>
            <a:endParaRPr lang="pt-PT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xmlns="" id="{DE44D691-640C-4621-8B54-03D024A7DD1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0E56BBF4-F039-4FF1-83B0-E04E37B7AA00}"/>
              </a:ext>
            </a:extLst>
          </p:cNvPr>
          <p:cNvSpPr txBox="1">
            <a:spLocks/>
          </p:cNvSpPr>
          <p:nvPr/>
        </p:nvSpPr>
        <p:spPr>
          <a:xfrm>
            <a:off x="980181" y="1377227"/>
            <a:ext cx="10915390" cy="45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calorias ingeridas (inserir ementa, ver calorias do dia, entre outros…)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utilizado: </a:t>
            </a:r>
            <a:r>
              <a:rPr lang="pt-P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Câmera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Fotográfica -&gt; Partilhar no </a:t>
            </a:r>
            <a:r>
              <a:rPr lang="pt-PT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Gerador de treino personalizado / percurso de corrida e acompanhamento da atividade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Sensores Utilizados: Acelerómetro (TYPE_ACCELEMOTER), Pedómetro (TYPE_STEP_COUNTER)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Calendário com programação de todas as atividades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Localizador de 'hotspots' onde é possível ver os ginásios e parques para treinar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Mini-Jogo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“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73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5350599-C90A-460E-95A7-222761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0" y="1342340"/>
            <a:ext cx="10410348" cy="47847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Após alguma pesquisa conseguimos constatar que o mercado para o tipo de aplicações semelhantes à nossa já se encontra um pouco saturado, alguns exemplos disto são: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Workout</a:t>
            </a:r>
            <a:r>
              <a:rPr lang="pt-PT" sz="1600" dirty="0"/>
              <a:t> (</a:t>
            </a:r>
            <a:r>
              <a:rPr lang="pt-PT" sz="1600" dirty="0">
                <a:hlinkClick r:id="rId2"/>
              </a:rPr>
              <a:t>https://play.google.com/store/apps/details?id=homeworkout.homeworkouts.noequipment&amp;hl=en_US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Google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3"/>
              </a:rPr>
              <a:t>https://play.google.com/store/apps/details?id=com.google.android.apps.fitness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	8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4"/>
              </a:rPr>
              <a:t>https://play.google.com/store/apps/details?id=com.eightfit.app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Tendo isto em atenção, optámos por diferenciar a nossa aplicação através da </a:t>
            </a:r>
            <a:r>
              <a:rPr lang="pt-PT" sz="1600" dirty="0" err="1"/>
              <a:t>gamificação</a:t>
            </a:r>
            <a:r>
              <a:rPr lang="pt-PT" sz="1600" dirty="0"/>
              <a:t> de </a:t>
            </a:r>
            <a:r>
              <a:rPr lang="pt-PT" sz="1600" dirty="0" err="1"/>
              <a:t>objectivos</a:t>
            </a:r>
            <a:r>
              <a:rPr lang="pt-PT" sz="1600" dirty="0"/>
              <a:t> de modo a incentivar o público alvo a praticar exercício.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Para tal, existe uma componente lúdica baseada em </a:t>
            </a:r>
            <a:r>
              <a:rPr lang="pt-PT" sz="1600" i="1" dirty="0" err="1"/>
              <a:t>tokens</a:t>
            </a:r>
            <a:r>
              <a:rPr lang="pt-PT" sz="1600" dirty="0"/>
              <a:t>, que o utilizador pode obter através da execução de exercícios ou desafios.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Os </a:t>
            </a:r>
            <a:r>
              <a:rPr lang="pt-PT" sz="1600" i="1" dirty="0" err="1"/>
              <a:t>tokens</a:t>
            </a:r>
            <a:r>
              <a:rPr lang="pt-PT" sz="1600" dirty="0"/>
              <a:t> podem servir para comprar poderes e ajudas no jogo </a:t>
            </a:r>
            <a:r>
              <a:rPr lang="pt-PT" sz="1600" i="1" dirty="0" err="1"/>
              <a:t>Chubby</a:t>
            </a:r>
            <a:r>
              <a:rPr lang="pt-PT" sz="1600" i="1" dirty="0"/>
              <a:t> </a:t>
            </a:r>
            <a:r>
              <a:rPr lang="pt-PT" sz="1600" i="1" dirty="0" err="1"/>
              <a:t>Go</a:t>
            </a:r>
            <a:r>
              <a:rPr lang="pt-PT" sz="1600" i="1" dirty="0"/>
              <a:t> </a:t>
            </a:r>
            <a:r>
              <a:rPr lang="pt-PT" sz="1600" i="1" dirty="0" err="1"/>
              <a:t>Wild</a:t>
            </a:r>
            <a:r>
              <a:rPr lang="pt-PT" sz="1600" dirty="0"/>
              <a:t>, assim como base de avaliação para o sistema de ranking dos utilizadores.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Estudo da Originalidade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lh3.googleusercontent.com/Mxu4YhAr45fbX_iBwi4LiRuSDn9G8R-C_i6PF4Oqys6TqQab2Jl7U5w4WGDtoPwhpTk=s180-rw">
            <a:extLst>
              <a:ext uri="{FF2B5EF4-FFF2-40B4-BE49-F238E27FC236}">
                <a16:creationId xmlns:a16="http://schemas.microsoft.com/office/drawing/2014/main" xmlns="" id="{8462B6D3-2FFC-43E1-84E0-EDDF664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4F2E43-2EF4-4B34-81F8-4BABF1184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250722"/>
            <a:ext cx="432000" cy="43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B462591-EADE-43CF-B309-92077EB89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797075"/>
            <a:ext cx="4320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3402C14-7729-446F-8B52-7D1C417AC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0" y="329825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Esquema da navegação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2844"/>
            <a:ext cx="11725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/>
              <a:t>Icon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823395" y="55916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Mascote da aplicação - </a:t>
            </a:r>
            <a:r>
              <a:rPr lang="pt-PT" dirty="0" err="1"/>
              <a:t>Chubby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0" y="2622951"/>
            <a:ext cx="2388177" cy="23881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272513" y="1951780"/>
            <a:ext cx="652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Inspirado no animal de estimação de um dos elementos do grupo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3" y="1170958"/>
            <a:ext cx="4979560" cy="49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/>
              <a:t>Splash</a:t>
            </a:r>
            <a:r>
              <a:rPr lang="pt-PT" sz="4000" dirty="0"/>
              <a:t> </a:t>
            </a:r>
            <a:r>
              <a:rPr lang="pt-PT" sz="4000" dirty="0" err="1"/>
              <a:t>Screen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2424" r="33019" b="3788"/>
          <a:stretch/>
        </p:blipFill>
        <p:spPr>
          <a:xfrm>
            <a:off x="4728422" y="1264227"/>
            <a:ext cx="2529025" cy="50014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1862138"/>
            <a:ext cx="2113230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9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DE9979-F168-4A62-B21E-984AD002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Gestor de calorias</a:t>
            </a:r>
          </a:p>
        </p:txBody>
      </p:sp>
      <p:pic>
        <p:nvPicPr>
          <p:cNvPr id="2050" name="Picture 2" descr="https://cdn.discordapp.com/attachments/501033052735143939/506254765739474995/Gestor_de_dieta.png">
            <a:extLst>
              <a:ext uri="{FF2B5EF4-FFF2-40B4-BE49-F238E27FC236}">
                <a16:creationId xmlns:a16="http://schemas.microsoft.com/office/drawing/2014/main" xmlns="" id="{18194EDD-0659-4C6E-BDF0-BE8C030E2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4" y="183575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501033052735143939/506254778196819979/Adicionar_ementa.png">
            <a:extLst>
              <a:ext uri="{FF2B5EF4-FFF2-40B4-BE49-F238E27FC236}">
                <a16:creationId xmlns:a16="http://schemas.microsoft.com/office/drawing/2014/main" xmlns="" id="{397CBE93-4456-4CD0-B3C7-5596F751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02" y="1835748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501033052735143939/506254778691616772/Todas_as_ementas.png">
            <a:extLst>
              <a:ext uri="{FF2B5EF4-FFF2-40B4-BE49-F238E27FC236}">
                <a16:creationId xmlns:a16="http://schemas.microsoft.com/office/drawing/2014/main" xmlns="" id="{9DFF32F4-6BE8-46A7-B3F3-16372490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3" y="1835750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discordapp.net/attachments/501033052735143939/506254781673635900/Dieta_c_menu.png?width=377&amp;height=670">
            <a:extLst>
              <a:ext uri="{FF2B5EF4-FFF2-40B4-BE49-F238E27FC236}">
                <a16:creationId xmlns:a16="http://schemas.microsoft.com/office/drawing/2014/main" xmlns="" id="{479D22E0-4780-4FC7-BC73-B3E4EC06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53" y="1835749"/>
            <a:ext cx="2263533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90781" y="5858473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33462" y="5858472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 – menu)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46569" y="5858472"/>
            <a:ext cx="1369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(todas as ementas)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436084" y="5860401"/>
            <a:ext cx="137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(adicionar ementa)</a:t>
            </a:r>
          </a:p>
        </p:txBody>
      </p:sp>
    </p:spTree>
    <p:extLst>
      <p:ext uri="{BB962C8B-B14F-4D97-AF65-F5344CB8AC3E}">
        <p14:creationId xmlns:p14="http://schemas.microsoft.com/office/powerpoint/2010/main" val="1117010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490</Words>
  <Application>Microsoft Office PowerPoint</Application>
  <PresentationFormat>Ecrã Panorâmico</PresentationFormat>
  <Paragraphs>90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Times New Roman</vt:lpstr>
      <vt:lpstr>Verdana</vt:lpstr>
      <vt:lpstr>Retrospetiva</vt:lpstr>
      <vt:lpstr>Apresentação do PowerPoint</vt:lpstr>
      <vt:lpstr>Conceito da aplicação</vt:lpstr>
      <vt:lpstr>Conceito da aplicação</vt:lpstr>
      <vt:lpstr>Mini Aplicações</vt:lpstr>
      <vt:lpstr>Estudo da Originalidade</vt:lpstr>
      <vt:lpstr>Esquema da navegação</vt:lpstr>
      <vt:lpstr>Icon</vt:lpstr>
      <vt:lpstr>Splash Screen</vt:lpstr>
      <vt:lpstr>Gestor de calorias</vt:lpstr>
      <vt:lpstr>Calendário</vt:lpstr>
      <vt:lpstr>Chubby Go Wild</vt:lpstr>
      <vt:lpstr>Chubby Go Wild</vt:lpstr>
      <vt:lpstr>Perfil</vt:lpstr>
      <vt:lpstr>Configurações</vt:lpstr>
      <vt:lpstr>Navigation Drawer Menu </vt:lpstr>
      <vt:lpstr>Notícias </vt:lpstr>
      <vt:lpstr>Gestor de treino</vt:lpstr>
      <vt:lpstr>Localizador de locais de treino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Ferreira</dc:creator>
  <cp:lastModifiedBy>David Afonso</cp:lastModifiedBy>
  <cp:revision>47</cp:revision>
  <dcterms:created xsi:type="dcterms:W3CDTF">2018-10-14T13:49:13Z</dcterms:created>
  <dcterms:modified xsi:type="dcterms:W3CDTF">2018-10-29T00:47:52Z</dcterms:modified>
</cp:coreProperties>
</file>