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4" r:id="rId4"/>
    <p:sldId id="257" r:id="rId5"/>
    <p:sldId id="258" r:id="rId6"/>
    <p:sldId id="259" r:id="rId7"/>
    <p:sldId id="262" r:id="rId8"/>
    <p:sldId id="260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D067-3832-438F-B723-F00D95C8826B}" type="datetimeFigureOut">
              <a:rPr lang="pt-PT" smtClean="0"/>
              <a:t>13/12/2018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672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D067-3832-438F-B723-F00D95C8826B}" type="datetimeFigureOut">
              <a:rPr lang="pt-PT" smtClean="0"/>
              <a:t>13/12/2018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297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D067-3832-438F-B723-F00D95C8826B}" type="datetimeFigureOut">
              <a:rPr lang="pt-PT" smtClean="0"/>
              <a:t>13/12/2018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551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D067-3832-438F-B723-F00D95C8826B}" type="datetimeFigureOut">
              <a:rPr lang="pt-PT" smtClean="0"/>
              <a:t>13/12/2018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5374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D067-3832-438F-B723-F00D95C8826B}" type="datetimeFigureOut">
              <a:rPr lang="pt-PT" smtClean="0"/>
              <a:t>13/12/2018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8204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D067-3832-438F-B723-F00D95C8826B}" type="datetimeFigureOut">
              <a:rPr lang="pt-PT" smtClean="0"/>
              <a:t>13/12/2018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4895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D067-3832-438F-B723-F00D95C8826B}" type="datetimeFigureOut">
              <a:rPr lang="pt-PT" smtClean="0"/>
              <a:t>13/12/2018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1109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D067-3832-438F-B723-F00D95C8826B}" type="datetimeFigureOut">
              <a:rPr lang="pt-PT" smtClean="0"/>
              <a:t>13/12/2018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6042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D067-3832-438F-B723-F00D95C8826B}" type="datetimeFigureOut">
              <a:rPr lang="pt-PT" smtClean="0"/>
              <a:t>13/12/2018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60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D067-3832-438F-B723-F00D95C8826B}" type="datetimeFigureOut">
              <a:rPr lang="pt-PT" smtClean="0"/>
              <a:t>13/12/2018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565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D067-3832-438F-B723-F00D95C8826B}" type="datetimeFigureOut">
              <a:rPr lang="pt-PT" smtClean="0"/>
              <a:t>13/12/2018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961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D067-3832-438F-B723-F00D95C8826B}" type="datetimeFigureOut">
              <a:rPr lang="pt-PT" smtClean="0"/>
              <a:t>13/12/2018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39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D067-3832-438F-B723-F00D95C8826B}" type="datetimeFigureOut">
              <a:rPr lang="pt-PT" smtClean="0"/>
              <a:t>13/12/2018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437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D067-3832-438F-B723-F00D95C8826B}" type="datetimeFigureOut">
              <a:rPr lang="pt-PT" smtClean="0"/>
              <a:t>13/12/2018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63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D067-3832-438F-B723-F00D95C8826B}" type="datetimeFigureOut">
              <a:rPr lang="pt-PT" smtClean="0"/>
              <a:t>13/12/2018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33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D067-3832-438F-B723-F00D95C8826B}" type="datetimeFigureOut">
              <a:rPr lang="pt-PT" smtClean="0"/>
              <a:t>13/12/2018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207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D067-3832-438F-B723-F00D95C8826B}" type="datetimeFigureOut">
              <a:rPr lang="pt-PT" smtClean="0"/>
              <a:t>13/12/2018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70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69D067-3832-438F-B723-F00D95C8826B}" type="datetimeFigureOut">
              <a:rPr lang="pt-PT" smtClean="0"/>
              <a:t>13/12/2018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04931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6C804-CC74-4571-A364-85BCEEF3F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1599" y="952001"/>
            <a:ext cx="9144000" cy="1417394"/>
          </a:xfrm>
        </p:spPr>
        <p:txBody>
          <a:bodyPr>
            <a:normAutofit fontScale="90000"/>
          </a:bodyPr>
          <a:lstStyle/>
          <a:p>
            <a:r>
              <a:rPr lang="pt-PT" sz="4400" dirty="0"/>
              <a:t>Aplicação móvel para auxiliar o treino desportivo - </a:t>
            </a:r>
            <a:r>
              <a:rPr lang="pt-PT" sz="4400" dirty="0" err="1"/>
              <a:t>Not</a:t>
            </a:r>
            <a:r>
              <a:rPr lang="pt-PT" sz="4400" dirty="0"/>
              <a:t> </a:t>
            </a:r>
            <a:r>
              <a:rPr lang="pt-PT" sz="4400" dirty="0" err="1"/>
              <a:t>So</a:t>
            </a:r>
            <a:r>
              <a:rPr lang="pt-PT" sz="4400" dirty="0"/>
              <a:t> </a:t>
            </a:r>
            <a:r>
              <a:rPr lang="pt-PT" sz="4400" dirty="0" err="1"/>
              <a:t>Chubby</a:t>
            </a:r>
            <a:endParaRPr lang="pt-PT" sz="4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F6114FA-B7F6-436B-AAD5-642627801E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37" y="118676"/>
            <a:ext cx="1809750" cy="108585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7E9FA8C-1485-4573-AF94-C7672F0E3ABE}"/>
              </a:ext>
            </a:extLst>
          </p:cNvPr>
          <p:cNvSpPr txBox="1">
            <a:spLocks/>
          </p:cNvSpPr>
          <p:nvPr/>
        </p:nvSpPr>
        <p:spPr>
          <a:xfrm>
            <a:off x="2555874" y="205773"/>
            <a:ext cx="7152368" cy="661515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PT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Escola Superior de Tecnologia de Setúbal 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1C65A16-B710-40D1-ADCC-9DD55BA2C5CD}"/>
              </a:ext>
            </a:extLst>
          </p:cNvPr>
          <p:cNvSpPr txBox="1">
            <a:spLocks/>
          </p:cNvSpPr>
          <p:nvPr/>
        </p:nvSpPr>
        <p:spPr>
          <a:xfrm>
            <a:off x="1641599" y="2369395"/>
            <a:ext cx="7953372" cy="48305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PT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Licenciatura em Engenharia Informática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53AB167-306C-4C35-8CFB-EC53F62BFDD7}"/>
              </a:ext>
            </a:extLst>
          </p:cNvPr>
          <p:cNvSpPr/>
          <p:nvPr/>
        </p:nvSpPr>
        <p:spPr>
          <a:xfrm>
            <a:off x="3936073" y="4749572"/>
            <a:ext cx="3142309" cy="325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  <a:tabLst>
                <a:tab pos="1471295" algn="l"/>
              </a:tabLst>
            </a:pPr>
            <a:r>
              <a:rPr lang="pt-PT" sz="1400" b="1" dirty="0">
                <a:solidFill>
                  <a:schemeClr val="accent1">
                    <a:lumMod val="75000"/>
                  </a:schemeClr>
                </a:solidFill>
                <a:ea typeface="Constantia" panose="02030602050306030303" pitchFamily="18" charset="0"/>
                <a:cs typeface="Times New Roman" panose="02020603050405020304" pitchFamily="18" charset="0"/>
              </a:rPr>
              <a:t>DOCENTE |  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onstantia" panose="02030602050306030303" pitchFamily="18" charset="0"/>
                <a:cs typeface="Times New Roman" panose="02020603050405020304" pitchFamily="18" charset="0"/>
              </a:rPr>
              <a:t>Rossana Santos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E71DDF7-F094-4199-BA63-8E09EA788ED8}"/>
              </a:ext>
            </a:extLst>
          </p:cNvPr>
          <p:cNvSpPr txBox="1"/>
          <p:nvPr/>
        </p:nvSpPr>
        <p:spPr>
          <a:xfrm>
            <a:off x="3930161" y="5032872"/>
            <a:ext cx="291025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solidFill>
                  <a:schemeClr val="accent1">
                    <a:lumMod val="7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AUTORES |	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César Nero</a:t>
            </a:r>
          </a:p>
          <a:p>
            <a:r>
              <a:rPr lang="pt-PT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			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David Afonso</a:t>
            </a:r>
          </a:p>
          <a:p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			Filipe Amaral</a:t>
            </a:r>
          </a:p>
          <a:p>
            <a:r>
              <a:rPr lang="pt-PT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			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João Silva</a:t>
            </a:r>
            <a:endParaRPr lang="pt-PT" sz="1400" b="1" dirty="0">
              <a:solidFill>
                <a:schemeClr val="tx1">
                  <a:lumMod val="75000"/>
                  <a:lumOff val="2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PT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			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Rúben Ferreira </a:t>
            </a:r>
            <a:r>
              <a:rPr lang="pt-PT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A244711-94F7-4452-B0B5-19AF008223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101" y="2900663"/>
            <a:ext cx="1772251" cy="177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3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D2F38-7D0E-439E-9FEF-D3FFC9043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3099" y="2943775"/>
            <a:ext cx="10353762" cy="970450"/>
          </a:xfrm>
        </p:spPr>
        <p:txBody>
          <a:bodyPr/>
          <a:lstStyle/>
          <a:p>
            <a:r>
              <a:rPr lang="pt-PT" dirty="0"/>
              <a:t>Poster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4C1612A7-0EEF-435E-BFB2-38AE99878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861" y="406067"/>
            <a:ext cx="4274616" cy="6045866"/>
          </a:xfrm>
        </p:spPr>
      </p:pic>
    </p:spTree>
    <p:extLst>
      <p:ext uri="{BB962C8B-B14F-4D97-AF65-F5344CB8AC3E}">
        <p14:creationId xmlns:p14="http://schemas.microsoft.com/office/powerpoint/2010/main" val="48956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B7A29-BDC5-4C9C-9690-EE49B935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Login Screen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67EB679-5D4E-49F6-BFE3-B44EF2D95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441" y="3598339"/>
            <a:ext cx="5441286" cy="1675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solidFill>
                  <a:srgbClr val="2880E5"/>
                </a:solidFill>
              </a:rPr>
              <a:t>Login na aplicação através do google ou do facebook</a:t>
            </a: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76AAFF90-89E1-46D5-B8B5-3BFDBB92D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2050" name="Picture 2" descr="https://media.discordapp.net/attachments/405567673808977922/521509415547830272/Screenshot_20181210-021202.jpg?width=283&amp;height=587">
            <a:extLst>
              <a:ext uri="{FF2B5EF4-FFF2-40B4-BE49-F238E27FC236}">
                <a16:creationId xmlns:a16="http://schemas.microsoft.com/office/drawing/2014/main" id="{4DE22B8C-68D6-40E2-8F94-2B5D7DBCB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604" y="2415859"/>
            <a:ext cx="2049292" cy="425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867473B-7C4B-44A5-88E4-197F89A76F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65" y="290534"/>
            <a:ext cx="2067352" cy="425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9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B7A29-BDC5-4C9C-9690-EE49B935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Drawer Menu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67EB679-5D4E-49F6-BFE3-B44EF2D95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441" y="3598339"/>
            <a:ext cx="5441286" cy="1675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2880E5"/>
                </a:solidFill>
              </a:rPr>
              <a:t>Menu lateral da </a:t>
            </a:r>
            <a:r>
              <a:rPr lang="en-US" dirty="0" err="1">
                <a:solidFill>
                  <a:srgbClr val="2880E5"/>
                </a:solidFill>
              </a:rPr>
              <a:t>aplicação</a:t>
            </a:r>
            <a:endParaRPr lang="en-US" dirty="0">
              <a:solidFill>
                <a:srgbClr val="2880E5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877442D-ED22-4D1D-ACA1-04036330F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8" y="225329"/>
            <a:ext cx="3844405" cy="640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0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CCC53-83DD-4A5A-82F8-C8EC25A94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Noticias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D1E0E5-0A56-4264-824A-3BB223652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441" y="3598339"/>
            <a:ext cx="5441286" cy="1675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solidFill>
                  <a:srgbClr val="E9B86A"/>
                </a:solidFill>
              </a:rPr>
              <a:t>Mostra as todas as noticias que estão na base de dados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6AAFF90-89E1-46D5-B8B5-3BFDBB92D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1026" name="Picture 2" descr="https://media.discordapp.net/attachments/405567673808977922/521505000459993091/Screenshot_20181210-015429.jpg?width=283&amp;height=587">
            <a:extLst>
              <a:ext uri="{FF2B5EF4-FFF2-40B4-BE49-F238E27FC236}">
                <a16:creationId xmlns:a16="http://schemas.microsoft.com/office/drawing/2014/main" id="{898AE67E-FB79-49C5-94A4-15534DDEE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29" y="563074"/>
            <a:ext cx="2695575" cy="559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0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6A454-25A1-4F83-93F7-129D2238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Agenda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811C6D3-FA69-4117-B817-97FD1015C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441" y="3598339"/>
            <a:ext cx="5441286" cy="1675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 err="1">
                <a:solidFill>
                  <a:srgbClr val="93E8FF"/>
                </a:solidFill>
              </a:rPr>
              <a:t>Permite</a:t>
            </a:r>
            <a:r>
              <a:rPr lang="en-US" dirty="0">
                <a:solidFill>
                  <a:srgbClr val="93E8FF"/>
                </a:solidFill>
              </a:rPr>
              <a:t> </a:t>
            </a:r>
            <a:r>
              <a:rPr lang="en-US" dirty="0" err="1">
                <a:solidFill>
                  <a:srgbClr val="93E8FF"/>
                </a:solidFill>
              </a:rPr>
              <a:t>ao</a:t>
            </a:r>
            <a:r>
              <a:rPr lang="en-US" dirty="0">
                <a:solidFill>
                  <a:srgbClr val="93E8FF"/>
                </a:solidFill>
              </a:rPr>
              <a:t> </a:t>
            </a:r>
            <a:r>
              <a:rPr lang="en-US" dirty="0" err="1">
                <a:solidFill>
                  <a:srgbClr val="93E8FF"/>
                </a:solidFill>
              </a:rPr>
              <a:t>utilizador</a:t>
            </a:r>
            <a:r>
              <a:rPr lang="en-US" dirty="0">
                <a:solidFill>
                  <a:srgbClr val="93E8FF"/>
                </a:solidFill>
              </a:rPr>
              <a:t> </a:t>
            </a:r>
            <a:r>
              <a:rPr lang="en-US" dirty="0" err="1">
                <a:solidFill>
                  <a:srgbClr val="93E8FF"/>
                </a:solidFill>
              </a:rPr>
              <a:t>adicionar</a:t>
            </a:r>
            <a:r>
              <a:rPr lang="en-US" dirty="0">
                <a:solidFill>
                  <a:srgbClr val="93E8FF"/>
                </a:solidFill>
              </a:rPr>
              <a:t> </a:t>
            </a:r>
            <a:r>
              <a:rPr lang="en-US" dirty="0" err="1">
                <a:solidFill>
                  <a:srgbClr val="93E8FF"/>
                </a:solidFill>
              </a:rPr>
              <a:t>eventos</a:t>
            </a:r>
            <a:r>
              <a:rPr lang="en-US" dirty="0">
                <a:solidFill>
                  <a:srgbClr val="93E8FF"/>
                </a:solidFill>
              </a:rPr>
              <a:t> </a:t>
            </a:r>
            <a:r>
              <a:rPr lang="en-US" dirty="0" err="1">
                <a:solidFill>
                  <a:srgbClr val="93E8FF"/>
                </a:solidFill>
              </a:rPr>
              <a:t>desportivos</a:t>
            </a:r>
            <a:r>
              <a:rPr lang="en-US" dirty="0">
                <a:solidFill>
                  <a:srgbClr val="93E8FF"/>
                </a:solidFill>
              </a:rPr>
              <a:t> </a:t>
            </a:r>
            <a:r>
              <a:rPr lang="en-US" dirty="0" err="1">
                <a:solidFill>
                  <a:srgbClr val="93E8FF"/>
                </a:solidFill>
              </a:rPr>
              <a:t>na</a:t>
            </a:r>
            <a:r>
              <a:rPr lang="en-US" dirty="0">
                <a:solidFill>
                  <a:srgbClr val="93E8FF"/>
                </a:solidFill>
              </a:rPr>
              <a:t> agenda (a ser </a:t>
            </a:r>
            <a:r>
              <a:rPr lang="en-US" dirty="0" err="1">
                <a:solidFill>
                  <a:srgbClr val="93E8FF"/>
                </a:solidFill>
              </a:rPr>
              <a:t>desenvolvida</a:t>
            </a:r>
            <a:r>
              <a:rPr lang="en-US" dirty="0">
                <a:solidFill>
                  <a:srgbClr val="93E8FF"/>
                </a:solidFill>
              </a:rPr>
              <a:t> </a:t>
            </a:r>
            <a:r>
              <a:rPr lang="en-US" dirty="0" err="1">
                <a:solidFill>
                  <a:srgbClr val="93E8FF"/>
                </a:solidFill>
              </a:rPr>
              <a:t>em</a:t>
            </a:r>
            <a:r>
              <a:rPr lang="en-US" dirty="0">
                <a:solidFill>
                  <a:srgbClr val="93E8FF"/>
                </a:solidFill>
              </a:rPr>
              <a:t> React)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BBFC95FA-585A-433A-8ECF-D85700125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4" name="Picture 14" descr="https://scontent.flis7-1.fna.fbcdn.net/v/t1.15752-9/47574453_574063929715111_3099129885466034176_n.jpg?_nc_cat=107&amp;_nc_ht=scontent.flis7-1.fna&amp;oh=572b217cf73b46d9e58a9d4ec8123fdb&amp;oe=5C936C7F">
            <a:extLst>
              <a:ext uri="{FF2B5EF4-FFF2-40B4-BE49-F238E27FC236}">
                <a16:creationId xmlns:a16="http://schemas.microsoft.com/office/drawing/2014/main" id="{B36F835E-AA47-4C60-9712-EEFE9A0D3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55" y="219393"/>
            <a:ext cx="2152980" cy="448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https://scontent.flis7-1.fna.fbcdn.net/v/t1.15752-9/48216433_1970973473204220_9193029922564603904_n.jpg?_nc_cat=106&amp;_nc_ht=scontent.flis7-1.fna&amp;oh=42c2ba4bd1502047c55e9695fded992c&amp;oe=5C97B3DF">
            <a:extLst>
              <a:ext uri="{FF2B5EF4-FFF2-40B4-BE49-F238E27FC236}">
                <a16:creationId xmlns:a16="http://schemas.microsoft.com/office/drawing/2014/main" id="{6706E439-E5DF-48FA-B828-61F95D4E4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269" y="2193318"/>
            <a:ext cx="2152980" cy="448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113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F87F3-2F8D-4B95-B640-924F7700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Mapa</a:t>
            </a:r>
            <a:endParaRPr lang="en-US" sz="54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DD6B707-10B0-429F-BA5D-48DA21614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441" y="3598339"/>
            <a:ext cx="5441286" cy="1675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6444"/>
                </a:solidFill>
              </a:rPr>
              <a:t>O </a:t>
            </a:r>
            <a:r>
              <a:rPr lang="en-US" dirty="0" err="1">
                <a:solidFill>
                  <a:srgbClr val="FF6444"/>
                </a:solidFill>
              </a:rPr>
              <a:t>mapa</a:t>
            </a:r>
            <a:r>
              <a:rPr lang="en-US" dirty="0">
                <a:solidFill>
                  <a:srgbClr val="FF6444"/>
                </a:solidFill>
              </a:rPr>
              <a:t> </a:t>
            </a:r>
            <a:r>
              <a:rPr lang="en-US" dirty="0" err="1">
                <a:solidFill>
                  <a:srgbClr val="FF6444"/>
                </a:solidFill>
              </a:rPr>
              <a:t>mostra</a:t>
            </a:r>
            <a:r>
              <a:rPr lang="en-US" dirty="0">
                <a:solidFill>
                  <a:srgbClr val="FF6444"/>
                </a:solidFill>
              </a:rPr>
              <a:t> </a:t>
            </a:r>
            <a:r>
              <a:rPr lang="en-US" dirty="0" err="1">
                <a:solidFill>
                  <a:srgbClr val="FF6444"/>
                </a:solidFill>
              </a:rPr>
              <a:t>todos</a:t>
            </a:r>
            <a:r>
              <a:rPr lang="en-US" dirty="0">
                <a:solidFill>
                  <a:srgbClr val="FF6444"/>
                </a:solidFill>
              </a:rPr>
              <a:t> </a:t>
            </a:r>
            <a:r>
              <a:rPr lang="en-US" dirty="0" err="1">
                <a:solidFill>
                  <a:srgbClr val="FF6444"/>
                </a:solidFill>
              </a:rPr>
              <a:t>os</a:t>
            </a:r>
            <a:r>
              <a:rPr lang="en-US" dirty="0">
                <a:solidFill>
                  <a:srgbClr val="FF6444"/>
                </a:solidFill>
              </a:rPr>
              <a:t> </a:t>
            </a:r>
            <a:r>
              <a:rPr lang="en-US" dirty="0" err="1">
                <a:solidFill>
                  <a:srgbClr val="FF6444"/>
                </a:solidFill>
              </a:rPr>
              <a:t>ginasios</a:t>
            </a:r>
            <a:r>
              <a:rPr lang="en-US" dirty="0">
                <a:solidFill>
                  <a:srgbClr val="FF6444"/>
                </a:solidFill>
              </a:rPr>
              <a:t> </a:t>
            </a:r>
            <a:r>
              <a:rPr lang="en-US" dirty="0" err="1">
                <a:solidFill>
                  <a:srgbClr val="FF6444"/>
                </a:solidFill>
              </a:rPr>
              <a:t>na</a:t>
            </a:r>
            <a:r>
              <a:rPr lang="en-US" dirty="0">
                <a:solidFill>
                  <a:srgbClr val="FF6444"/>
                </a:solidFill>
              </a:rPr>
              <a:t> zona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76AAFF90-89E1-46D5-B8B5-3BFDBB92D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16646A0-3DDC-44E7-9C46-477A3ECA4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25" y="242291"/>
            <a:ext cx="3099784" cy="637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6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A71EE-B118-4E23-BFD6-680F0D78F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Alimentação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3E75FC6-D0EB-49FA-8DAD-C98E95C4D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441" y="3598339"/>
            <a:ext cx="5441286" cy="1675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solidFill>
                  <a:srgbClr val="16D9FF"/>
                </a:solidFill>
              </a:rPr>
              <a:t>Mostra a lista de ementas que estão na BD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921F6D7D-004A-4CAE-B291-06EF058C4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7172" name="Picture 4" descr="https://scontent.flis7-1.fna.fbcdn.net/v/t1.15752-9/48364553_1977041449077552_8936898950867189760_n.jpg?_nc_cat=108&amp;_nc_ht=scontent.flis7-1.fna&amp;oh=267fabc36ed50b973d6f0955a5de57a1&amp;oe=5CB184FF">
            <a:extLst>
              <a:ext uri="{FF2B5EF4-FFF2-40B4-BE49-F238E27FC236}">
                <a16:creationId xmlns:a16="http://schemas.microsoft.com/office/drawing/2014/main" id="{28619083-150D-4A3F-84F5-C6F269474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1" y="45954"/>
            <a:ext cx="2276646" cy="473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B1EC7FD-D2DD-4FD3-90A4-B12552EE08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927" y="2095517"/>
            <a:ext cx="2276646" cy="468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90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5A1844-5CB8-438B-B90E-EF2A51CF8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586695" y="1"/>
            <a:ext cx="560530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83A218D-C04B-4B56-B66C-BBD367C64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5168052" cy="1117600"/>
          </a:xfrm>
        </p:spPr>
        <p:txBody>
          <a:bodyPr>
            <a:normAutofit/>
          </a:bodyPr>
          <a:lstStyle/>
          <a:p>
            <a:r>
              <a:rPr lang="pt-PT" dirty="0"/>
              <a:t>Treino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26CD960-A768-4904-A98D-C5FAB3E3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828800"/>
            <a:ext cx="5168052" cy="3962400"/>
          </a:xfrm>
        </p:spPr>
        <p:txBody>
          <a:bodyPr>
            <a:normAutofit/>
          </a:bodyPr>
          <a:lstStyle/>
          <a:p>
            <a:pPr>
              <a:buClr>
                <a:srgbClr val="2582E6"/>
              </a:buClr>
            </a:pPr>
            <a:r>
              <a:rPr lang="pt-PT" dirty="0"/>
              <a:t>O utilizador escolhe que músculos quer treinar;</a:t>
            </a:r>
            <a:endParaRPr lang="pt-PT"/>
          </a:p>
          <a:p>
            <a:pPr>
              <a:buClr>
                <a:srgbClr val="2582E6"/>
              </a:buClr>
            </a:pPr>
            <a:r>
              <a:rPr lang="pt-PT" dirty="0"/>
              <a:t>A aplicação retorna 2 exercícios aleatórios de cada musculo</a:t>
            </a:r>
            <a:endParaRPr lang="pt-PT"/>
          </a:p>
        </p:txBody>
      </p:sp>
      <p:pic>
        <p:nvPicPr>
          <p:cNvPr id="4" name="Picture 2" descr="https://scontent.flis7-1.fna.fbcdn.net/v/t1.15752-0/p280x280/48056235_337682787027518_4659899513111052288_n.jpg?_nc_cat=103&amp;_nc_ht=scontent.flis7-1.fna&amp;oh=52037fb1cc71d922b807c7e5391fbd48&amp;oe=5CA7C56D">
            <a:extLst>
              <a:ext uri="{FF2B5EF4-FFF2-40B4-BE49-F238E27FC236}">
                <a16:creationId xmlns:a16="http://schemas.microsoft.com/office/drawing/2014/main" id="{CE6E45AE-A1D2-4119-9D95-E92286EC8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157" y="225287"/>
            <a:ext cx="2203147" cy="456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scontent.flis7-1.fna.fbcdn.net/v/t1.15752-0/p280x280/47573161_1802625276531647_1451827777887010816_n.jpg?_nc_cat=111&amp;_nc_ht=scontent.flis7-1.fna&amp;oh=1b105bfc057e2bb1df5fae8a4f53f262&amp;oe=5C9BF6E1">
            <a:extLst>
              <a:ext uri="{FF2B5EF4-FFF2-40B4-BE49-F238E27FC236}">
                <a16:creationId xmlns:a16="http://schemas.microsoft.com/office/drawing/2014/main" id="{1FEFBC65-EC4F-4CDF-8DE8-85A11E5F4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766" y="1995701"/>
            <a:ext cx="2203147" cy="456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08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FA531-0654-44F2-BB15-26A90238F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Jogo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6A75B2B-A429-453F-A699-A7CE30D97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441" y="3598339"/>
            <a:ext cx="5441286" cy="1675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solidFill>
                  <a:schemeClr val="tx1"/>
                </a:solidFill>
              </a:rPr>
              <a:t>Jogo Chubby Go Wild, jogo para o entretenimento do utilizador</a:t>
            </a:r>
          </a:p>
        </p:txBody>
      </p:sp>
      <p:pic>
        <p:nvPicPr>
          <p:cNvPr id="4104" name="Picture 74">
            <a:extLst>
              <a:ext uri="{FF2B5EF4-FFF2-40B4-BE49-F238E27FC236}">
                <a16:creationId xmlns:a16="http://schemas.microsoft.com/office/drawing/2014/main" id="{BBFC95FA-585A-433A-8ECF-D85700125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4" name="Picture 6" descr="https://scontent.flis7-1.fna.fbcdn.net/v/t1.15752-9/47683381_660975874362097_7167142678524592128_n.jpg?_nc_cat=108&amp;_nc_ht=scontent.flis7-1.fna&amp;oh=116201e1b24021e46430e649cd6b4e9e&amp;oe=5C69A65B">
            <a:extLst>
              <a:ext uri="{FF2B5EF4-FFF2-40B4-BE49-F238E27FC236}">
                <a16:creationId xmlns:a16="http://schemas.microsoft.com/office/drawing/2014/main" id="{6AA4FC9B-5DCC-4F0E-9F0F-6968DC1C3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43" y="260356"/>
            <a:ext cx="3497302" cy="174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scontent.flis7-1.fna.fbcdn.net/v/t1.15752-9/48232947_349888969172125_5659943744170885120_n.jpg?_nc_cat=107&amp;_nc_ht=scontent.flis7-1.fna&amp;oh=8ced2bc6d2f90678413c4c2068e12128&amp;oe=5C68B588">
            <a:extLst>
              <a:ext uri="{FF2B5EF4-FFF2-40B4-BE49-F238E27FC236}">
                <a16:creationId xmlns:a16="http://schemas.microsoft.com/office/drawing/2014/main" id="{ECDA4F22-0189-4A2B-B9C9-CFE1B9E9F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539" y="2379646"/>
            <a:ext cx="1728000" cy="358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997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268</TotalTime>
  <Words>122</Words>
  <Application>Microsoft Office PowerPoint</Application>
  <PresentationFormat>Ecrã Panorâmico</PresentationFormat>
  <Paragraphs>27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Calisto MT</vt:lpstr>
      <vt:lpstr>Verdana</vt:lpstr>
      <vt:lpstr>Wingdings 2</vt:lpstr>
      <vt:lpstr>Ardósia</vt:lpstr>
      <vt:lpstr>Aplicação móvel para auxiliar o treino desportivo - Not So Chubby</vt:lpstr>
      <vt:lpstr>Login Screen</vt:lpstr>
      <vt:lpstr>Drawer Menu</vt:lpstr>
      <vt:lpstr>Noticias</vt:lpstr>
      <vt:lpstr>Agenda</vt:lpstr>
      <vt:lpstr>Mapa</vt:lpstr>
      <vt:lpstr>Alimentação</vt:lpstr>
      <vt:lpstr>Treino</vt:lpstr>
      <vt:lpstr>Jogo</vt:lpstr>
      <vt:lpstr>Poster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Aplicação móvel para auxiliar o treino desportivo - Not So Chubby</dc:title>
  <dc:creator>joao silva</dc:creator>
  <cp:lastModifiedBy>Filipe Santos Amaral</cp:lastModifiedBy>
  <cp:revision>18</cp:revision>
  <dcterms:created xsi:type="dcterms:W3CDTF">2018-12-09T22:00:06Z</dcterms:created>
  <dcterms:modified xsi:type="dcterms:W3CDTF">2018-12-13T12:09:20Z</dcterms:modified>
</cp:coreProperties>
</file>