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6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4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6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2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0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6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ogle.android.apps.fitness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play.google.com/store/apps/details?id=homeworkout.homeworkouts.noequipment&amp;hl=en_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lay.google.com/store/apps/details?id=com.eightfit.a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32" y="2916664"/>
            <a:ext cx="1772251" cy="177225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E92CA18-BEA2-42A8-BF06-733FE0E51EC9}"/>
              </a:ext>
            </a:extLst>
          </p:cNvPr>
          <p:cNvSpPr txBox="1">
            <a:spLocks/>
          </p:cNvSpPr>
          <p:nvPr/>
        </p:nvSpPr>
        <p:spPr>
          <a:xfrm>
            <a:off x="1670049" y="1264458"/>
            <a:ext cx="7953372" cy="112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Aplicação móvel para auxiliar o treino desportivo -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Not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So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Chubby</a:t>
            </a:r>
            <a:endParaRPr lang="pt-PT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515B1C4-4871-4BFD-849C-E11A66AFF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5" y="101091"/>
            <a:ext cx="1809750" cy="10858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367E4223-487E-4C19-AE8A-D00D63C79827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F3C49D8-D99A-4871-A338-9E98640FE187}"/>
              </a:ext>
            </a:extLst>
          </p:cNvPr>
          <p:cNvSpPr txBox="1">
            <a:spLocks/>
          </p:cNvSpPr>
          <p:nvPr/>
        </p:nvSpPr>
        <p:spPr>
          <a:xfrm>
            <a:off x="1624014" y="2369502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01D402D-A333-4979-9567-BF367E7FE42E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75CA9B36-EC32-4D6C-8130-899EF6D5BE6A}"/>
              </a:ext>
            </a:extLst>
          </p:cNvPr>
          <p:cNvGrpSpPr/>
          <p:nvPr/>
        </p:nvGrpSpPr>
        <p:grpSpPr>
          <a:xfrm>
            <a:off x="3949228" y="5032872"/>
            <a:ext cx="3550169" cy="1349414"/>
            <a:chOff x="3870283" y="5131543"/>
            <a:chExt cx="3425182" cy="134941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C3B8F5E7-E673-44AD-94D6-E5EE6145684C}"/>
                </a:ext>
              </a:extLst>
            </p:cNvPr>
            <p:cNvSpPr txBox="1"/>
            <p:nvPr/>
          </p:nvSpPr>
          <p:spPr>
            <a:xfrm>
              <a:off x="3870283" y="5131543"/>
              <a:ext cx="24929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accent1">
                      <a:lumMod val="7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AUTORES |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César Nero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David Afonso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Filipe Amaral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João Silva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Rúben Ferreira 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71ED8718-4273-4193-AE9C-4328CE8D2A31}"/>
                </a:ext>
              </a:extLst>
            </p:cNvPr>
            <p:cNvSpPr txBox="1"/>
            <p:nvPr/>
          </p:nvSpPr>
          <p:spPr>
            <a:xfrm>
              <a:off x="5969893" y="5142129"/>
              <a:ext cx="132557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Nº170221080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Nº170221081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Nº170221082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Nº170221099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Nº170221085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697B992-F228-4D91-9E2C-58FA4D97F1A7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D3050-21A0-416C-980C-4631719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385E5EA2-1171-427C-BFA6-F4652FE4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3" y="1335316"/>
            <a:ext cx="4826001" cy="44273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Título da aplicação: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So</a:t>
            </a:r>
            <a:r>
              <a:rPr lang="pt-PT" sz="1600" dirty="0"/>
              <a:t> </a:t>
            </a:r>
            <a:r>
              <a:rPr lang="pt-PT" sz="1600" dirty="0" err="1"/>
              <a:t>Chubby</a:t>
            </a:r>
            <a:r>
              <a:rPr lang="pt-PT" sz="1600" dirty="0"/>
              <a:t> </a:t>
            </a:r>
            <a:endParaRPr lang="pt-PT" sz="500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Mascote: </a:t>
            </a:r>
            <a:r>
              <a:rPr lang="pt-PT" sz="1600" i="1" dirty="0" err="1"/>
              <a:t>Chubby</a:t>
            </a:r>
            <a:r>
              <a:rPr lang="pt-PT" sz="1600" dirty="0"/>
              <a:t>, cão mascote que motiva o utilizador na prática de exercícios e que fornece dicas ao longo do uso da aplicação.</a:t>
            </a:r>
            <a:endParaRPr lang="pt-PT" sz="500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83570D7F-6D99-4DA4-B308-64488A6E6AFC}"/>
              </a:ext>
            </a:extLst>
          </p:cNvPr>
          <p:cNvSpPr txBox="1">
            <a:spLocks/>
          </p:cNvSpPr>
          <p:nvPr/>
        </p:nvSpPr>
        <p:spPr>
          <a:xfrm>
            <a:off x="6527800" y="1335316"/>
            <a:ext cx="4826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Outros objetivos: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Intuito de ajudar o utilizador a perder peso através da prática de exercícios e atividades divertidas.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Atenuar os principais obstáculos que um utilizador encontra quando pretende perder peso.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na organização de atividades físicas e alimentação.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Entreter o utilizador.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xmlns="" id="{E456F476-D22F-431F-B6D9-8A6D37703EF6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xmlns="" id="{FEECF4B2-7387-4990-BC0F-6CBC8B0B0E52}"/>
              </a:ext>
            </a:extLst>
          </p:cNvPr>
          <p:cNvSpPr txBox="1">
            <a:spLocks/>
          </p:cNvSpPr>
          <p:nvPr/>
        </p:nvSpPr>
        <p:spPr>
          <a:xfrm>
            <a:off x="904350" y="3283622"/>
            <a:ext cx="5022804" cy="257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Objectivo-chave da aplicação: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a perder peso através de atividades dinâmicas.</a:t>
            </a:r>
          </a:p>
        </p:txBody>
      </p:sp>
    </p:spTree>
    <p:extLst>
      <p:ext uri="{BB962C8B-B14F-4D97-AF65-F5344CB8AC3E}">
        <p14:creationId xmlns:p14="http://schemas.microsoft.com/office/powerpoint/2010/main" val="429074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8E65319-28DD-41B1-A108-A6FD19DD8D81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B102FBB5-282E-4795-9AEE-307B42F646DF}"/>
              </a:ext>
            </a:extLst>
          </p:cNvPr>
          <p:cNvSpPr txBox="1">
            <a:spLocks/>
          </p:cNvSpPr>
          <p:nvPr/>
        </p:nvSpPr>
        <p:spPr>
          <a:xfrm>
            <a:off x="7198068" y="1302525"/>
            <a:ext cx="3857648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Público Alvo: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com excesso de peso 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que não sintam confortáveis com o seu peso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Adolescentes e adultos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D45E0157-A1C1-4459-B3E9-8947CB0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xmlns="" id="{95B30BBE-8681-4656-A274-780B0D420EA3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xmlns="" id="{10F73E80-55A0-45B0-B6FB-11D4A8DB4935}"/>
              </a:ext>
            </a:extLst>
          </p:cNvPr>
          <p:cNvSpPr txBox="1">
            <a:spLocks/>
          </p:cNvSpPr>
          <p:nvPr/>
        </p:nvSpPr>
        <p:spPr>
          <a:xfrm>
            <a:off x="951325" y="1177537"/>
            <a:ext cx="6124508" cy="4920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Funcionalidades da aplicação: 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Iniciar sessão através da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modo a guardar o perfil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Visualizar notícias e dicas sobre a componente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Verificar o estado </a:t>
            </a:r>
            <a:r>
              <a:rPr lang="pt-P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(peso/altura/IMC/…)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Localizar zonas de treino, ginásios, zonas para correr, entre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treinos personalizados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percursos de corridas com desafios pelo meio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refeições, calorias ingeridas 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Armazenar um histórico de todo o progresso do utilizador ao longo do tempo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Componente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gamification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através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tokens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(Ossos do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Jogo de entretenimento (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24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E634C04-9001-43F4-BE19-38F153FA9B93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F36B1995-2E0E-42FD-99DE-3D7A144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Mini Aplicações</a:t>
            </a:r>
            <a:endParaRPr lang="pt-PT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xmlns="" id="{DE44D691-640C-4621-8B54-03D024A7DD1D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0E56BBF4-F039-4FF1-83B0-E04E37B7AA00}"/>
              </a:ext>
            </a:extLst>
          </p:cNvPr>
          <p:cNvSpPr txBox="1">
            <a:spLocks/>
          </p:cNvSpPr>
          <p:nvPr/>
        </p:nvSpPr>
        <p:spPr>
          <a:xfrm>
            <a:off x="980181" y="1377227"/>
            <a:ext cx="10915390" cy="45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Gestor de calorias ingeridas (inserir ementa, ver calorias do dia, entre outros…)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utilizado: </a:t>
            </a:r>
            <a:r>
              <a:rPr lang="pt-P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Câmera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Fotográfica -&gt; Partilhar no </a:t>
            </a:r>
            <a:r>
              <a:rPr lang="pt-PT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diretamente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Gerador de treino personalizado / percurso de corrida e acompanhamento da atividade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Sensores Utilizados: Acelerómetro (TYPE_ACCELEMOTER), Pedómetro (TYPE_STEP_COUNTER)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Calendário com programação de todas as atividades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Localizador de 'hotspots' onde é possível ver os ginásios e parques para treinar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Mini-Jogo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“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732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45350599-C90A-460E-95A7-222761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0" y="1342340"/>
            <a:ext cx="10410348" cy="478472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Após alguma pesquisa conseguimos constatar que o mercado para o tipo de aplicações semelhantes à nossa já se encontra um pouco saturado, alguns exemplos disto são: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</a:t>
            </a:r>
            <a:r>
              <a:rPr lang="pt-PT" sz="1600" dirty="0" err="1"/>
              <a:t>Home</a:t>
            </a:r>
            <a:r>
              <a:rPr lang="pt-PT" sz="1600" dirty="0"/>
              <a:t> </a:t>
            </a:r>
            <a:r>
              <a:rPr lang="pt-PT" sz="1600" dirty="0" err="1"/>
              <a:t>Workout</a:t>
            </a:r>
            <a:r>
              <a:rPr lang="pt-PT" sz="1600" dirty="0"/>
              <a:t> (</a:t>
            </a:r>
            <a:r>
              <a:rPr lang="pt-PT" sz="1600" dirty="0">
                <a:hlinkClick r:id="rId2"/>
              </a:rPr>
              <a:t>https://play.google.com/store/apps/details?id=homeworkout.homeworkouts.noequipment&amp;hl=en_US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Google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3"/>
              </a:rPr>
              <a:t>https://play.google.com/store/apps/details?id=com.google.android.apps.fitness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	8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4"/>
              </a:rPr>
              <a:t>https://play.google.com/store/apps/details?id=com.eightfit.app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Tendo isto em atenção, optámos por diferenciar a nossa aplicação através da </a:t>
            </a:r>
            <a:r>
              <a:rPr lang="pt-PT" sz="1600" dirty="0" err="1"/>
              <a:t>gamificação</a:t>
            </a:r>
            <a:r>
              <a:rPr lang="pt-PT" sz="1600" dirty="0"/>
              <a:t> de </a:t>
            </a:r>
            <a:r>
              <a:rPr lang="pt-PT" sz="1600" dirty="0" err="1"/>
              <a:t>objectivos</a:t>
            </a:r>
            <a:r>
              <a:rPr lang="pt-PT" sz="1600" dirty="0"/>
              <a:t> de modo a incentivar o público alvo a praticar exercício.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Para tal, existe uma componente lúdica baseada em </a:t>
            </a:r>
            <a:r>
              <a:rPr lang="pt-PT" sz="1600" i="1" dirty="0" err="1"/>
              <a:t>tokens</a:t>
            </a:r>
            <a:r>
              <a:rPr lang="pt-PT" sz="1600" dirty="0"/>
              <a:t>, que o utilizador pode obter através da execução de exercícios ou desafios.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Os </a:t>
            </a:r>
            <a:r>
              <a:rPr lang="pt-PT" sz="1600" i="1" dirty="0" err="1"/>
              <a:t>tokens</a:t>
            </a:r>
            <a:r>
              <a:rPr lang="pt-PT" sz="1600" dirty="0"/>
              <a:t> podem servir para comprar poderes e ajudas no jogo </a:t>
            </a:r>
            <a:r>
              <a:rPr lang="pt-PT" sz="1600" i="1" dirty="0" err="1"/>
              <a:t>Chubby</a:t>
            </a:r>
            <a:r>
              <a:rPr lang="pt-PT" sz="1600" i="1" dirty="0"/>
              <a:t> </a:t>
            </a:r>
            <a:r>
              <a:rPr lang="pt-PT" sz="1600" i="1" dirty="0" err="1"/>
              <a:t>Go</a:t>
            </a:r>
            <a:r>
              <a:rPr lang="pt-PT" sz="1600" i="1" dirty="0"/>
              <a:t> </a:t>
            </a:r>
            <a:r>
              <a:rPr lang="pt-PT" sz="1600" i="1" dirty="0" err="1"/>
              <a:t>Wild</a:t>
            </a:r>
            <a:r>
              <a:rPr lang="pt-PT" sz="1600" dirty="0"/>
              <a:t>, assim como base de avaliação para o sistema de ranking dos utilizadores.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Estudo da Originalidade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xmlns="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lh3.googleusercontent.com/Mxu4YhAr45fbX_iBwi4LiRuSDn9G8R-C_i6PF4Oqys6TqQab2Jl7U5w4WGDtoPwhpTk=s180-rw">
            <a:extLst>
              <a:ext uri="{FF2B5EF4-FFF2-40B4-BE49-F238E27FC236}">
                <a16:creationId xmlns:a16="http://schemas.microsoft.com/office/drawing/2014/main" xmlns="" id="{8462B6D3-2FFC-43E1-84E0-EDDF664A2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B4F2E43-2EF4-4B34-81F8-4BABF1184D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250722"/>
            <a:ext cx="432000" cy="432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B462591-EADE-43CF-B309-92077EB89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797075"/>
            <a:ext cx="432000" cy="4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3402C14-7729-446F-8B52-7D1C417ACC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0" y="3298258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smtClean="0"/>
              <a:t>Esquema da navegação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82844"/>
            <a:ext cx="11725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 smtClean="0"/>
              <a:t>Icon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823395" y="55916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Mascote da aplicação - </a:t>
            </a:r>
            <a:r>
              <a:rPr lang="pt-PT" dirty="0" err="1" smtClean="0"/>
              <a:t>Chubby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80" y="2622951"/>
            <a:ext cx="2388177" cy="238817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272513" y="1951780"/>
            <a:ext cx="652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Inspirado no animal de estimação de um dos elementos do grupo</a:t>
            </a:r>
            <a:endParaRPr lang="pt-PT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3" y="1170958"/>
            <a:ext cx="4979560" cy="49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 smtClean="0"/>
              <a:t>Splash</a:t>
            </a:r>
            <a:r>
              <a:rPr lang="pt-PT" sz="4000" dirty="0" smtClean="0"/>
              <a:t> </a:t>
            </a:r>
            <a:r>
              <a:rPr lang="pt-PT" sz="4000" dirty="0" err="1" smtClean="0"/>
              <a:t>Screen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4" t="2424" r="33019" b="3788"/>
          <a:stretch/>
        </p:blipFill>
        <p:spPr>
          <a:xfrm>
            <a:off x="4728422" y="1264227"/>
            <a:ext cx="2529025" cy="50014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68" y="1862138"/>
            <a:ext cx="2113230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393</Words>
  <Application>Microsoft Office PowerPoint</Application>
  <PresentationFormat>Ecrã Panorâmico</PresentationFormat>
  <Paragraphs>63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Times New Roman</vt:lpstr>
      <vt:lpstr>Verdana</vt:lpstr>
      <vt:lpstr>Retrospetiva</vt:lpstr>
      <vt:lpstr>Apresentação do PowerPoint</vt:lpstr>
      <vt:lpstr>Conceito da aplicação</vt:lpstr>
      <vt:lpstr>Conceito da aplicação</vt:lpstr>
      <vt:lpstr>Mini Aplicações</vt:lpstr>
      <vt:lpstr>Estudo da Originalidade</vt:lpstr>
      <vt:lpstr>Esquema da navegação</vt:lpstr>
      <vt:lpstr>Icon</vt:lpstr>
      <vt:lpstr>Splash Screen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 Ferreira</dc:creator>
  <cp:lastModifiedBy>David Afonso</cp:lastModifiedBy>
  <cp:revision>37</cp:revision>
  <dcterms:created xsi:type="dcterms:W3CDTF">2018-10-14T13:49:13Z</dcterms:created>
  <dcterms:modified xsi:type="dcterms:W3CDTF">2018-10-21T22:00:45Z</dcterms:modified>
</cp:coreProperties>
</file>