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67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9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5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3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89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10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04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6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3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0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69D067-3832-438F-B723-F00D95C8826B}" type="datetimeFigureOut">
              <a:rPr lang="pt-PT" smtClean="0"/>
              <a:t>10/12/2018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49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C804-CC74-4571-A364-85BCEEF3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99" y="952001"/>
            <a:ext cx="9144000" cy="1417394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Aplicação móvel para auxiliar o treino desportivo - </a:t>
            </a:r>
            <a:r>
              <a:rPr lang="pt-PT" sz="4400" dirty="0" err="1"/>
              <a:t>Not</a:t>
            </a:r>
            <a:r>
              <a:rPr lang="pt-PT" sz="4400" dirty="0"/>
              <a:t> </a:t>
            </a:r>
            <a:r>
              <a:rPr lang="pt-PT" sz="4400" dirty="0" err="1"/>
              <a:t>So</a:t>
            </a:r>
            <a:r>
              <a:rPr lang="pt-PT" sz="4400" dirty="0"/>
              <a:t> </a:t>
            </a:r>
            <a:r>
              <a:rPr lang="pt-PT" sz="4400" dirty="0" err="1"/>
              <a:t>Chubby</a:t>
            </a:r>
            <a:endParaRPr lang="pt-PT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114FA-B7F6-436B-AAD5-642627801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7" y="118676"/>
            <a:ext cx="1809750" cy="10858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7E9FA8C-1485-4573-AF94-C7672F0E3ABE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C65A16-B710-40D1-ADCC-9DD55BA2C5CD}"/>
              </a:ext>
            </a:extLst>
          </p:cNvPr>
          <p:cNvSpPr txBox="1">
            <a:spLocks/>
          </p:cNvSpPr>
          <p:nvPr/>
        </p:nvSpPr>
        <p:spPr>
          <a:xfrm>
            <a:off x="1641599" y="2369395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3AB167-306C-4C35-8CFB-EC53F62BFDD7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DF7-F094-4199-BA63-8E09EA788ED8}"/>
              </a:ext>
            </a:extLst>
          </p:cNvPr>
          <p:cNvSpPr txBox="1"/>
          <p:nvPr/>
        </p:nvSpPr>
        <p:spPr>
          <a:xfrm>
            <a:off x="3930161" y="5032872"/>
            <a:ext cx="29102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AUTORES |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César Nero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David Afonso</a:t>
            </a:r>
          </a:p>
          <a:p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Filipe Amaral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João Silva</a:t>
            </a:r>
            <a:endParaRPr lang="pt-PT" sz="1400" b="1" dirty="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Rúben Ferreira </a:t>
            </a:r>
            <a:r>
              <a:rPr lang="pt-PT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244711-94F7-4452-B0B5-19AF00822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1" y="2900663"/>
            <a:ext cx="1772251" cy="17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7A29-BDC5-4C9C-9690-EE49B93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Login Screen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7EB679-5D4E-49F6-BFE3-B44EF2D9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2880E5"/>
                </a:solidFill>
              </a:rPr>
              <a:t>Login na aplicação através do google ou do facebook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050" name="Picture 2" descr="https://media.discordapp.net/attachments/405567673808977922/521509415547830272/Screenshot_20181210-021202.jpg?width=283&amp;height=587">
            <a:extLst>
              <a:ext uri="{FF2B5EF4-FFF2-40B4-BE49-F238E27FC236}">
                <a16:creationId xmlns:a16="http://schemas.microsoft.com/office/drawing/2014/main" id="{4DE22B8C-68D6-40E2-8F94-2B5D7DBC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00" y="501528"/>
            <a:ext cx="26955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CC53-83DD-4A5A-82F8-C8EC25A9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Noticias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1E0E5-0A56-4264-824A-3BB22365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E9B86A"/>
                </a:solidFill>
              </a:rPr>
              <a:t>Mostra as todas as noticias que estão na base de dados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026" name="Picture 2" descr="https://media.discordapp.net/attachments/405567673808977922/521505000459993091/Screenshot_20181210-015429.jpg?width=283&amp;height=587">
            <a:extLst>
              <a:ext uri="{FF2B5EF4-FFF2-40B4-BE49-F238E27FC236}">
                <a16:creationId xmlns:a16="http://schemas.microsoft.com/office/drawing/2014/main" id="{898AE67E-FB79-49C5-94A4-15534DDE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9" y="563074"/>
            <a:ext cx="26955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A454-25A1-4F83-93F7-129D223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Calendário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1C6D3-FA69-4117-B817-97FD101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93E8FF"/>
                </a:solidFill>
              </a:rPr>
              <a:t>Permite ao utilizador adicionar eventos no calendário 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14" descr="https://scontent.flis7-1.fna.fbcdn.net/v/t1.15752-9/47574453_574063929715111_3099129885466034176_n.jpg?_nc_cat=107&amp;_nc_ht=scontent.flis7-1.fna&amp;oh=572b217cf73b46d9e58a9d4ec8123fdb&amp;oe=5C936C7F">
            <a:extLst>
              <a:ext uri="{FF2B5EF4-FFF2-40B4-BE49-F238E27FC236}">
                <a16:creationId xmlns:a16="http://schemas.microsoft.com/office/drawing/2014/main" id="{B36F835E-AA47-4C60-9712-EEFE9A0D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64" y="643464"/>
            <a:ext cx="1299262" cy="270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content.flis7-1.fna.fbcdn.net/v/t1.15752-9/48216433_1970973473204220_9193029922564603904_n.jpg?_nc_cat=106&amp;_nc_ht=scontent.flis7-1.fna&amp;oh=42c2ba4bd1502047c55e9695fded992c&amp;oe=5C97B3DF">
            <a:extLst>
              <a:ext uri="{FF2B5EF4-FFF2-40B4-BE49-F238E27FC236}">
                <a16:creationId xmlns:a16="http://schemas.microsoft.com/office/drawing/2014/main" id="{6706E439-E5DF-48FA-B828-61F95D4E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64" y="3511127"/>
            <a:ext cx="1299261" cy="270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87F3-2F8D-4B95-B640-924F770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Mapa</a:t>
            </a:r>
            <a:endParaRPr lang="en-US" sz="5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D6B707-10B0-429F-BA5D-48DA2161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6444"/>
                </a:solidFill>
              </a:rPr>
              <a:t>O </a:t>
            </a:r>
            <a:r>
              <a:rPr lang="en-US" dirty="0" err="1">
                <a:solidFill>
                  <a:srgbClr val="FF6444"/>
                </a:solidFill>
              </a:rPr>
              <a:t>mapa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mostra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todos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ginasios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na</a:t>
            </a:r>
            <a:r>
              <a:rPr lang="en-US" dirty="0">
                <a:solidFill>
                  <a:srgbClr val="FF6444"/>
                </a:solidFill>
              </a:rPr>
              <a:t> zona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148" name="Picture 4" descr="https://scontent.flis7-1.fna.fbcdn.net/v/t1.15752-9/48364528_334881080670006_7856543319612981248_n.jpg?_nc_cat=100&amp;_nc_ht=scontent.flis7-1.fna&amp;oh=d31aae68c87d9eb051b60236536b215c&amp;oe=5C9C4287">
            <a:extLst>
              <a:ext uri="{FF2B5EF4-FFF2-40B4-BE49-F238E27FC236}">
                <a16:creationId xmlns:a16="http://schemas.microsoft.com/office/drawing/2014/main" id="{D948F48D-B906-4B11-AA8B-E4125A18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4" y="520548"/>
            <a:ext cx="2714625" cy="56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6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A71EE-B118-4E23-BFD6-680F0D7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Alimentação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75FC6-D0EB-49FA-8DAD-C98E95C4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16D9FF"/>
                </a:solidFill>
              </a:rPr>
              <a:t>Mostra a lista de ementas que estão na BD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172" name="Picture 4" descr="https://scontent.flis7-1.fna.fbcdn.net/v/t1.15752-9/48364553_1977041449077552_8936898950867189760_n.jpg?_nc_cat=108&amp;_nc_ht=scontent.flis7-1.fna&amp;oh=267fabc36ed50b973d6f0955a5de57a1&amp;oe=5CB184FF">
            <a:extLst>
              <a:ext uri="{FF2B5EF4-FFF2-40B4-BE49-F238E27FC236}">
                <a16:creationId xmlns:a16="http://schemas.microsoft.com/office/drawing/2014/main" id="{28619083-150D-4A3F-84F5-C6F26947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5" y="535573"/>
            <a:ext cx="2779565" cy="578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9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A218D-C04B-4B56-B66C-BBD367C6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pt-PT" dirty="0"/>
              <a:t>Treino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6CD960-A768-4904-A98D-C5FAB3E3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2582E6"/>
              </a:buClr>
            </a:pPr>
            <a:r>
              <a:rPr lang="pt-PT" dirty="0"/>
              <a:t>O utilizador escolhe que músculos quer treinar;</a:t>
            </a:r>
            <a:endParaRPr lang="pt-PT"/>
          </a:p>
          <a:p>
            <a:pPr>
              <a:buClr>
                <a:srgbClr val="2582E6"/>
              </a:buClr>
            </a:pPr>
            <a:r>
              <a:rPr lang="pt-PT" dirty="0"/>
              <a:t>A aplicação retorna 2 exercícios aleatórios de cada musculo</a:t>
            </a:r>
            <a:endParaRPr lang="pt-PT"/>
          </a:p>
        </p:txBody>
      </p:sp>
      <p:pic>
        <p:nvPicPr>
          <p:cNvPr id="4" name="Picture 2" descr="https://scontent.flis7-1.fna.fbcdn.net/v/t1.15752-0/p280x280/48056235_337682787027518_4659899513111052288_n.jpg?_nc_cat=103&amp;_nc_ht=scontent.flis7-1.fna&amp;oh=52037fb1cc71d922b807c7e5391fbd48&amp;oe=5CA7C56D">
            <a:extLst>
              <a:ext uri="{FF2B5EF4-FFF2-40B4-BE49-F238E27FC236}">
                <a16:creationId xmlns:a16="http://schemas.microsoft.com/office/drawing/2014/main" id="{CE6E45AE-A1D2-4119-9D95-E92286EC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75" y="609601"/>
            <a:ext cx="1209703" cy="25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content.flis7-1.fna.fbcdn.net/v/t1.15752-0/p280x280/47573161_1802625276531647_1451827777887010816_n.jpg?_nc_cat=111&amp;_nc_ht=scontent.flis7-1.fna&amp;oh=1b105bfc057e2bb1df5fae8a4f53f262&amp;oe=5C9BF6E1">
            <a:extLst>
              <a:ext uri="{FF2B5EF4-FFF2-40B4-BE49-F238E27FC236}">
                <a16:creationId xmlns:a16="http://schemas.microsoft.com/office/drawing/2014/main" id="{1FEFBC65-EC4F-4CDF-8DE8-85A11E5F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75" y="3277626"/>
            <a:ext cx="1209703" cy="25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A531-0654-44F2-BB15-26A90238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Jogo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A75B2B-A429-453F-A699-A7CE30D9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Jogo Chubby Go Wild, jogo para o entretenimento do utilizador</a:t>
            </a:r>
          </a:p>
        </p:txBody>
      </p:sp>
      <p:pic>
        <p:nvPicPr>
          <p:cNvPr id="4104" name="Picture 7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6" descr="https://scontent.flis7-1.fna.fbcdn.net/v/t1.15752-9/47683381_660975874362097_7167142678524592128_n.jpg?_nc_cat=108&amp;_nc_ht=scontent.flis7-1.fna&amp;oh=116201e1b24021e46430e649cd6b4e9e&amp;oe=5C69A65B">
            <a:extLst>
              <a:ext uri="{FF2B5EF4-FFF2-40B4-BE49-F238E27FC236}">
                <a16:creationId xmlns:a16="http://schemas.microsoft.com/office/drawing/2014/main" id="{6AA4FC9B-5DCC-4F0E-9F0F-6968DC1C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3" y="2552982"/>
            <a:ext cx="3497302" cy="17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lis7-1.fna.fbcdn.net/v/t1.15752-9/48232947_349888969172125_5659943744170885120_n.jpg?_nc_cat=107&amp;_nc_ht=scontent.flis7-1.fna&amp;oh=8ced2bc6d2f90678413c4c2068e12128&amp;oe=5C68B588">
            <a:extLst>
              <a:ext uri="{FF2B5EF4-FFF2-40B4-BE49-F238E27FC236}">
                <a16:creationId xmlns:a16="http://schemas.microsoft.com/office/drawing/2014/main" id="{ECDA4F22-0189-4A2B-B9C9-CFE1B9E9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16" y="4465885"/>
            <a:ext cx="845357" cy="17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content.flis7-1.fna.fbcdn.net/v/t1.15752-9/s2048x2048/47575548_2219993944994282_813242827612880896_n.jpg?_nc_cat=108&amp;_nc_ht=scontent.flis7-1.fna&amp;oh=c31c689c571ca1388242b18af727b478&amp;oe=5CA727A9">
            <a:extLst>
              <a:ext uri="{FF2B5EF4-FFF2-40B4-BE49-F238E27FC236}">
                <a16:creationId xmlns:a16="http://schemas.microsoft.com/office/drawing/2014/main" id="{86CC9B73-371C-4599-80BB-A2E769FE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4" y="643464"/>
            <a:ext cx="3497302" cy="17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251</TotalTime>
  <Words>107</Words>
  <Application>Microsoft Office PowerPoint</Application>
  <PresentationFormat>Ecrã Panorâmico</PresentationFormat>
  <Paragraphs>24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Calisto MT</vt:lpstr>
      <vt:lpstr>Constantia</vt:lpstr>
      <vt:lpstr>Times New Roman</vt:lpstr>
      <vt:lpstr>Trebuchet MS</vt:lpstr>
      <vt:lpstr>Verdana</vt:lpstr>
      <vt:lpstr>Wingdings 2</vt:lpstr>
      <vt:lpstr>Ardósia</vt:lpstr>
      <vt:lpstr>Aplicação móvel para auxiliar o treino desportivo - Not So Chubby</vt:lpstr>
      <vt:lpstr>Login Screen</vt:lpstr>
      <vt:lpstr>Noticias</vt:lpstr>
      <vt:lpstr>Calendário</vt:lpstr>
      <vt:lpstr>Mapa</vt:lpstr>
      <vt:lpstr>Alimentação</vt:lpstr>
      <vt:lpstr>Treino</vt:lpstr>
      <vt:lpstr>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para auxiliar o treino desportivo - Not So Chubby</dc:title>
  <dc:creator>joao silva</dc:creator>
  <cp:lastModifiedBy>joao silva</cp:lastModifiedBy>
  <cp:revision>15</cp:revision>
  <dcterms:created xsi:type="dcterms:W3CDTF">2018-12-09T22:00:06Z</dcterms:created>
  <dcterms:modified xsi:type="dcterms:W3CDTF">2018-12-10T02:14:37Z</dcterms:modified>
</cp:coreProperties>
</file>