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  <p:sldId id="265" r:id="rId11"/>
    <p:sldId id="274" r:id="rId12"/>
    <p:sldId id="270" r:id="rId13"/>
    <p:sldId id="272" r:id="rId14"/>
    <p:sldId id="275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0DD9-7768-4FC3-8A5D-8A3DF83920D9}" type="datetimeFigureOut">
              <a:rPr lang="pt-PT" smtClean="0"/>
              <a:t>07/11/2018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D3421-0C4D-4BD9-9BEB-818A44250B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512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3106-009E-4BF1-AEFC-40439465265E}" type="datetime1">
              <a:rPr lang="pt-PT" smtClean="0"/>
              <a:t>07/11/2018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B767-E922-4FA7-9EF0-BA15D8CF5003}" type="datetime1">
              <a:rPr lang="pt-PT" smtClean="0"/>
              <a:t>07/11/2018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4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6F00-1FBA-4C12-B135-B1EFE9545316}" type="datetime1">
              <a:rPr lang="pt-PT" smtClean="0"/>
              <a:t>07/11/2018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6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F943-ABF6-45DB-9EA8-625C53D50321}" type="datetime1">
              <a:rPr lang="pt-PT" smtClean="0"/>
              <a:t>07/11/2018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85D-602F-4593-8A1A-ABB2A72C3C39}" type="datetime1">
              <a:rPr lang="pt-PT" smtClean="0"/>
              <a:t>07/11/2018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2292-A43A-42B1-84CD-98C93E1C08FC}" type="datetime1">
              <a:rPr lang="pt-PT" smtClean="0"/>
              <a:t>07/11/2018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54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3447-B219-4623-9BDC-AFDF58EE70B0}" type="datetime1">
              <a:rPr lang="pt-PT" smtClean="0"/>
              <a:t>07/11/2018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6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A6D-8A2B-4970-8226-868BBC69A784}" type="datetime1">
              <a:rPr lang="pt-PT" smtClean="0"/>
              <a:t>07/11/2018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2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F4B-0B6F-4D08-9BB4-E07A42FA1657}" type="datetime1">
              <a:rPr lang="pt-PT" smtClean="0"/>
              <a:t>07/11/2018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0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080D0D-ECFB-40EC-9FF5-6D1D4104B8B6}" type="datetime1">
              <a:rPr lang="pt-PT" smtClean="0"/>
              <a:t>07/11/2018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FD9B-8382-4782-A6B3-78E381582924}" type="datetime1">
              <a:rPr lang="pt-PT" smtClean="0"/>
              <a:t>07/11/2018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6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7B0BBD-0865-4AF6-86ED-862032679CDF}" type="datetime1">
              <a:rPr lang="pt-PT" smtClean="0"/>
              <a:t>07/11/2018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ogle.android.apps.fitness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play.google.com/store/apps/details?id=homeworkout.homeworkouts.noequipment&amp;hl=en_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lay.google.com/store/apps/details?id=com.eightfit.ap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32" y="2916664"/>
            <a:ext cx="1772251" cy="177225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E92CA18-BEA2-42A8-BF06-733FE0E51EC9}"/>
              </a:ext>
            </a:extLst>
          </p:cNvPr>
          <p:cNvSpPr txBox="1">
            <a:spLocks/>
          </p:cNvSpPr>
          <p:nvPr/>
        </p:nvSpPr>
        <p:spPr>
          <a:xfrm>
            <a:off x="1670049" y="1264458"/>
            <a:ext cx="7953372" cy="112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Aplicação móvel para auxiliar o treino desportivo -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Not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So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Chubby</a:t>
            </a:r>
            <a:endParaRPr lang="pt-PT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15B1C4-4871-4BFD-849C-E11A66AFF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5" y="101091"/>
            <a:ext cx="1809750" cy="10858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67E4223-487E-4C19-AE8A-D00D63C79827}"/>
              </a:ext>
            </a:extLst>
          </p:cNvPr>
          <p:cNvSpPr txBox="1">
            <a:spLocks/>
          </p:cNvSpPr>
          <p:nvPr/>
        </p:nvSpPr>
        <p:spPr>
          <a:xfrm>
            <a:off x="2555874" y="205773"/>
            <a:ext cx="7152368" cy="6615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Escola Superior de Tecnologia de Setúbal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F3C49D8-D99A-4871-A338-9E98640FE187}"/>
              </a:ext>
            </a:extLst>
          </p:cNvPr>
          <p:cNvSpPr txBox="1">
            <a:spLocks/>
          </p:cNvSpPr>
          <p:nvPr/>
        </p:nvSpPr>
        <p:spPr>
          <a:xfrm>
            <a:off x="1624014" y="2369502"/>
            <a:ext cx="7953372" cy="4830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Licenciatura em Engenharia Informática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01D402D-A333-4979-9567-BF367E7FE42E}"/>
              </a:ext>
            </a:extLst>
          </p:cNvPr>
          <p:cNvSpPr/>
          <p:nvPr/>
        </p:nvSpPr>
        <p:spPr>
          <a:xfrm>
            <a:off x="3936073" y="4749572"/>
            <a:ext cx="3142309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1471295" algn="l"/>
              </a:tabLst>
            </a:pP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DOCENTE | 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Rossana Santos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5CA9B36-EC32-4D6C-8130-899EF6D5BE6A}"/>
              </a:ext>
            </a:extLst>
          </p:cNvPr>
          <p:cNvGrpSpPr/>
          <p:nvPr/>
        </p:nvGrpSpPr>
        <p:grpSpPr>
          <a:xfrm>
            <a:off x="3949228" y="5032872"/>
            <a:ext cx="3550169" cy="1349414"/>
            <a:chOff x="3870283" y="5131543"/>
            <a:chExt cx="3425182" cy="134941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3B8F5E7-E673-44AD-94D6-E5EE6145684C}"/>
                </a:ext>
              </a:extLst>
            </p:cNvPr>
            <p:cNvSpPr txBox="1"/>
            <p:nvPr/>
          </p:nvSpPr>
          <p:spPr>
            <a:xfrm>
              <a:off x="3870283" y="5131543"/>
              <a:ext cx="24929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accent1">
                      <a:lumMod val="7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AUTORES |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César Nero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David Afonso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Filipe Amaral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João Silva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Rúben Ferreira 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1ED8718-4273-4193-AE9C-4328CE8D2A31}"/>
                </a:ext>
              </a:extLst>
            </p:cNvPr>
            <p:cNvSpPr txBox="1"/>
            <p:nvPr/>
          </p:nvSpPr>
          <p:spPr>
            <a:xfrm>
              <a:off x="5969893" y="5142129"/>
              <a:ext cx="132557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Nº170221080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Nº170221081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Nº170221082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Nº170221099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Nº170221085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66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98AA55A-8921-48B1-82A8-D0D1AD8D9E78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F94E2E11-D66E-4F57-95D6-3309496C14E3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9E9DEE2-55CB-46DE-87C4-15E3BE8A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2" y="348688"/>
            <a:ext cx="4631551" cy="902464"/>
          </a:xfrm>
        </p:spPr>
        <p:txBody>
          <a:bodyPr/>
          <a:lstStyle/>
          <a:p>
            <a:pPr algn="ctr"/>
            <a:r>
              <a:rPr lang="pt-PT" dirty="0"/>
              <a:t>Calendário</a:t>
            </a:r>
          </a:p>
        </p:txBody>
      </p:sp>
      <p:pic>
        <p:nvPicPr>
          <p:cNvPr id="1028" name="Picture 4" descr="https://cdn.discordapp.com/attachments/501033052735143939/506254205313613845/Calendario.png">
            <a:extLst>
              <a:ext uri="{FF2B5EF4-FFF2-40B4-BE49-F238E27FC236}">
                <a16:creationId xmlns:a16="http://schemas.microsoft.com/office/drawing/2014/main" id="{BF707421-F3A4-4D50-8E27-84AF32C5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45" y="1838319"/>
            <a:ext cx="2261337" cy="40201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.discordapp.com/attachments/501033052735143939/506257878185803787/CalendarioAddTask.png">
            <a:extLst>
              <a:ext uri="{FF2B5EF4-FFF2-40B4-BE49-F238E27FC236}">
                <a16:creationId xmlns:a16="http://schemas.microsoft.com/office/drawing/2014/main" id="{E0D42A2D-A031-4CFF-9FAF-11E3D2B50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26" y="1835749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095082" y="5854333"/>
            <a:ext cx="1138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(vista principal)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24129" y="5854333"/>
            <a:ext cx="1957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(adicionar/editar </a:t>
            </a:r>
            <a:r>
              <a:rPr lang="pt-PT" sz="1200" dirty="0" err="1">
                <a:solidFill>
                  <a:schemeClr val="bg1">
                    <a:lumMod val="50000"/>
                  </a:schemeClr>
                </a:solidFill>
              </a:rPr>
              <a:t>actividade</a:t>
            </a:r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6E67545-9DB9-48D7-932E-82D8462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8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A9A0AE2-EEB9-4BB7-B1E6-1A3E0F6FBE6C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D42386D2-39D8-4303-B21F-46A4A87B0B7D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0175B1B-2625-4885-B947-7765A414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331431"/>
            <a:ext cx="4556097" cy="902467"/>
          </a:xfrm>
        </p:spPr>
        <p:txBody>
          <a:bodyPr/>
          <a:lstStyle/>
          <a:p>
            <a:pPr algn="ctr"/>
            <a:r>
              <a:rPr lang="pt-PT" dirty="0" err="1"/>
              <a:t>Chubby</a:t>
            </a:r>
            <a:r>
              <a:rPr lang="pt-PT" dirty="0"/>
              <a:t> </a:t>
            </a:r>
            <a:r>
              <a:rPr lang="pt-PT" dirty="0" err="1"/>
              <a:t>Go</a:t>
            </a:r>
            <a:r>
              <a:rPr lang="pt-PT" dirty="0"/>
              <a:t> </a:t>
            </a:r>
            <a:r>
              <a:rPr lang="pt-PT" dirty="0" err="1"/>
              <a:t>Wild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AA3163B-E6AD-4925-A77F-B4B9C457A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  <a:ln w="19050">
            <a:solidFill>
              <a:schemeClr val="tx1"/>
            </a:solidFill>
          </a:ln>
        </p:spPr>
      </p:pic>
      <p:sp>
        <p:nvSpPr>
          <p:cNvPr id="4" name="CaixaDeTexto 3"/>
          <p:cNvSpPr txBox="1"/>
          <p:nvPr/>
        </p:nvSpPr>
        <p:spPr>
          <a:xfrm>
            <a:off x="5035354" y="5870921"/>
            <a:ext cx="218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(imagem do jogo em </a:t>
            </a:r>
            <a:r>
              <a:rPr lang="pt-PT" sz="1200" dirty="0" err="1">
                <a:solidFill>
                  <a:schemeClr val="bg1">
                    <a:lumMod val="50000"/>
                  </a:schemeClr>
                </a:solidFill>
              </a:rPr>
              <a:t>landscape</a:t>
            </a:r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AE80058-2FF8-40A5-AED4-F4634DE0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76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1E35F76-E49A-4E6B-83D1-1F2CC751CCE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F964ABE4-77ED-465D-A591-E61F71182DAB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0B6A208-4D95-4F8A-8EEF-1C4B78D1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6" y="196446"/>
            <a:ext cx="4079019" cy="1027276"/>
          </a:xfrm>
        </p:spPr>
        <p:txBody>
          <a:bodyPr/>
          <a:lstStyle/>
          <a:p>
            <a:pPr algn="ctr"/>
            <a:r>
              <a:rPr lang="pt-PT" dirty="0" err="1"/>
              <a:t>Chubby</a:t>
            </a:r>
            <a:r>
              <a:rPr lang="pt-PT" dirty="0"/>
              <a:t> </a:t>
            </a:r>
            <a:r>
              <a:rPr lang="pt-PT" dirty="0" err="1"/>
              <a:t>Go</a:t>
            </a:r>
            <a:r>
              <a:rPr lang="pt-PT" dirty="0"/>
              <a:t> </a:t>
            </a:r>
            <a:r>
              <a:rPr lang="pt-PT" dirty="0" err="1"/>
              <a:t>Wild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FD3398C-51A6-4AEC-B4FC-8BDD5BF4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79" y="1846261"/>
            <a:ext cx="2011362" cy="4022725"/>
          </a:xfrm>
          <a:ln w="19050">
            <a:solidFill>
              <a:schemeClr val="tx1"/>
            </a:solidFill>
          </a:ln>
        </p:spPr>
      </p:pic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FA057F45-4F3B-49FA-B665-68CBA6F7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1" y="1846262"/>
            <a:ext cx="2262782" cy="4022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4430110" y="5870917"/>
            <a:ext cx="739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(ranking)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44978" y="587091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(loja)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5D15A4C-3BBA-4AC5-A0A3-C6FE8C1F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10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D06A65-A096-4515-99C6-6D6FD8EDB803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1958C07-D330-4AFA-AC20-A16FF36D0A15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FD9D940-A3D1-4AFF-BE26-C443C981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457500"/>
            <a:ext cx="2144202" cy="748331"/>
          </a:xfrm>
        </p:spPr>
        <p:txBody>
          <a:bodyPr/>
          <a:lstStyle/>
          <a:p>
            <a:pPr algn="ctr"/>
            <a:r>
              <a:rPr lang="pt-PT" dirty="0"/>
              <a:t>Perfil</a:t>
            </a:r>
          </a:p>
        </p:txBody>
      </p:sp>
      <p:pic>
        <p:nvPicPr>
          <p:cNvPr id="7170" name="Picture 2" descr="https://cdn.discordapp.com/attachments/501033052735143939/506259056902537231/Perfil.png">
            <a:extLst>
              <a:ext uri="{FF2B5EF4-FFF2-40B4-BE49-F238E27FC236}">
                <a16:creationId xmlns:a16="http://schemas.microsoft.com/office/drawing/2014/main" id="{D1DF712D-03DE-4436-8384-16A49AF89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31" y="1846260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discordapp.com/attachments/501033052735143939/506259059951796224/EditarPerfil.png">
            <a:extLst>
              <a:ext uri="{FF2B5EF4-FFF2-40B4-BE49-F238E27FC236}">
                <a16:creationId xmlns:a16="http://schemas.microsoft.com/office/drawing/2014/main" id="{DBAF44B5-6606-40C7-8D08-A92218F4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08" y="1846259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001284" y="5860405"/>
            <a:ext cx="111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(ecrã principal)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30225" y="5868984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(editar perfil)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787DE41-2E32-43E4-B5D3-0FC1E158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13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123C1FA-2485-4246-BFAB-5C3C317E4941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021D2984-F522-484C-B78B-92569A95BB29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FD3A89-4AA2-44F7-BE6B-90FF86D0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67" y="241984"/>
            <a:ext cx="4457178" cy="928974"/>
          </a:xfrm>
        </p:spPr>
        <p:txBody>
          <a:bodyPr/>
          <a:lstStyle/>
          <a:p>
            <a:pPr algn="ctr"/>
            <a:r>
              <a:rPr lang="pt-PT" dirty="0"/>
              <a:t>Configurações</a:t>
            </a:r>
          </a:p>
        </p:txBody>
      </p:sp>
      <p:pic>
        <p:nvPicPr>
          <p:cNvPr id="8194" name="Picture 2" descr="https://cdn.discordapp.com/attachments/501033052735143939/506259058098044930/Configuracoes.png">
            <a:extLst>
              <a:ext uri="{FF2B5EF4-FFF2-40B4-BE49-F238E27FC236}">
                <a16:creationId xmlns:a16="http://schemas.microsoft.com/office/drawing/2014/main" id="{94582D6C-BDBF-4F52-A9F4-BE3E882B91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2" y="1846263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553830" y="5868988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(configurações)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62EF0DB-5343-4732-B4AA-A97B9F2F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72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87091C6-2C29-46E8-A310-4910CE804730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5B6F1EF-A102-45B5-B88C-0BC732D03A5C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C1B33EC-4A45-4558-B21E-54B74A14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20" y="331324"/>
            <a:ext cx="6570428" cy="915677"/>
          </a:xfrm>
        </p:spPr>
        <p:txBody>
          <a:bodyPr/>
          <a:lstStyle/>
          <a:p>
            <a:pPr algn="ctr"/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Drawer</a:t>
            </a:r>
            <a:r>
              <a:rPr lang="pt-PT" dirty="0"/>
              <a:t> Menu </a:t>
            </a:r>
          </a:p>
        </p:txBody>
      </p:sp>
      <p:pic>
        <p:nvPicPr>
          <p:cNvPr id="10242" name="Picture 2" descr="https://cdn.discordapp.com/attachments/501033052735143939/506259062883614723/NavDrawer.png">
            <a:extLst>
              <a:ext uri="{FF2B5EF4-FFF2-40B4-BE49-F238E27FC236}">
                <a16:creationId xmlns:a16="http://schemas.microsoft.com/office/drawing/2014/main" id="{C5913BD0-8EAF-4B5E-9947-57028D8A89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2" y="1846263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592908" y="5868988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(menu lateral)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B0B05D-4076-4FBE-81D2-A4103E0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0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36E4824-2AC7-4D52-89B2-FE329E8892B8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C07E3A9-63AA-4DE6-B9AC-D3B499F924FB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7693B7F-DA7B-420B-B0DE-310493F2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321512"/>
            <a:ext cx="2647784" cy="849446"/>
          </a:xfrm>
        </p:spPr>
        <p:txBody>
          <a:bodyPr/>
          <a:lstStyle/>
          <a:p>
            <a:pPr algn="ctr"/>
            <a:r>
              <a:rPr lang="pt-PT" dirty="0"/>
              <a:t>Notícias </a:t>
            </a:r>
          </a:p>
        </p:txBody>
      </p:sp>
      <p:pic>
        <p:nvPicPr>
          <p:cNvPr id="11266" name="Picture 2" descr="https://cdn.discordapp.com/attachments/501033052735143939/506259738661617674/Noticias.png">
            <a:extLst>
              <a:ext uri="{FF2B5EF4-FFF2-40B4-BE49-F238E27FC236}">
                <a16:creationId xmlns:a16="http://schemas.microsoft.com/office/drawing/2014/main" id="{9D30913D-F225-4637-BC34-60778A6C0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2" y="1846263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745291" y="5868988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(notícias)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3E33666-1BAE-4684-A82F-AC534C11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95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7B97C88-E38C-46C4-9B6D-49A399B0814F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3449DE1-018C-479F-8D14-23FE7C485629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D0E5AA-3691-452D-BFE8-767F37A9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87038"/>
            <a:ext cx="5059680" cy="78392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Gestor de treino</a:t>
            </a:r>
          </a:p>
        </p:txBody>
      </p:sp>
      <p:pic>
        <p:nvPicPr>
          <p:cNvPr id="12290" name="Picture 2" descr="https://cdn.discordapp.com/attachments/501033052735143939/506260194528067604/Gerador_de_treino.png">
            <a:extLst>
              <a:ext uri="{FF2B5EF4-FFF2-40B4-BE49-F238E27FC236}">
                <a16:creationId xmlns:a16="http://schemas.microsoft.com/office/drawing/2014/main" id="{E7998C05-B953-44E0-A417-D295EBE710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17" y="1837686"/>
            <a:ext cx="2310109" cy="41068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.discordapp.com/attachments/501033052735143939/506260203491164185/Acompanhamento_treino.png">
            <a:extLst>
              <a:ext uri="{FF2B5EF4-FFF2-40B4-BE49-F238E27FC236}">
                <a16:creationId xmlns:a16="http://schemas.microsoft.com/office/drawing/2014/main" id="{27F31518-0A41-4562-BA90-989E92F7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97" y="1837686"/>
            <a:ext cx="2310110" cy="41068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36816" y="5944548"/>
            <a:ext cx="1368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(gerador de treino)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06003" y="5944548"/>
            <a:ext cx="202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(acompanhamento de treino)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2714772-5EB7-444D-A83F-FFD2D403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14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97DFD3C-9214-4437-91CC-9E622A0A1338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99B5BFD-C751-45FD-92A0-1FB01B22966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1E682EF-CD60-4829-AE31-3A2C4183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9" y="241982"/>
            <a:ext cx="7670358" cy="928976"/>
          </a:xfrm>
        </p:spPr>
        <p:txBody>
          <a:bodyPr/>
          <a:lstStyle/>
          <a:p>
            <a:pPr algn="ctr"/>
            <a:r>
              <a:rPr lang="pt-PT" dirty="0"/>
              <a:t>Localizador de locais de treino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2C72D0F-B855-4BF3-A0BD-A31C5EEAC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72" y="1859419"/>
            <a:ext cx="2262782" cy="4022725"/>
          </a:xfrm>
          <a:ln w="1905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BF2B5E6-29C3-465C-A874-FC572F80B8BB}"/>
              </a:ext>
            </a:extLst>
          </p:cNvPr>
          <p:cNvSpPr txBox="1"/>
          <p:nvPr/>
        </p:nvSpPr>
        <p:spPr>
          <a:xfrm>
            <a:off x="5479550" y="5882144"/>
            <a:ext cx="123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(locais de treino)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6EBEC6C-551B-476C-B0DC-3A05E83C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4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97B992-F228-4D91-9E2C-58FA4D97F1A7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0D3050-21A0-416C-980C-4631719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5E5EA2-1171-427C-BFA6-F4652FE4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3" y="1335316"/>
            <a:ext cx="4826001" cy="44273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Título da aplicação: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So</a:t>
            </a:r>
            <a:r>
              <a:rPr lang="pt-PT" sz="1600" dirty="0"/>
              <a:t> </a:t>
            </a:r>
            <a:r>
              <a:rPr lang="pt-PT" sz="1600" dirty="0" err="1"/>
              <a:t>Chubby</a:t>
            </a:r>
            <a:r>
              <a:rPr lang="pt-PT" sz="1600" dirty="0"/>
              <a:t> </a:t>
            </a:r>
            <a:endParaRPr lang="pt-PT" sz="500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Mascote: </a:t>
            </a:r>
            <a:r>
              <a:rPr lang="pt-PT" sz="1600" i="1" dirty="0" err="1"/>
              <a:t>Chubby</a:t>
            </a:r>
            <a:r>
              <a:rPr lang="pt-PT" sz="1600" dirty="0"/>
              <a:t>, cão mascote que motiva o utilizador na prática de exercícios e que fornece dicas ao longo do uso da aplicação.</a:t>
            </a:r>
            <a:endParaRPr lang="pt-PT" sz="500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3570D7F-6D99-4DA4-B308-64488A6E6AFC}"/>
              </a:ext>
            </a:extLst>
          </p:cNvPr>
          <p:cNvSpPr txBox="1">
            <a:spLocks/>
          </p:cNvSpPr>
          <p:nvPr/>
        </p:nvSpPr>
        <p:spPr>
          <a:xfrm>
            <a:off x="6527800" y="1335316"/>
            <a:ext cx="4826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Outros objetivos: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Intuito de ajudar o utilizador a perder peso através da prática de exercícios e atividades divertidas.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Atenuar os principais obstáculos que um utilizador encontra quando pretende perder peso.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na organização de atividades físicas e alimentação.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Entreter o utilizador.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456F476-D22F-431F-B6D9-8A6D37703EF6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FEECF4B2-7387-4990-BC0F-6CBC8B0B0E52}"/>
              </a:ext>
            </a:extLst>
          </p:cNvPr>
          <p:cNvSpPr txBox="1">
            <a:spLocks/>
          </p:cNvSpPr>
          <p:nvPr/>
        </p:nvSpPr>
        <p:spPr>
          <a:xfrm>
            <a:off x="904350" y="3283622"/>
            <a:ext cx="5022804" cy="257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Objectivo-chave da aplicação: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a perder peso através de atividades dinâmicas.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630C252-A266-45E9-92ED-04001335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74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8E65319-28DD-41B1-A108-A6FD19DD8D81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B102FBB5-282E-4795-9AEE-307B42F646DF}"/>
              </a:ext>
            </a:extLst>
          </p:cNvPr>
          <p:cNvSpPr txBox="1">
            <a:spLocks/>
          </p:cNvSpPr>
          <p:nvPr/>
        </p:nvSpPr>
        <p:spPr>
          <a:xfrm>
            <a:off x="7198068" y="1302525"/>
            <a:ext cx="3857648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Público Alvo: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com excesso de peso 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que não sintam confortáveis com o seu peso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Adolescentes e adultos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45E0157-A1C1-4459-B3E9-8947CB0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95B30BBE-8681-4656-A274-780B0D420EA3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0F73E80-55A0-45B0-B6FB-11D4A8DB4935}"/>
              </a:ext>
            </a:extLst>
          </p:cNvPr>
          <p:cNvSpPr txBox="1">
            <a:spLocks/>
          </p:cNvSpPr>
          <p:nvPr/>
        </p:nvSpPr>
        <p:spPr>
          <a:xfrm>
            <a:off x="951325" y="1177537"/>
            <a:ext cx="6124508" cy="492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Funcionalidades da aplicação: 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Iniciar sessão através da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Playstore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modo a guardar o perfil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Visualizar notícias e dicas sobre a componente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Verificar o estado </a:t>
            </a:r>
            <a:r>
              <a:rPr lang="pt-P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(peso/altura/IMC/…)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Localizar zonas de treino, ginásios, zonas para correr, entre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treinos personalizados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percursos de corridas com desafios pelo meio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refeições, calorias ingeridas 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Armazenar um histórico de todo o progresso do utilizador ao longo do tempo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Componente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gamification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através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tokens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(Ossos do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Jogo de entretenimento (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1746A0F-5C3A-46C4-9EDF-E3573B99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4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E634C04-9001-43F4-BE19-38F153FA9B93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36B1995-2E0E-42FD-99DE-3D7A144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Mini Aplicações</a:t>
            </a:r>
            <a:endParaRPr lang="pt-PT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E44D691-640C-4621-8B54-03D024A7DD1D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E56BBF4-F039-4FF1-83B0-E04E37B7AA00}"/>
              </a:ext>
            </a:extLst>
          </p:cNvPr>
          <p:cNvSpPr txBox="1">
            <a:spLocks/>
          </p:cNvSpPr>
          <p:nvPr/>
        </p:nvSpPr>
        <p:spPr>
          <a:xfrm>
            <a:off x="980181" y="1377227"/>
            <a:ext cx="10915390" cy="45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Gestor de calorias ingeridas (inserir ementa, ver calorias do dia, entre outros…)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 utilizado: </a:t>
            </a:r>
            <a:r>
              <a:rPr lang="pt-P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Câmera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Fotográfica -&gt; Partilhar no </a:t>
            </a:r>
            <a:r>
              <a:rPr lang="pt-PT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diretamente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Gerador de treino personalizado / percurso de corrida e acompanhamento da atividade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Sensores Utilizados: Acelerómetro (TYPE_ACCELEMOTER), Pedómetro (TYPE_STEP_COUNTER)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Calendário com programação de todas as atividades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Localizador de 'hotspots' onde é possível ver os ginásios e parques para treinar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Mini-Jogo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“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32DEB1A-160B-4FE3-9458-E73BD0B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2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350599-C90A-460E-95A7-222761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30" y="1342340"/>
            <a:ext cx="10410348" cy="478472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Após alguma pesquisa conseguimos constatar que o mercado para o tipo de aplicações semelhantes à nossa já se encontra um pouco saturado, alguns exemplos disto são: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</a:t>
            </a:r>
            <a:r>
              <a:rPr lang="pt-PT" sz="1600" dirty="0" err="1"/>
              <a:t>Home</a:t>
            </a:r>
            <a:r>
              <a:rPr lang="pt-PT" sz="1600" dirty="0"/>
              <a:t> </a:t>
            </a:r>
            <a:r>
              <a:rPr lang="pt-PT" sz="1600" dirty="0" err="1"/>
              <a:t>Workout</a:t>
            </a:r>
            <a:r>
              <a:rPr lang="pt-PT" sz="1600" dirty="0"/>
              <a:t> (</a:t>
            </a:r>
            <a:r>
              <a:rPr lang="pt-PT" sz="1600" dirty="0">
                <a:hlinkClick r:id="rId2"/>
              </a:rPr>
              <a:t>https://play.google.com/store/apps/details?id=homeworkout.homeworkouts.noequipment&amp;hl=en_US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Google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3"/>
              </a:rPr>
              <a:t>https://play.google.com/store/apps/details?id=com.google.android.apps.fitness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	8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4"/>
              </a:rPr>
              <a:t>https://play.google.com/store/apps/details?id=com.eightfit.app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Tendo isto em atenção, optámos por diferenciar a nossa aplicação através da </a:t>
            </a:r>
            <a:r>
              <a:rPr lang="pt-PT" sz="1600" dirty="0" err="1"/>
              <a:t>gamificação</a:t>
            </a:r>
            <a:r>
              <a:rPr lang="pt-PT" sz="1600" dirty="0"/>
              <a:t> de </a:t>
            </a:r>
            <a:r>
              <a:rPr lang="pt-PT" sz="1600" dirty="0" err="1"/>
              <a:t>objectivos</a:t>
            </a:r>
            <a:r>
              <a:rPr lang="pt-PT" sz="1600" dirty="0"/>
              <a:t> de modo a incentivar o público alvo a praticar exercício.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Para tal, existe uma componente lúdica baseada em </a:t>
            </a:r>
            <a:r>
              <a:rPr lang="pt-PT" sz="1600" i="1" dirty="0" err="1"/>
              <a:t>tokens</a:t>
            </a:r>
            <a:r>
              <a:rPr lang="pt-PT" sz="1600" dirty="0"/>
              <a:t>, que o utilizador pode obter através da execução de exercícios ou desafios.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Os </a:t>
            </a:r>
            <a:r>
              <a:rPr lang="pt-PT" sz="1600" i="1" dirty="0" err="1"/>
              <a:t>tokens</a:t>
            </a:r>
            <a:r>
              <a:rPr lang="pt-PT" sz="1600" dirty="0"/>
              <a:t> podem servir para comprar poderes e ajudas no jogo </a:t>
            </a:r>
            <a:r>
              <a:rPr lang="pt-PT" sz="1600" i="1" dirty="0" err="1"/>
              <a:t>Chubby</a:t>
            </a:r>
            <a:r>
              <a:rPr lang="pt-PT" sz="1600" i="1" dirty="0"/>
              <a:t> </a:t>
            </a:r>
            <a:r>
              <a:rPr lang="pt-PT" sz="1600" i="1" dirty="0" err="1"/>
              <a:t>Go</a:t>
            </a:r>
            <a:r>
              <a:rPr lang="pt-PT" sz="1600" i="1" dirty="0"/>
              <a:t> </a:t>
            </a:r>
            <a:r>
              <a:rPr lang="pt-PT" sz="1600" i="1" dirty="0" err="1"/>
              <a:t>Wild</a:t>
            </a:r>
            <a:r>
              <a:rPr lang="pt-PT" sz="1600" dirty="0"/>
              <a:t>, assim como base de avaliação para o sistema de ranking dos utilizadores.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Estudo da Originalidade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lh3.googleusercontent.com/Mxu4YhAr45fbX_iBwi4LiRuSDn9G8R-C_i6PF4Oqys6TqQab2Jl7U5w4WGDtoPwhpTk=s180-rw">
            <a:extLst>
              <a:ext uri="{FF2B5EF4-FFF2-40B4-BE49-F238E27FC236}">
                <a16:creationId xmlns:a16="http://schemas.microsoft.com/office/drawing/2014/main" id="{8462B6D3-2FFC-43E1-84E0-EDDF664A2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4F2E43-2EF4-4B34-81F8-4BABF1184D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250722"/>
            <a:ext cx="432000" cy="432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B462591-EADE-43CF-B309-92077EB89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797075"/>
            <a:ext cx="432000" cy="43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3402C14-7729-446F-8B52-7D1C417ACC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0" y="3298258"/>
            <a:ext cx="432000" cy="43200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4AE3EE8-BC51-4D21-AA76-5CD1F3D0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95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Esquema da navegação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282844"/>
            <a:ext cx="11725275" cy="4791075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DBC1B25-213B-44F6-805D-7262177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1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/>
              <a:t>Icon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823395" y="55916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Mascote da aplicação - </a:t>
            </a:r>
            <a:r>
              <a:rPr lang="pt-PT" dirty="0" err="1"/>
              <a:t>Chubby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80" y="2622951"/>
            <a:ext cx="2388177" cy="238817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272513" y="1951780"/>
            <a:ext cx="652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Inspirado no animal de estimação de um dos elementos do grupo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3" y="1170958"/>
            <a:ext cx="4979560" cy="4979560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727189A-1EAF-4085-94BC-E3E9B5FA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51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/>
              <a:t>Splash</a:t>
            </a:r>
            <a:r>
              <a:rPr lang="pt-PT" sz="4000" dirty="0"/>
              <a:t> </a:t>
            </a:r>
            <a:r>
              <a:rPr lang="pt-PT" sz="4000" dirty="0" err="1"/>
              <a:t>Screen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4" t="2424" r="33019" b="3788"/>
          <a:stretch/>
        </p:blipFill>
        <p:spPr>
          <a:xfrm>
            <a:off x="4728422" y="1264227"/>
            <a:ext cx="2529025" cy="50014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68" y="1862138"/>
            <a:ext cx="2113230" cy="3781424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57E7007-9F44-489D-914C-72E7B771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199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116FDA9-54C8-4499-8D48-2ACD958E7F30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C3BA6C1C-868D-45B2-91B6-B01243A7574C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3DE9979-F168-4A62-B21E-984AD002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39" y="410820"/>
            <a:ext cx="5283294" cy="836183"/>
          </a:xfrm>
        </p:spPr>
        <p:txBody>
          <a:bodyPr/>
          <a:lstStyle/>
          <a:p>
            <a:pPr algn="ctr"/>
            <a:r>
              <a:rPr lang="pt-PT" dirty="0"/>
              <a:t>Gestor de calorias</a:t>
            </a:r>
          </a:p>
        </p:txBody>
      </p:sp>
      <p:pic>
        <p:nvPicPr>
          <p:cNvPr id="2050" name="Picture 2" descr="https://cdn.discordapp.com/attachments/501033052735143939/506254765739474995/Gestor_de_dieta.png">
            <a:extLst>
              <a:ext uri="{FF2B5EF4-FFF2-40B4-BE49-F238E27FC236}">
                <a16:creationId xmlns:a16="http://schemas.microsoft.com/office/drawing/2014/main" id="{18194EDD-0659-4C6E-BDF0-BE8C030E2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04" y="1835753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discordapp.com/attachments/501033052735143939/506254778196819979/Adicionar_ementa.png">
            <a:extLst>
              <a:ext uri="{FF2B5EF4-FFF2-40B4-BE49-F238E27FC236}">
                <a16:creationId xmlns:a16="http://schemas.microsoft.com/office/drawing/2014/main" id="{397CBE93-4456-4CD0-B3C7-5596F751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102" y="1835748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501033052735143939/506254778691616772/Todas_as_ementas.png">
            <a:extLst>
              <a:ext uri="{FF2B5EF4-FFF2-40B4-BE49-F238E27FC236}">
                <a16:creationId xmlns:a16="http://schemas.microsoft.com/office/drawing/2014/main" id="{9DFF32F4-6BE8-46A7-B3F3-16372490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53" y="1835750"/>
            <a:ext cx="2262782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.discordapp.net/attachments/501033052735143939/506254781673635900/Dieta_c_menu.png?width=377&amp;height=670">
            <a:extLst>
              <a:ext uri="{FF2B5EF4-FFF2-40B4-BE49-F238E27FC236}">
                <a16:creationId xmlns:a16="http://schemas.microsoft.com/office/drawing/2014/main" id="{479D22E0-4780-4FC7-BC73-B3E4EC06D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53" y="1835749"/>
            <a:ext cx="2263533" cy="40227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90781" y="5858473"/>
            <a:ext cx="111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(ecrã principal)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33462" y="5858472"/>
            <a:ext cx="16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(ecrã principal – menu)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746569" y="5858472"/>
            <a:ext cx="1369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(todas as ementas)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436084" y="5818361"/>
            <a:ext cx="1370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(adicionar ementa)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FBDD14-66DE-4247-B4A7-E690A30E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010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519</Words>
  <Application>Microsoft Office PowerPoint</Application>
  <PresentationFormat>Ecrã Panorâmico</PresentationFormat>
  <Paragraphs>107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Constantia</vt:lpstr>
      <vt:lpstr>Times New Roman</vt:lpstr>
      <vt:lpstr>Verdana</vt:lpstr>
      <vt:lpstr>Retrospetiva</vt:lpstr>
      <vt:lpstr>Apresentação do PowerPoint</vt:lpstr>
      <vt:lpstr>Conceito da aplicação</vt:lpstr>
      <vt:lpstr>Conceito da aplicação</vt:lpstr>
      <vt:lpstr>Mini Aplicações</vt:lpstr>
      <vt:lpstr>Estudo da Originalidade</vt:lpstr>
      <vt:lpstr>Esquema da navegação</vt:lpstr>
      <vt:lpstr>Icon</vt:lpstr>
      <vt:lpstr>Splash Screen</vt:lpstr>
      <vt:lpstr>Gestor de calorias</vt:lpstr>
      <vt:lpstr>Calendário</vt:lpstr>
      <vt:lpstr>Chubby Go Wild</vt:lpstr>
      <vt:lpstr>Chubby Go Wild</vt:lpstr>
      <vt:lpstr>Perfil</vt:lpstr>
      <vt:lpstr>Configurações</vt:lpstr>
      <vt:lpstr>Navigation Drawer Menu </vt:lpstr>
      <vt:lpstr>Notícias </vt:lpstr>
      <vt:lpstr>Gestor de treino</vt:lpstr>
      <vt:lpstr>Localizador de locais de treino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 Ferreira</dc:creator>
  <cp:lastModifiedBy>Filipe Santos Amaral</cp:lastModifiedBy>
  <cp:revision>48</cp:revision>
  <dcterms:created xsi:type="dcterms:W3CDTF">2018-10-14T13:49:13Z</dcterms:created>
  <dcterms:modified xsi:type="dcterms:W3CDTF">2018-11-07T10:57:41Z</dcterms:modified>
</cp:coreProperties>
</file>