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EA29-8B4D-497C-B827-0F7B8EC2F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D1D13B-E500-4C80-82A8-43212B1F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CB4425-4FB5-4968-9055-5BAE1B47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C5563E-2D0F-4D70-B754-5EFD8307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9302AD-CFFC-476A-9856-13708864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939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C68D5-5583-4F4E-B514-5992C8AB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9510CF8-8B9E-4D19-9F73-FC334F40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E393EC-A27D-43A6-B484-572A188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9380CE-5DC4-4A05-A7B3-6D8605C9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A6003A-6B0C-43EA-9102-F728F4D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19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4CF05-4C39-453B-BE1B-857BF42E0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4FDEC9E-9780-4406-AD9E-A58DD561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3C5897-1AEB-4703-879C-18174CFA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2A9703-2D3A-4A92-A5FB-95BBCC42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E63BE2-AB73-4E4E-8B86-8A6A0D9C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53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C236-6F19-4C99-9794-2EB795B5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8536C3-0D64-426C-A605-3F7AF673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CC033C-B823-4A2B-B516-4D91F83D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186E1C-5752-4D74-92FA-A8F7C41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BFD321-D9BC-4119-8D63-9C6600EB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5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A4993-795F-47AC-8AD5-581048A7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F44797-6852-4DE1-9160-31DE7E9C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2ECAB-3FAA-4818-A4E5-49F2014A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79259F-7345-4DAE-8E4E-AA1C7F0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F56797-9352-46BA-B5D8-7572550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4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B0E0-2EBD-4879-AB3B-552D4BF5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B52073-1422-42BF-802C-891A4CD08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77DAAD-1024-4450-B1F1-30E57667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8D2128D-8ABB-4102-B7F8-5295DE75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944EBF-B5AC-4A85-AE0C-EF1F34BB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2CDADC-4927-406B-84CE-1F2BC3C4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5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5AB8C-169F-422D-97F7-0AF4290E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9C70EE-A6E5-47E9-9341-5882F838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0F6E0D-AA72-4FDF-9B61-AE09C46F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4858E61-B9BB-4089-B58B-AD25E48D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541E619-255D-4A73-BA95-680D0DD9C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AF8B4F-2B47-41D2-9428-DBA5E56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48E2A5F-17CE-4334-A004-2781510B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2B41518-0996-475E-990A-8C797DC9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4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C271A-5599-4A58-8A5A-D50136E9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5EDC9F-036E-46C7-803B-FFEEFF53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F5EF29B-0C43-4449-A88A-19251042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6A29C9-7A5F-45E2-AD64-7F449F09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5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CF683A-C56B-4459-B35B-8CC47257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042A97C-55C4-4BF7-BA53-B14E5CBC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9F2599-5163-419D-8560-DC418F87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2339-4F12-4BAC-AB7A-2BEEF432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B92463-F72E-4132-A98F-9858DB16F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AC2241-367F-4AD5-A1E5-5A0DED7F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DC9E220-1D8F-40EC-9FC1-E376C3A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07A892-D399-46A2-9FCC-8383A34B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F2024A-1F3C-4CF5-97FA-F92F8706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02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CAC12-6050-4F24-B86F-904781CC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DAA468A-6AB8-4583-895E-15C44070D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AF3CFA3-0C46-4D7D-B788-CD806FA9A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63DBD56-246A-4F75-BB88-15FC42B9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7EF50B-C723-454C-A163-7BF6112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125124-5056-4D3A-BAA9-4AF46FE3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41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5AA99F3-758B-4F89-88BF-AEDAFC03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2888F2-E1B7-44D4-92DF-3F31F107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73DF6B-3534-4FD5-889B-9769FFA9D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4209-66F7-4FE9-A8E7-7F47ECBD80C7}" type="datetimeFigureOut">
              <a:rPr lang="pt-PT" smtClean="0"/>
              <a:t>12/02/2019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564828-36B6-48C1-8F9C-6E6C14DD6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BFA837-26AB-4F97-8553-AD3DEDEC8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03E8-077B-45BF-A0C6-53FCA25B0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7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89C772-3640-4911-A795-85E175E6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3" y="752207"/>
            <a:ext cx="6039693" cy="24863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FDAC98-B3C1-4C6A-BB41-F4E49F9B2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67" t="30264" r="10000" b="8230"/>
          <a:stretch/>
        </p:blipFill>
        <p:spPr>
          <a:xfrm>
            <a:off x="6538292" y="566780"/>
            <a:ext cx="4964707" cy="28797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8FFBA9-FEA3-4D0E-B341-E61797AC5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03" y="3238579"/>
            <a:ext cx="5534797" cy="3181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4BDA54-CBF6-4C4F-B690-79C32A053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146" y="3200474"/>
            <a:ext cx="5563376" cy="325800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0C5E59-A8D1-4BB7-AA16-6B3B61BF25FA}"/>
              </a:ext>
            </a:extLst>
          </p:cNvPr>
          <p:cNvSpPr txBox="1"/>
          <p:nvPr/>
        </p:nvSpPr>
        <p:spPr>
          <a:xfrm>
            <a:off x="5880296" y="752207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45D59D-D1EB-4263-BB4B-5578756FF119}"/>
              </a:ext>
            </a:extLst>
          </p:cNvPr>
          <p:cNvSpPr txBox="1"/>
          <p:nvPr/>
        </p:nvSpPr>
        <p:spPr>
          <a:xfrm>
            <a:off x="10922286" y="807148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3D05A4-4F3F-432A-B2C3-7BB9726348F3}"/>
              </a:ext>
            </a:extLst>
          </p:cNvPr>
          <p:cNvSpPr txBox="1"/>
          <p:nvPr/>
        </p:nvSpPr>
        <p:spPr>
          <a:xfrm>
            <a:off x="5880296" y="356050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1BB2E5-7C64-4B8F-82D7-A028EE5C5E26}"/>
              </a:ext>
            </a:extLst>
          </p:cNvPr>
          <p:cNvSpPr txBox="1"/>
          <p:nvPr/>
        </p:nvSpPr>
        <p:spPr>
          <a:xfrm>
            <a:off x="10922286" y="3560502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771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César Nero</dc:creator>
  <cp:lastModifiedBy>César Nero</cp:lastModifiedBy>
  <cp:revision>1</cp:revision>
  <dcterms:created xsi:type="dcterms:W3CDTF">2019-02-12T11:56:29Z</dcterms:created>
  <dcterms:modified xsi:type="dcterms:W3CDTF">2019-02-12T12:00:50Z</dcterms:modified>
</cp:coreProperties>
</file>