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77" r:id="rId7"/>
    <p:sldId id="276" r:id="rId8"/>
    <p:sldId id="267" r:id="rId9"/>
    <p:sldId id="282" r:id="rId10"/>
    <p:sldId id="270" r:id="rId11"/>
    <p:sldId id="284" r:id="rId12"/>
    <p:sldId id="283" r:id="rId13"/>
    <p:sldId id="261" r:id="rId14"/>
    <p:sldId id="280" r:id="rId15"/>
  </p:sldIdLst>
  <p:sldSz cx="12188825" cy="6858000"/>
  <p:notesSz cx="6858000" cy="9144000"/>
  <p:defaultTextStyle>
    <a:defPPr rtl="0">
      <a:defRPr lang="pt-p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9A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0" autoAdjust="0"/>
    <p:restoredTop sz="94660"/>
  </p:normalViewPr>
  <p:slideViewPr>
    <p:cSldViewPr>
      <p:cViewPr varScale="1">
        <p:scale>
          <a:sx n="95" d="100"/>
          <a:sy n="95" d="100"/>
        </p:scale>
        <p:origin x="138" y="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BA390E-0E1B-46DB-9C86-274B7FBC244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45CBA130-DBB8-4047-A189-1D3A1DFFAF1F}">
      <dgm:prSet phldrT="[Texto]"/>
      <dgm:spPr/>
      <dgm:t>
        <a:bodyPr/>
        <a:lstStyle/>
        <a:p>
          <a:r>
            <a:rPr lang="pt-PT" dirty="0"/>
            <a:t>Informatização</a:t>
          </a:r>
        </a:p>
      </dgm:t>
    </dgm:pt>
    <dgm:pt modelId="{3FC18196-B81B-4756-8C6B-5E578109917A}" type="parTrans" cxnId="{F9B88A1F-1F63-4C0B-836B-ABA86B195BE4}">
      <dgm:prSet/>
      <dgm:spPr/>
      <dgm:t>
        <a:bodyPr/>
        <a:lstStyle/>
        <a:p>
          <a:endParaRPr lang="pt-PT"/>
        </a:p>
      </dgm:t>
    </dgm:pt>
    <dgm:pt modelId="{E1A02A5B-3BAE-46C3-85A1-CA02203E2807}" type="sibTrans" cxnId="{F9B88A1F-1F63-4C0B-836B-ABA86B195BE4}">
      <dgm:prSet/>
      <dgm:spPr/>
      <dgm:t>
        <a:bodyPr/>
        <a:lstStyle/>
        <a:p>
          <a:endParaRPr lang="pt-PT"/>
        </a:p>
      </dgm:t>
    </dgm:pt>
    <dgm:pt modelId="{2F7DA0A1-A720-40E9-9567-7C925E12B6DD}">
      <dgm:prSet phldrT="[Texto]"/>
      <dgm:spPr/>
      <dgm:t>
        <a:bodyPr/>
        <a:lstStyle/>
        <a:p>
          <a:r>
            <a:rPr lang="pt-PT" dirty="0"/>
            <a:t>Agilidade</a:t>
          </a:r>
        </a:p>
      </dgm:t>
    </dgm:pt>
    <dgm:pt modelId="{239CF79A-B9F8-43B4-BA18-79C971999055}" type="parTrans" cxnId="{AE8A38D7-6FDA-4859-ABEB-77CED4ED93E6}">
      <dgm:prSet/>
      <dgm:spPr/>
      <dgm:t>
        <a:bodyPr/>
        <a:lstStyle/>
        <a:p>
          <a:endParaRPr lang="pt-PT"/>
        </a:p>
      </dgm:t>
    </dgm:pt>
    <dgm:pt modelId="{E4F10D86-0FFF-453A-876F-C31A2F5F94B0}" type="sibTrans" cxnId="{AE8A38D7-6FDA-4859-ABEB-77CED4ED93E6}">
      <dgm:prSet/>
      <dgm:spPr/>
      <dgm:t>
        <a:bodyPr/>
        <a:lstStyle/>
        <a:p>
          <a:endParaRPr lang="pt-PT"/>
        </a:p>
      </dgm:t>
    </dgm:pt>
    <dgm:pt modelId="{73566102-F3DD-49C0-93A2-B1CE8049E92F}">
      <dgm:prSet phldrT="[Texto]"/>
      <dgm:spPr/>
      <dgm:t>
        <a:bodyPr/>
        <a:lstStyle/>
        <a:p>
          <a:r>
            <a:rPr lang="pt-PT" dirty="0"/>
            <a:t>Dinamismo</a:t>
          </a:r>
        </a:p>
      </dgm:t>
    </dgm:pt>
    <dgm:pt modelId="{DAE7AE9E-9DF0-4637-A1E8-181F80229C94}" type="parTrans" cxnId="{BAD971D1-2AA3-42BB-92A1-55804BD68172}">
      <dgm:prSet/>
      <dgm:spPr/>
      <dgm:t>
        <a:bodyPr/>
        <a:lstStyle/>
        <a:p>
          <a:endParaRPr lang="pt-PT"/>
        </a:p>
      </dgm:t>
    </dgm:pt>
    <dgm:pt modelId="{B76317BA-51EA-4264-8ABD-62595E8CC26C}" type="sibTrans" cxnId="{BAD971D1-2AA3-42BB-92A1-55804BD68172}">
      <dgm:prSet/>
      <dgm:spPr/>
      <dgm:t>
        <a:bodyPr/>
        <a:lstStyle/>
        <a:p>
          <a:endParaRPr lang="pt-PT"/>
        </a:p>
      </dgm:t>
    </dgm:pt>
    <dgm:pt modelId="{253D0034-FDC4-4037-B9AA-F4936FAFEB0E}">
      <dgm:prSet phldrT="[Texto]"/>
      <dgm:spPr/>
      <dgm:t>
        <a:bodyPr/>
        <a:lstStyle/>
        <a:p>
          <a:r>
            <a:rPr lang="pt-PT" dirty="0"/>
            <a:t>Mais Público</a:t>
          </a:r>
        </a:p>
      </dgm:t>
    </dgm:pt>
    <dgm:pt modelId="{74BD9904-5A3B-4F71-84FF-9A9D4B837067}" type="parTrans" cxnId="{52BC6C6E-349C-463D-A58C-565B1FC98E57}">
      <dgm:prSet/>
      <dgm:spPr/>
      <dgm:t>
        <a:bodyPr/>
        <a:lstStyle/>
        <a:p>
          <a:endParaRPr lang="pt-PT"/>
        </a:p>
      </dgm:t>
    </dgm:pt>
    <dgm:pt modelId="{DC42E856-E4DF-48DB-8C1B-506B3FDC006A}" type="sibTrans" cxnId="{52BC6C6E-349C-463D-A58C-565B1FC98E57}">
      <dgm:prSet/>
      <dgm:spPr/>
      <dgm:t>
        <a:bodyPr/>
        <a:lstStyle/>
        <a:p>
          <a:endParaRPr lang="pt-PT"/>
        </a:p>
      </dgm:t>
    </dgm:pt>
    <dgm:pt modelId="{B6FDFBED-22A3-4E9B-BB14-4A53EDE46426}">
      <dgm:prSet phldrT="[Texto]"/>
      <dgm:spPr/>
      <dgm:t>
        <a:bodyPr/>
        <a:lstStyle/>
        <a:p>
          <a:r>
            <a:rPr lang="pt-PT" dirty="0"/>
            <a:t>Estatísticas</a:t>
          </a:r>
        </a:p>
      </dgm:t>
    </dgm:pt>
    <dgm:pt modelId="{B5184503-DC92-40C7-86A0-8141FD997906}" type="parTrans" cxnId="{6AD31360-6C39-48AD-A310-DF9BD2B23FFE}">
      <dgm:prSet/>
      <dgm:spPr/>
      <dgm:t>
        <a:bodyPr/>
        <a:lstStyle/>
        <a:p>
          <a:endParaRPr lang="pt-PT"/>
        </a:p>
      </dgm:t>
    </dgm:pt>
    <dgm:pt modelId="{943DEF96-DFAA-458E-9A9B-D56C2E7CFB86}" type="sibTrans" cxnId="{6AD31360-6C39-48AD-A310-DF9BD2B23FFE}">
      <dgm:prSet/>
      <dgm:spPr/>
      <dgm:t>
        <a:bodyPr/>
        <a:lstStyle/>
        <a:p>
          <a:endParaRPr lang="pt-PT"/>
        </a:p>
      </dgm:t>
    </dgm:pt>
    <dgm:pt modelId="{2DFB526E-5A77-4B8C-801F-40F0A3FA2F1D}" type="pres">
      <dgm:prSet presAssocID="{AEBA390E-0E1B-46DB-9C86-274B7FBC2444}" presName="diagram" presStyleCnt="0">
        <dgm:presLayoutVars>
          <dgm:dir/>
          <dgm:resizeHandles val="exact"/>
        </dgm:presLayoutVars>
      </dgm:prSet>
      <dgm:spPr/>
    </dgm:pt>
    <dgm:pt modelId="{E3C546F2-241A-470C-B6A5-ACDB6508516A}" type="pres">
      <dgm:prSet presAssocID="{45CBA130-DBB8-4047-A189-1D3A1DFFAF1F}" presName="node" presStyleLbl="node1" presStyleIdx="0" presStyleCnt="5">
        <dgm:presLayoutVars>
          <dgm:bulletEnabled val="1"/>
        </dgm:presLayoutVars>
      </dgm:prSet>
      <dgm:spPr/>
    </dgm:pt>
    <dgm:pt modelId="{5BFDC969-18A3-4C0C-AEEE-3C80BCC1FAE1}" type="pres">
      <dgm:prSet presAssocID="{E1A02A5B-3BAE-46C3-85A1-CA02203E2807}" presName="sibTrans" presStyleCnt="0"/>
      <dgm:spPr/>
    </dgm:pt>
    <dgm:pt modelId="{1E03A0B3-1A33-4623-963A-05675B72094F}" type="pres">
      <dgm:prSet presAssocID="{2F7DA0A1-A720-40E9-9567-7C925E12B6DD}" presName="node" presStyleLbl="node1" presStyleIdx="1" presStyleCnt="5">
        <dgm:presLayoutVars>
          <dgm:bulletEnabled val="1"/>
        </dgm:presLayoutVars>
      </dgm:prSet>
      <dgm:spPr/>
    </dgm:pt>
    <dgm:pt modelId="{B81FFA7E-678B-4D9E-8313-DEAB9E815832}" type="pres">
      <dgm:prSet presAssocID="{E4F10D86-0FFF-453A-876F-C31A2F5F94B0}" presName="sibTrans" presStyleCnt="0"/>
      <dgm:spPr/>
    </dgm:pt>
    <dgm:pt modelId="{2B156BF9-9890-48F6-88EA-0D62D0E732A6}" type="pres">
      <dgm:prSet presAssocID="{73566102-F3DD-49C0-93A2-B1CE8049E92F}" presName="node" presStyleLbl="node1" presStyleIdx="2" presStyleCnt="5">
        <dgm:presLayoutVars>
          <dgm:bulletEnabled val="1"/>
        </dgm:presLayoutVars>
      </dgm:prSet>
      <dgm:spPr/>
    </dgm:pt>
    <dgm:pt modelId="{405B230F-44BF-443A-AA18-EE8F0BB90D01}" type="pres">
      <dgm:prSet presAssocID="{B76317BA-51EA-4264-8ABD-62595E8CC26C}" presName="sibTrans" presStyleCnt="0"/>
      <dgm:spPr/>
    </dgm:pt>
    <dgm:pt modelId="{90B52B1A-A2C2-4B1A-9871-39F307123BBE}" type="pres">
      <dgm:prSet presAssocID="{253D0034-FDC4-4037-B9AA-F4936FAFEB0E}" presName="node" presStyleLbl="node1" presStyleIdx="3" presStyleCnt="5">
        <dgm:presLayoutVars>
          <dgm:bulletEnabled val="1"/>
        </dgm:presLayoutVars>
      </dgm:prSet>
      <dgm:spPr/>
    </dgm:pt>
    <dgm:pt modelId="{D16EC1EC-4CE0-4C7C-A247-3997825A05A6}" type="pres">
      <dgm:prSet presAssocID="{DC42E856-E4DF-48DB-8C1B-506B3FDC006A}" presName="sibTrans" presStyleCnt="0"/>
      <dgm:spPr/>
    </dgm:pt>
    <dgm:pt modelId="{3E58244A-9BDA-412C-880B-C2CC29FE6665}" type="pres">
      <dgm:prSet presAssocID="{B6FDFBED-22A3-4E9B-BB14-4A53EDE46426}" presName="node" presStyleLbl="node1" presStyleIdx="4" presStyleCnt="5">
        <dgm:presLayoutVars>
          <dgm:bulletEnabled val="1"/>
        </dgm:presLayoutVars>
      </dgm:prSet>
      <dgm:spPr/>
    </dgm:pt>
  </dgm:ptLst>
  <dgm:cxnLst>
    <dgm:cxn modelId="{7B142604-B2B9-4850-BB5D-A58A8EEFA9DB}" type="presOf" srcId="{45CBA130-DBB8-4047-A189-1D3A1DFFAF1F}" destId="{E3C546F2-241A-470C-B6A5-ACDB6508516A}" srcOrd="0" destOrd="0" presId="urn:microsoft.com/office/officeart/2005/8/layout/default"/>
    <dgm:cxn modelId="{F9B88A1F-1F63-4C0B-836B-ABA86B195BE4}" srcId="{AEBA390E-0E1B-46DB-9C86-274B7FBC2444}" destId="{45CBA130-DBB8-4047-A189-1D3A1DFFAF1F}" srcOrd="0" destOrd="0" parTransId="{3FC18196-B81B-4756-8C6B-5E578109917A}" sibTransId="{E1A02A5B-3BAE-46C3-85A1-CA02203E2807}"/>
    <dgm:cxn modelId="{15F0793D-444E-4B1C-8A17-C0B512B53CDB}" type="presOf" srcId="{253D0034-FDC4-4037-B9AA-F4936FAFEB0E}" destId="{90B52B1A-A2C2-4B1A-9871-39F307123BBE}" srcOrd="0" destOrd="0" presId="urn:microsoft.com/office/officeart/2005/8/layout/default"/>
    <dgm:cxn modelId="{6AD31360-6C39-48AD-A310-DF9BD2B23FFE}" srcId="{AEBA390E-0E1B-46DB-9C86-274B7FBC2444}" destId="{B6FDFBED-22A3-4E9B-BB14-4A53EDE46426}" srcOrd="4" destOrd="0" parTransId="{B5184503-DC92-40C7-86A0-8141FD997906}" sibTransId="{943DEF96-DFAA-458E-9A9B-D56C2E7CFB86}"/>
    <dgm:cxn modelId="{52BC6C6E-349C-463D-A58C-565B1FC98E57}" srcId="{AEBA390E-0E1B-46DB-9C86-274B7FBC2444}" destId="{253D0034-FDC4-4037-B9AA-F4936FAFEB0E}" srcOrd="3" destOrd="0" parTransId="{74BD9904-5A3B-4F71-84FF-9A9D4B837067}" sibTransId="{DC42E856-E4DF-48DB-8C1B-506B3FDC006A}"/>
    <dgm:cxn modelId="{04A4836E-E635-436D-8A85-C448421F335F}" type="presOf" srcId="{2F7DA0A1-A720-40E9-9567-7C925E12B6DD}" destId="{1E03A0B3-1A33-4623-963A-05675B72094F}" srcOrd="0" destOrd="0" presId="urn:microsoft.com/office/officeart/2005/8/layout/default"/>
    <dgm:cxn modelId="{A2FCBD7F-DB03-4295-AA53-0FCB5D08DFA9}" type="presOf" srcId="{B6FDFBED-22A3-4E9B-BB14-4A53EDE46426}" destId="{3E58244A-9BDA-412C-880B-C2CC29FE6665}" srcOrd="0" destOrd="0" presId="urn:microsoft.com/office/officeart/2005/8/layout/default"/>
    <dgm:cxn modelId="{E282DBCE-0DD0-4AA8-B710-254E88F62446}" type="presOf" srcId="{AEBA390E-0E1B-46DB-9C86-274B7FBC2444}" destId="{2DFB526E-5A77-4B8C-801F-40F0A3FA2F1D}" srcOrd="0" destOrd="0" presId="urn:microsoft.com/office/officeart/2005/8/layout/default"/>
    <dgm:cxn modelId="{BAD971D1-2AA3-42BB-92A1-55804BD68172}" srcId="{AEBA390E-0E1B-46DB-9C86-274B7FBC2444}" destId="{73566102-F3DD-49C0-93A2-B1CE8049E92F}" srcOrd="2" destOrd="0" parTransId="{DAE7AE9E-9DF0-4637-A1E8-181F80229C94}" sibTransId="{B76317BA-51EA-4264-8ABD-62595E8CC26C}"/>
    <dgm:cxn modelId="{AE8A38D7-6FDA-4859-ABEB-77CED4ED93E6}" srcId="{AEBA390E-0E1B-46DB-9C86-274B7FBC2444}" destId="{2F7DA0A1-A720-40E9-9567-7C925E12B6DD}" srcOrd="1" destOrd="0" parTransId="{239CF79A-B9F8-43B4-BA18-79C971999055}" sibTransId="{E4F10D86-0FFF-453A-876F-C31A2F5F94B0}"/>
    <dgm:cxn modelId="{37CC4ADB-6907-41FD-86AB-ADEEA6BB5D36}" type="presOf" srcId="{73566102-F3DD-49C0-93A2-B1CE8049E92F}" destId="{2B156BF9-9890-48F6-88EA-0D62D0E732A6}" srcOrd="0" destOrd="0" presId="urn:microsoft.com/office/officeart/2005/8/layout/default"/>
    <dgm:cxn modelId="{E499809F-8F31-4561-9A48-C206565C1A67}" type="presParOf" srcId="{2DFB526E-5A77-4B8C-801F-40F0A3FA2F1D}" destId="{E3C546F2-241A-470C-B6A5-ACDB6508516A}" srcOrd="0" destOrd="0" presId="urn:microsoft.com/office/officeart/2005/8/layout/default"/>
    <dgm:cxn modelId="{AFA65CEE-A52E-4799-8324-2F859D7B2137}" type="presParOf" srcId="{2DFB526E-5A77-4B8C-801F-40F0A3FA2F1D}" destId="{5BFDC969-18A3-4C0C-AEEE-3C80BCC1FAE1}" srcOrd="1" destOrd="0" presId="urn:microsoft.com/office/officeart/2005/8/layout/default"/>
    <dgm:cxn modelId="{3C2A8790-A92C-438B-A66C-04835FEBA327}" type="presParOf" srcId="{2DFB526E-5A77-4B8C-801F-40F0A3FA2F1D}" destId="{1E03A0B3-1A33-4623-963A-05675B72094F}" srcOrd="2" destOrd="0" presId="urn:microsoft.com/office/officeart/2005/8/layout/default"/>
    <dgm:cxn modelId="{59C0772D-3A11-4758-ADE1-5B3A354C5533}" type="presParOf" srcId="{2DFB526E-5A77-4B8C-801F-40F0A3FA2F1D}" destId="{B81FFA7E-678B-4D9E-8313-DEAB9E815832}" srcOrd="3" destOrd="0" presId="urn:microsoft.com/office/officeart/2005/8/layout/default"/>
    <dgm:cxn modelId="{E77B7BFF-4148-4B46-B5A1-7A2EFACB131E}" type="presParOf" srcId="{2DFB526E-5A77-4B8C-801F-40F0A3FA2F1D}" destId="{2B156BF9-9890-48F6-88EA-0D62D0E732A6}" srcOrd="4" destOrd="0" presId="urn:microsoft.com/office/officeart/2005/8/layout/default"/>
    <dgm:cxn modelId="{2863B479-A033-46A9-A426-3CE1CE2EF61C}" type="presParOf" srcId="{2DFB526E-5A77-4B8C-801F-40F0A3FA2F1D}" destId="{405B230F-44BF-443A-AA18-EE8F0BB90D01}" srcOrd="5" destOrd="0" presId="urn:microsoft.com/office/officeart/2005/8/layout/default"/>
    <dgm:cxn modelId="{89D85DCC-275E-4650-A915-E9E0802E28E4}" type="presParOf" srcId="{2DFB526E-5A77-4B8C-801F-40F0A3FA2F1D}" destId="{90B52B1A-A2C2-4B1A-9871-39F307123BBE}" srcOrd="6" destOrd="0" presId="urn:microsoft.com/office/officeart/2005/8/layout/default"/>
    <dgm:cxn modelId="{FDB58E01-700C-4E1F-9351-EF3D1D544054}" type="presParOf" srcId="{2DFB526E-5A77-4B8C-801F-40F0A3FA2F1D}" destId="{D16EC1EC-4CE0-4C7C-A247-3997825A05A6}" srcOrd="7" destOrd="0" presId="urn:microsoft.com/office/officeart/2005/8/layout/default"/>
    <dgm:cxn modelId="{5AB7AC7A-F826-4707-A762-23C4D60BF378}" type="presParOf" srcId="{2DFB526E-5A77-4B8C-801F-40F0A3FA2F1D}" destId="{3E58244A-9BDA-412C-880B-C2CC29FE666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0AC578-F363-43BD-9F17-19E94551BF2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D13F851D-C71F-49D2-8522-3E5E11B92035}">
      <dgm:prSet phldrT="[Texto]"/>
      <dgm:spPr/>
      <dgm:t>
        <a:bodyPr/>
        <a:lstStyle/>
        <a:p>
          <a:r>
            <a:rPr lang="pt-PT" dirty="0"/>
            <a:t>Gestão de Utilizadores, Animais e Intervenções Médicas</a:t>
          </a:r>
        </a:p>
      </dgm:t>
    </dgm:pt>
    <dgm:pt modelId="{F75E05F9-270E-41C8-BEEC-F452F8A2E940}" type="parTrans" cxnId="{145A86B7-55B1-41B4-B47E-07C7CB824258}">
      <dgm:prSet/>
      <dgm:spPr/>
      <dgm:t>
        <a:bodyPr/>
        <a:lstStyle/>
        <a:p>
          <a:endParaRPr lang="pt-PT"/>
        </a:p>
      </dgm:t>
    </dgm:pt>
    <dgm:pt modelId="{C7F76F29-D359-423F-AC2D-DEA429DD58A6}" type="sibTrans" cxnId="{145A86B7-55B1-41B4-B47E-07C7CB824258}">
      <dgm:prSet/>
      <dgm:spPr/>
      <dgm:t>
        <a:bodyPr/>
        <a:lstStyle/>
        <a:p>
          <a:endParaRPr lang="pt-PT"/>
        </a:p>
      </dgm:t>
    </dgm:pt>
    <dgm:pt modelId="{C178C6F5-423D-47C0-A550-B297BF676D1B}">
      <dgm:prSet phldrT="[Texto]"/>
      <dgm:spPr/>
      <dgm:t>
        <a:bodyPr/>
        <a:lstStyle/>
        <a:p>
          <a:r>
            <a:rPr lang="pt-PT" dirty="0"/>
            <a:t>Pedidos de Adoções e de Acolhimento</a:t>
          </a:r>
        </a:p>
      </dgm:t>
    </dgm:pt>
    <dgm:pt modelId="{EE63BD27-1CD3-4736-B6F5-AA32A97A6870}" type="parTrans" cxnId="{D4FF7226-894B-47F3-A0B3-CADC31E9CA66}">
      <dgm:prSet/>
      <dgm:spPr/>
      <dgm:t>
        <a:bodyPr/>
        <a:lstStyle/>
        <a:p>
          <a:endParaRPr lang="pt-PT"/>
        </a:p>
      </dgm:t>
    </dgm:pt>
    <dgm:pt modelId="{230AAD24-8B41-4A8E-A381-9918684A8AEB}" type="sibTrans" cxnId="{D4FF7226-894B-47F3-A0B3-CADC31E9CA66}">
      <dgm:prSet/>
      <dgm:spPr/>
      <dgm:t>
        <a:bodyPr/>
        <a:lstStyle/>
        <a:p>
          <a:endParaRPr lang="pt-PT"/>
        </a:p>
      </dgm:t>
    </dgm:pt>
    <dgm:pt modelId="{54E43509-1A1E-4189-8440-63F7AE9047E4}">
      <dgm:prSet phldrT="[Texto]"/>
      <dgm:spPr/>
      <dgm:t>
        <a:bodyPr/>
        <a:lstStyle/>
        <a:p>
          <a:r>
            <a:rPr lang="pt-PT" dirty="0"/>
            <a:t>Estatísticas do tipo </a:t>
          </a:r>
          <a:r>
            <a:rPr lang="pt-PT" dirty="0" err="1"/>
            <a:t>Dashboard</a:t>
          </a:r>
          <a:endParaRPr lang="pt-PT" dirty="0"/>
        </a:p>
      </dgm:t>
    </dgm:pt>
    <dgm:pt modelId="{49D3A28D-34D9-43B6-8E15-1A545CB99D82}" type="parTrans" cxnId="{338AFB7E-9434-4515-8F0F-BF029251005B}">
      <dgm:prSet/>
      <dgm:spPr/>
      <dgm:t>
        <a:bodyPr/>
        <a:lstStyle/>
        <a:p>
          <a:endParaRPr lang="pt-PT"/>
        </a:p>
      </dgm:t>
    </dgm:pt>
    <dgm:pt modelId="{B4B24DF6-D16A-4C39-A589-CA713B21E480}" type="sibTrans" cxnId="{338AFB7E-9434-4515-8F0F-BF029251005B}">
      <dgm:prSet/>
      <dgm:spPr/>
      <dgm:t>
        <a:bodyPr/>
        <a:lstStyle/>
        <a:p>
          <a:endParaRPr lang="pt-PT"/>
        </a:p>
      </dgm:t>
    </dgm:pt>
    <dgm:pt modelId="{6C397E45-5E46-4F69-8736-E2161FFBFEE6}">
      <dgm:prSet phldrT="[Texto]"/>
      <dgm:spPr/>
      <dgm:t>
        <a:bodyPr/>
        <a:lstStyle/>
        <a:p>
          <a:r>
            <a:rPr lang="pt-PT" dirty="0"/>
            <a:t>Alertas/Notificações</a:t>
          </a:r>
        </a:p>
      </dgm:t>
    </dgm:pt>
    <dgm:pt modelId="{6F1325F7-2D73-4000-971D-D1E1C92A99F6}" type="parTrans" cxnId="{EC83092E-6F77-4EF4-BAC8-650E3CDCD9A4}">
      <dgm:prSet/>
      <dgm:spPr/>
      <dgm:t>
        <a:bodyPr/>
        <a:lstStyle/>
        <a:p>
          <a:endParaRPr lang="pt-PT"/>
        </a:p>
      </dgm:t>
    </dgm:pt>
    <dgm:pt modelId="{CF9B207E-0989-48C7-A56B-CD6F73E8A47A}" type="sibTrans" cxnId="{EC83092E-6F77-4EF4-BAC8-650E3CDCD9A4}">
      <dgm:prSet/>
      <dgm:spPr/>
      <dgm:t>
        <a:bodyPr/>
        <a:lstStyle/>
        <a:p>
          <a:endParaRPr lang="pt-PT"/>
        </a:p>
      </dgm:t>
    </dgm:pt>
    <dgm:pt modelId="{92E75118-9BC0-4442-8F61-48CF41271A06}">
      <dgm:prSet phldrT="[Texto]"/>
      <dgm:spPr/>
      <dgm:t>
        <a:bodyPr/>
        <a:lstStyle/>
        <a:p>
          <a:r>
            <a:rPr lang="pt-PT" dirty="0"/>
            <a:t>Fórum com publicações referentes aos animais</a:t>
          </a:r>
        </a:p>
      </dgm:t>
    </dgm:pt>
    <dgm:pt modelId="{2D0D39B9-5B35-4F3E-8D05-1E6DBBA97590}" type="parTrans" cxnId="{F7DF6863-62AC-431C-A3E3-4B65DDEA63BD}">
      <dgm:prSet/>
      <dgm:spPr/>
      <dgm:t>
        <a:bodyPr/>
        <a:lstStyle/>
        <a:p>
          <a:endParaRPr lang="pt-PT"/>
        </a:p>
      </dgm:t>
    </dgm:pt>
    <dgm:pt modelId="{21C9A0B5-581F-4978-9468-520F4CD92D07}" type="sibTrans" cxnId="{F7DF6863-62AC-431C-A3E3-4B65DDEA63BD}">
      <dgm:prSet/>
      <dgm:spPr/>
      <dgm:t>
        <a:bodyPr/>
        <a:lstStyle/>
        <a:p>
          <a:endParaRPr lang="pt-PT"/>
        </a:p>
      </dgm:t>
    </dgm:pt>
    <dgm:pt modelId="{24C6E87A-51F0-42C4-B4FF-CD98FE569FB0}" type="pres">
      <dgm:prSet presAssocID="{4B0AC578-F363-43BD-9F17-19E94551BF2C}" presName="Name0" presStyleCnt="0">
        <dgm:presLayoutVars>
          <dgm:chMax val="7"/>
          <dgm:chPref val="7"/>
          <dgm:dir/>
        </dgm:presLayoutVars>
      </dgm:prSet>
      <dgm:spPr/>
    </dgm:pt>
    <dgm:pt modelId="{BC237709-3F29-4C94-A55E-FDCB01E9AE38}" type="pres">
      <dgm:prSet presAssocID="{4B0AC578-F363-43BD-9F17-19E94551BF2C}" presName="Name1" presStyleCnt="0"/>
      <dgm:spPr/>
    </dgm:pt>
    <dgm:pt modelId="{C5ADBF81-39C5-4B81-8650-4FC987BB108E}" type="pres">
      <dgm:prSet presAssocID="{4B0AC578-F363-43BD-9F17-19E94551BF2C}" presName="cycle" presStyleCnt="0"/>
      <dgm:spPr/>
    </dgm:pt>
    <dgm:pt modelId="{6AC0227D-49FF-4999-89FB-E29860BCC6F6}" type="pres">
      <dgm:prSet presAssocID="{4B0AC578-F363-43BD-9F17-19E94551BF2C}" presName="srcNode" presStyleLbl="node1" presStyleIdx="0" presStyleCnt="5"/>
      <dgm:spPr/>
    </dgm:pt>
    <dgm:pt modelId="{EBD02582-22AF-4A0C-B2EA-28AA6317CA5D}" type="pres">
      <dgm:prSet presAssocID="{4B0AC578-F363-43BD-9F17-19E94551BF2C}" presName="conn" presStyleLbl="parChTrans1D2" presStyleIdx="0" presStyleCnt="1"/>
      <dgm:spPr/>
    </dgm:pt>
    <dgm:pt modelId="{BCE7BBA0-B186-46EB-AC5B-AF5F7117FF60}" type="pres">
      <dgm:prSet presAssocID="{4B0AC578-F363-43BD-9F17-19E94551BF2C}" presName="extraNode" presStyleLbl="node1" presStyleIdx="0" presStyleCnt="5"/>
      <dgm:spPr/>
    </dgm:pt>
    <dgm:pt modelId="{53DAD2E0-2037-42CF-A7D6-6F438780057C}" type="pres">
      <dgm:prSet presAssocID="{4B0AC578-F363-43BD-9F17-19E94551BF2C}" presName="dstNode" presStyleLbl="node1" presStyleIdx="0" presStyleCnt="5"/>
      <dgm:spPr/>
    </dgm:pt>
    <dgm:pt modelId="{01020580-2468-4756-819C-10B03D6F701B}" type="pres">
      <dgm:prSet presAssocID="{D13F851D-C71F-49D2-8522-3E5E11B92035}" presName="text_1" presStyleLbl="node1" presStyleIdx="0" presStyleCnt="5">
        <dgm:presLayoutVars>
          <dgm:bulletEnabled val="1"/>
        </dgm:presLayoutVars>
      </dgm:prSet>
      <dgm:spPr/>
    </dgm:pt>
    <dgm:pt modelId="{6DF2CB5E-792F-483B-8168-B18A0D05EEB1}" type="pres">
      <dgm:prSet presAssocID="{D13F851D-C71F-49D2-8522-3E5E11B92035}" presName="accent_1" presStyleCnt="0"/>
      <dgm:spPr/>
    </dgm:pt>
    <dgm:pt modelId="{DB356D54-0AB8-4247-9B8C-3E4D3D4E3271}" type="pres">
      <dgm:prSet presAssocID="{D13F851D-C71F-49D2-8522-3E5E11B92035}" presName="accentRepeatNode" presStyleLbl="solidFgAcc1" presStyleIdx="0" presStyleCnt="5"/>
      <dgm:spPr/>
    </dgm:pt>
    <dgm:pt modelId="{4C7C5C7A-9F7C-4857-B0EB-92735658040B}" type="pres">
      <dgm:prSet presAssocID="{92E75118-9BC0-4442-8F61-48CF41271A06}" presName="text_2" presStyleLbl="node1" presStyleIdx="1" presStyleCnt="5">
        <dgm:presLayoutVars>
          <dgm:bulletEnabled val="1"/>
        </dgm:presLayoutVars>
      </dgm:prSet>
      <dgm:spPr/>
    </dgm:pt>
    <dgm:pt modelId="{C8496089-5534-42B6-9F0C-81A19AD24BF7}" type="pres">
      <dgm:prSet presAssocID="{92E75118-9BC0-4442-8F61-48CF41271A06}" presName="accent_2" presStyleCnt="0"/>
      <dgm:spPr/>
    </dgm:pt>
    <dgm:pt modelId="{C140EA93-8654-464C-975A-D0FB9682D684}" type="pres">
      <dgm:prSet presAssocID="{92E75118-9BC0-4442-8F61-48CF41271A06}" presName="accentRepeatNode" presStyleLbl="solidFgAcc1" presStyleIdx="1" presStyleCnt="5"/>
      <dgm:spPr/>
    </dgm:pt>
    <dgm:pt modelId="{4ED85E05-81E6-4631-BE10-152832F737B7}" type="pres">
      <dgm:prSet presAssocID="{C178C6F5-423D-47C0-A550-B297BF676D1B}" presName="text_3" presStyleLbl="node1" presStyleIdx="2" presStyleCnt="5">
        <dgm:presLayoutVars>
          <dgm:bulletEnabled val="1"/>
        </dgm:presLayoutVars>
      </dgm:prSet>
      <dgm:spPr/>
    </dgm:pt>
    <dgm:pt modelId="{E9D21E62-938A-4075-B8A0-455D324F0D6A}" type="pres">
      <dgm:prSet presAssocID="{C178C6F5-423D-47C0-A550-B297BF676D1B}" presName="accent_3" presStyleCnt="0"/>
      <dgm:spPr/>
    </dgm:pt>
    <dgm:pt modelId="{928B53D0-6D06-4921-9402-C15515FC2C32}" type="pres">
      <dgm:prSet presAssocID="{C178C6F5-423D-47C0-A550-B297BF676D1B}" presName="accentRepeatNode" presStyleLbl="solidFgAcc1" presStyleIdx="2" presStyleCnt="5"/>
      <dgm:spPr/>
    </dgm:pt>
    <dgm:pt modelId="{D01525B7-0C5B-4742-8BD6-7C408EB92313}" type="pres">
      <dgm:prSet presAssocID="{6C397E45-5E46-4F69-8736-E2161FFBFEE6}" presName="text_4" presStyleLbl="node1" presStyleIdx="3" presStyleCnt="5">
        <dgm:presLayoutVars>
          <dgm:bulletEnabled val="1"/>
        </dgm:presLayoutVars>
      </dgm:prSet>
      <dgm:spPr/>
    </dgm:pt>
    <dgm:pt modelId="{0D1E3AA3-1EF5-4305-BF3E-A638B6BD1F7D}" type="pres">
      <dgm:prSet presAssocID="{6C397E45-5E46-4F69-8736-E2161FFBFEE6}" presName="accent_4" presStyleCnt="0"/>
      <dgm:spPr/>
    </dgm:pt>
    <dgm:pt modelId="{2E6BA39F-ACAC-4D21-AFF5-EE908A46D9A4}" type="pres">
      <dgm:prSet presAssocID="{6C397E45-5E46-4F69-8736-E2161FFBFEE6}" presName="accentRepeatNode" presStyleLbl="solidFgAcc1" presStyleIdx="3" presStyleCnt="5"/>
      <dgm:spPr/>
    </dgm:pt>
    <dgm:pt modelId="{66F218D0-2EEC-4B22-BD6F-BACFE252C908}" type="pres">
      <dgm:prSet presAssocID="{54E43509-1A1E-4189-8440-63F7AE9047E4}" presName="text_5" presStyleLbl="node1" presStyleIdx="4" presStyleCnt="5">
        <dgm:presLayoutVars>
          <dgm:bulletEnabled val="1"/>
        </dgm:presLayoutVars>
      </dgm:prSet>
      <dgm:spPr/>
    </dgm:pt>
    <dgm:pt modelId="{F77FF1BD-816F-46C9-9A70-A7520333FE54}" type="pres">
      <dgm:prSet presAssocID="{54E43509-1A1E-4189-8440-63F7AE9047E4}" presName="accent_5" presStyleCnt="0"/>
      <dgm:spPr/>
    </dgm:pt>
    <dgm:pt modelId="{DD7898AF-7655-45FE-A538-3A4C3ABB4664}" type="pres">
      <dgm:prSet presAssocID="{54E43509-1A1E-4189-8440-63F7AE9047E4}" presName="accentRepeatNode" presStyleLbl="solidFgAcc1" presStyleIdx="4" presStyleCnt="5"/>
      <dgm:spPr/>
    </dgm:pt>
  </dgm:ptLst>
  <dgm:cxnLst>
    <dgm:cxn modelId="{D4FF7226-894B-47F3-A0B3-CADC31E9CA66}" srcId="{4B0AC578-F363-43BD-9F17-19E94551BF2C}" destId="{C178C6F5-423D-47C0-A550-B297BF676D1B}" srcOrd="2" destOrd="0" parTransId="{EE63BD27-1CD3-4736-B6F5-AA32A97A6870}" sibTransId="{230AAD24-8B41-4A8E-A381-9918684A8AEB}"/>
    <dgm:cxn modelId="{EC83092E-6F77-4EF4-BAC8-650E3CDCD9A4}" srcId="{4B0AC578-F363-43BD-9F17-19E94551BF2C}" destId="{6C397E45-5E46-4F69-8736-E2161FFBFEE6}" srcOrd="3" destOrd="0" parTransId="{6F1325F7-2D73-4000-971D-D1E1C92A99F6}" sibTransId="{CF9B207E-0989-48C7-A56B-CD6F73E8A47A}"/>
    <dgm:cxn modelId="{08222136-43F3-4D2A-853B-6416B717D659}" type="presOf" srcId="{92E75118-9BC0-4442-8F61-48CF41271A06}" destId="{4C7C5C7A-9F7C-4857-B0EB-92735658040B}" srcOrd="0" destOrd="0" presId="urn:microsoft.com/office/officeart/2008/layout/VerticalCurvedList"/>
    <dgm:cxn modelId="{354AB061-D8FE-40E9-975E-65533B7FB084}" type="presOf" srcId="{4B0AC578-F363-43BD-9F17-19E94551BF2C}" destId="{24C6E87A-51F0-42C4-B4FF-CD98FE569FB0}" srcOrd="0" destOrd="0" presId="urn:microsoft.com/office/officeart/2008/layout/VerticalCurvedList"/>
    <dgm:cxn modelId="{F7DF6863-62AC-431C-A3E3-4B65DDEA63BD}" srcId="{4B0AC578-F363-43BD-9F17-19E94551BF2C}" destId="{92E75118-9BC0-4442-8F61-48CF41271A06}" srcOrd="1" destOrd="0" parTransId="{2D0D39B9-5B35-4F3E-8D05-1E6DBBA97590}" sibTransId="{21C9A0B5-581F-4978-9468-520F4CD92D07}"/>
    <dgm:cxn modelId="{338AFB7E-9434-4515-8F0F-BF029251005B}" srcId="{4B0AC578-F363-43BD-9F17-19E94551BF2C}" destId="{54E43509-1A1E-4189-8440-63F7AE9047E4}" srcOrd="4" destOrd="0" parTransId="{49D3A28D-34D9-43B6-8E15-1A545CB99D82}" sibTransId="{B4B24DF6-D16A-4C39-A589-CA713B21E480}"/>
    <dgm:cxn modelId="{2DCB4799-5BC0-47B0-ADEC-59B208AAFB0D}" type="presOf" srcId="{6C397E45-5E46-4F69-8736-E2161FFBFEE6}" destId="{D01525B7-0C5B-4742-8BD6-7C408EB92313}" srcOrd="0" destOrd="0" presId="urn:microsoft.com/office/officeart/2008/layout/VerticalCurvedList"/>
    <dgm:cxn modelId="{145A86B7-55B1-41B4-B47E-07C7CB824258}" srcId="{4B0AC578-F363-43BD-9F17-19E94551BF2C}" destId="{D13F851D-C71F-49D2-8522-3E5E11B92035}" srcOrd="0" destOrd="0" parTransId="{F75E05F9-270E-41C8-BEEC-F452F8A2E940}" sibTransId="{C7F76F29-D359-423F-AC2D-DEA429DD58A6}"/>
    <dgm:cxn modelId="{773D47BE-C297-4147-952E-C3BF4EF821B1}" type="presOf" srcId="{C178C6F5-423D-47C0-A550-B297BF676D1B}" destId="{4ED85E05-81E6-4631-BE10-152832F737B7}" srcOrd="0" destOrd="0" presId="urn:microsoft.com/office/officeart/2008/layout/VerticalCurvedList"/>
    <dgm:cxn modelId="{3F504DC5-5B1D-4324-98EB-EC9B65DA3552}" type="presOf" srcId="{D13F851D-C71F-49D2-8522-3E5E11B92035}" destId="{01020580-2468-4756-819C-10B03D6F701B}" srcOrd="0" destOrd="0" presId="urn:microsoft.com/office/officeart/2008/layout/VerticalCurvedList"/>
    <dgm:cxn modelId="{D65AD9E6-FA64-4F5E-BAF9-78D40DFF9F4B}" type="presOf" srcId="{C7F76F29-D359-423F-AC2D-DEA429DD58A6}" destId="{EBD02582-22AF-4A0C-B2EA-28AA6317CA5D}" srcOrd="0" destOrd="0" presId="urn:microsoft.com/office/officeart/2008/layout/VerticalCurvedList"/>
    <dgm:cxn modelId="{3741C8F8-6D0E-43B4-9493-45E270B46E96}" type="presOf" srcId="{54E43509-1A1E-4189-8440-63F7AE9047E4}" destId="{66F218D0-2EEC-4B22-BD6F-BACFE252C908}" srcOrd="0" destOrd="0" presId="urn:microsoft.com/office/officeart/2008/layout/VerticalCurvedList"/>
    <dgm:cxn modelId="{FD5548B1-46F0-450D-A36C-53AC4ABDDDD7}" type="presParOf" srcId="{24C6E87A-51F0-42C4-B4FF-CD98FE569FB0}" destId="{BC237709-3F29-4C94-A55E-FDCB01E9AE38}" srcOrd="0" destOrd="0" presId="urn:microsoft.com/office/officeart/2008/layout/VerticalCurvedList"/>
    <dgm:cxn modelId="{43A3601D-05A7-4C1D-82C6-B04B802CE7F7}" type="presParOf" srcId="{BC237709-3F29-4C94-A55E-FDCB01E9AE38}" destId="{C5ADBF81-39C5-4B81-8650-4FC987BB108E}" srcOrd="0" destOrd="0" presId="urn:microsoft.com/office/officeart/2008/layout/VerticalCurvedList"/>
    <dgm:cxn modelId="{7567FD50-7B42-4491-BD84-7C225E6D1CA3}" type="presParOf" srcId="{C5ADBF81-39C5-4B81-8650-4FC987BB108E}" destId="{6AC0227D-49FF-4999-89FB-E29860BCC6F6}" srcOrd="0" destOrd="0" presId="urn:microsoft.com/office/officeart/2008/layout/VerticalCurvedList"/>
    <dgm:cxn modelId="{D2290402-5D49-4577-ABCD-82685FD2D648}" type="presParOf" srcId="{C5ADBF81-39C5-4B81-8650-4FC987BB108E}" destId="{EBD02582-22AF-4A0C-B2EA-28AA6317CA5D}" srcOrd="1" destOrd="0" presId="urn:microsoft.com/office/officeart/2008/layout/VerticalCurvedList"/>
    <dgm:cxn modelId="{9666D5ED-DC3C-4E90-A265-9060995E0927}" type="presParOf" srcId="{C5ADBF81-39C5-4B81-8650-4FC987BB108E}" destId="{BCE7BBA0-B186-46EB-AC5B-AF5F7117FF60}" srcOrd="2" destOrd="0" presId="urn:microsoft.com/office/officeart/2008/layout/VerticalCurvedList"/>
    <dgm:cxn modelId="{D4905C69-0242-4023-B8D6-8BC901EAC4CE}" type="presParOf" srcId="{C5ADBF81-39C5-4B81-8650-4FC987BB108E}" destId="{53DAD2E0-2037-42CF-A7D6-6F438780057C}" srcOrd="3" destOrd="0" presId="urn:microsoft.com/office/officeart/2008/layout/VerticalCurvedList"/>
    <dgm:cxn modelId="{92810277-5DBB-45D3-A5C2-7A365E58ACB3}" type="presParOf" srcId="{BC237709-3F29-4C94-A55E-FDCB01E9AE38}" destId="{01020580-2468-4756-819C-10B03D6F701B}" srcOrd="1" destOrd="0" presId="urn:microsoft.com/office/officeart/2008/layout/VerticalCurvedList"/>
    <dgm:cxn modelId="{19482949-C7E2-41F7-BFAA-CBF8EFD0A6AD}" type="presParOf" srcId="{BC237709-3F29-4C94-A55E-FDCB01E9AE38}" destId="{6DF2CB5E-792F-483B-8168-B18A0D05EEB1}" srcOrd="2" destOrd="0" presId="urn:microsoft.com/office/officeart/2008/layout/VerticalCurvedList"/>
    <dgm:cxn modelId="{CD9F3D21-EAE5-49BA-9DEA-1712EA86AEB6}" type="presParOf" srcId="{6DF2CB5E-792F-483B-8168-B18A0D05EEB1}" destId="{DB356D54-0AB8-4247-9B8C-3E4D3D4E3271}" srcOrd="0" destOrd="0" presId="urn:microsoft.com/office/officeart/2008/layout/VerticalCurvedList"/>
    <dgm:cxn modelId="{325A1401-7CE6-4BD3-A70E-3EDE09ADE4DA}" type="presParOf" srcId="{BC237709-3F29-4C94-A55E-FDCB01E9AE38}" destId="{4C7C5C7A-9F7C-4857-B0EB-92735658040B}" srcOrd="3" destOrd="0" presId="urn:microsoft.com/office/officeart/2008/layout/VerticalCurvedList"/>
    <dgm:cxn modelId="{C86F90D9-3183-457B-8221-944F2283979F}" type="presParOf" srcId="{BC237709-3F29-4C94-A55E-FDCB01E9AE38}" destId="{C8496089-5534-42B6-9F0C-81A19AD24BF7}" srcOrd="4" destOrd="0" presId="urn:microsoft.com/office/officeart/2008/layout/VerticalCurvedList"/>
    <dgm:cxn modelId="{655A8D3B-C95E-4573-A2E6-982B76FEEC5C}" type="presParOf" srcId="{C8496089-5534-42B6-9F0C-81A19AD24BF7}" destId="{C140EA93-8654-464C-975A-D0FB9682D684}" srcOrd="0" destOrd="0" presId="urn:microsoft.com/office/officeart/2008/layout/VerticalCurvedList"/>
    <dgm:cxn modelId="{D45A29E1-DC43-431D-BE94-4DDD014823CD}" type="presParOf" srcId="{BC237709-3F29-4C94-A55E-FDCB01E9AE38}" destId="{4ED85E05-81E6-4631-BE10-152832F737B7}" srcOrd="5" destOrd="0" presId="urn:microsoft.com/office/officeart/2008/layout/VerticalCurvedList"/>
    <dgm:cxn modelId="{D9A345D4-9714-46F6-B512-475F14411368}" type="presParOf" srcId="{BC237709-3F29-4C94-A55E-FDCB01E9AE38}" destId="{E9D21E62-938A-4075-B8A0-455D324F0D6A}" srcOrd="6" destOrd="0" presId="urn:microsoft.com/office/officeart/2008/layout/VerticalCurvedList"/>
    <dgm:cxn modelId="{607E12C1-30F2-4D7A-8AD5-974A5D5A0CB9}" type="presParOf" srcId="{E9D21E62-938A-4075-B8A0-455D324F0D6A}" destId="{928B53D0-6D06-4921-9402-C15515FC2C32}" srcOrd="0" destOrd="0" presId="urn:microsoft.com/office/officeart/2008/layout/VerticalCurvedList"/>
    <dgm:cxn modelId="{976D8413-87FF-4EE3-B665-AD29CEB97E23}" type="presParOf" srcId="{BC237709-3F29-4C94-A55E-FDCB01E9AE38}" destId="{D01525B7-0C5B-4742-8BD6-7C408EB92313}" srcOrd="7" destOrd="0" presId="urn:microsoft.com/office/officeart/2008/layout/VerticalCurvedList"/>
    <dgm:cxn modelId="{758DC9D0-31E6-4E73-8499-701E99EB92F9}" type="presParOf" srcId="{BC237709-3F29-4C94-A55E-FDCB01E9AE38}" destId="{0D1E3AA3-1EF5-4305-BF3E-A638B6BD1F7D}" srcOrd="8" destOrd="0" presId="urn:microsoft.com/office/officeart/2008/layout/VerticalCurvedList"/>
    <dgm:cxn modelId="{803D7E2F-D5A9-4BE1-A7ED-1908BD85BA36}" type="presParOf" srcId="{0D1E3AA3-1EF5-4305-BF3E-A638B6BD1F7D}" destId="{2E6BA39F-ACAC-4D21-AFF5-EE908A46D9A4}" srcOrd="0" destOrd="0" presId="urn:microsoft.com/office/officeart/2008/layout/VerticalCurvedList"/>
    <dgm:cxn modelId="{96277846-793E-410D-A4B5-56BD9E90942F}" type="presParOf" srcId="{BC237709-3F29-4C94-A55E-FDCB01E9AE38}" destId="{66F218D0-2EEC-4B22-BD6F-BACFE252C908}" srcOrd="9" destOrd="0" presId="urn:microsoft.com/office/officeart/2008/layout/VerticalCurvedList"/>
    <dgm:cxn modelId="{8194043F-E279-4506-BEF4-240AF9331C83}" type="presParOf" srcId="{BC237709-3F29-4C94-A55E-FDCB01E9AE38}" destId="{F77FF1BD-816F-46C9-9A70-A7520333FE54}" srcOrd="10" destOrd="0" presId="urn:microsoft.com/office/officeart/2008/layout/VerticalCurvedList"/>
    <dgm:cxn modelId="{44E19965-F954-4767-99A3-ADCF85AA1C05}" type="presParOf" srcId="{F77FF1BD-816F-46C9-9A70-A7520333FE54}" destId="{DD7898AF-7655-45FE-A538-3A4C3ABB466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A50D82-EB28-4141-A99C-94A3F6C883E0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2D0089B6-72C0-4023-9268-A585E0A73499}">
      <dgm:prSet phldrT="[Texto]"/>
      <dgm:spPr/>
      <dgm:t>
        <a:bodyPr/>
        <a:lstStyle/>
        <a:p>
          <a:r>
            <a:rPr lang="pt-PT" dirty="0"/>
            <a:t>Aplicação Web</a:t>
          </a:r>
        </a:p>
      </dgm:t>
    </dgm:pt>
    <dgm:pt modelId="{D9E948D3-2BD4-4F2A-9846-B22AEDADFBFB}" type="parTrans" cxnId="{08C449A2-87C2-4231-AD8E-D457D8F4FF51}">
      <dgm:prSet/>
      <dgm:spPr/>
      <dgm:t>
        <a:bodyPr/>
        <a:lstStyle/>
        <a:p>
          <a:endParaRPr lang="pt-PT"/>
        </a:p>
      </dgm:t>
    </dgm:pt>
    <dgm:pt modelId="{BF124AAB-87EB-414D-82D5-8947368B2D7A}" type="sibTrans" cxnId="{08C449A2-87C2-4231-AD8E-D457D8F4FF51}">
      <dgm:prSet/>
      <dgm:spPr/>
      <dgm:t>
        <a:bodyPr/>
        <a:lstStyle/>
        <a:p>
          <a:endParaRPr lang="pt-PT"/>
        </a:p>
      </dgm:t>
    </dgm:pt>
    <dgm:pt modelId="{286C1062-BC5B-4106-85D7-90D4FC62EAB0}">
      <dgm:prSet phldrT="[Texto]" custT="1"/>
      <dgm:spPr/>
      <dgm:t>
        <a:bodyPr/>
        <a:lstStyle/>
        <a:p>
          <a:r>
            <a:rPr lang="pt-PT" sz="2400" dirty="0"/>
            <a:t>Concorrência de utilizadores</a:t>
          </a:r>
        </a:p>
      </dgm:t>
    </dgm:pt>
    <dgm:pt modelId="{4F7C179E-0282-4AE4-95D7-AC5676500348}" type="sibTrans" cxnId="{FBC6481C-A38F-4636-AC4D-DCA6E1C0793D}">
      <dgm:prSet/>
      <dgm:spPr/>
      <dgm:t>
        <a:bodyPr/>
        <a:lstStyle/>
        <a:p>
          <a:endParaRPr lang="pt-PT"/>
        </a:p>
      </dgm:t>
    </dgm:pt>
    <dgm:pt modelId="{0EC279B4-ED74-4E9A-ACF0-98A18AF1582C}" type="parTrans" cxnId="{FBC6481C-A38F-4636-AC4D-DCA6E1C0793D}">
      <dgm:prSet/>
      <dgm:spPr/>
      <dgm:t>
        <a:bodyPr/>
        <a:lstStyle/>
        <a:p>
          <a:endParaRPr lang="pt-PT"/>
        </a:p>
      </dgm:t>
    </dgm:pt>
    <dgm:pt modelId="{874D0F82-1F54-4924-ADE6-9C87AAE1C8C4}" type="pres">
      <dgm:prSet presAssocID="{65A50D82-EB28-4141-A99C-94A3F6C883E0}" presName="list" presStyleCnt="0">
        <dgm:presLayoutVars>
          <dgm:dir/>
          <dgm:animLvl val="lvl"/>
        </dgm:presLayoutVars>
      </dgm:prSet>
      <dgm:spPr/>
    </dgm:pt>
    <dgm:pt modelId="{B69A2DCD-754B-4A6F-A11F-0712AF9ACF28}" type="pres">
      <dgm:prSet presAssocID="{2D0089B6-72C0-4023-9268-A585E0A73499}" presName="posSpace" presStyleCnt="0"/>
      <dgm:spPr/>
    </dgm:pt>
    <dgm:pt modelId="{60CD3F9E-B909-4316-AED3-D2B5E3DEBD9C}" type="pres">
      <dgm:prSet presAssocID="{2D0089B6-72C0-4023-9268-A585E0A73499}" presName="vertFlow" presStyleCnt="0"/>
      <dgm:spPr/>
    </dgm:pt>
    <dgm:pt modelId="{8B3370A3-A020-4FC9-9872-B049DC5BC42E}" type="pres">
      <dgm:prSet presAssocID="{2D0089B6-72C0-4023-9268-A585E0A73499}" presName="topSpace" presStyleCnt="0"/>
      <dgm:spPr/>
    </dgm:pt>
    <dgm:pt modelId="{CA34CDC4-A5D4-47B0-A231-B17AF68A4735}" type="pres">
      <dgm:prSet presAssocID="{2D0089B6-72C0-4023-9268-A585E0A73499}" presName="firstComp" presStyleCnt="0"/>
      <dgm:spPr/>
    </dgm:pt>
    <dgm:pt modelId="{8DFFB1C1-DEDB-4D42-8005-0E20C30FBC2F}" type="pres">
      <dgm:prSet presAssocID="{2D0089B6-72C0-4023-9268-A585E0A73499}" presName="firstChild" presStyleLbl="bgAccFollowNode1" presStyleIdx="0" presStyleCnt="1" custScaleX="90667" custScaleY="22416" custLinFactNeighborX="-25701" custLinFactNeighborY="-20158"/>
      <dgm:spPr/>
    </dgm:pt>
    <dgm:pt modelId="{049374A0-A8CE-4B9A-B6AB-C845D89D3559}" type="pres">
      <dgm:prSet presAssocID="{2D0089B6-72C0-4023-9268-A585E0A73499}" presName="firstChildTx" presStyleLbl="bgAccFollowNode1" presStyleIdx="0" presStyleCnt="1">
        <dgm:presLayoutVars>
          <dgm:bulletEnabled val="1"/>
        </dgm:presLayoutVars>
      </dgm:prSet>
      <dgm:spPr/>
    </dgm:pt>
    <dgm:pt modelId="{137E1D60-7F13-450C-A8B2-10FE4643D91B}" type="pres">
      <dgm:prSet presAssocID="{2D0089B6-72C0-4023-9268-A585E0A73499}" presName="negSpace" presStyleCnt="0"/>
      <dgm:spPr/>
    </dgm:pt>
    <dgm:pt modelId="{619C8CCD-E3FF-46D1-8AFC-C4F9AA96CD50}" type="pres">
      <dgm:prSet presAssocID="{2D0089B6-72C0-4023-9268-A585E0A73499}" presName="circle" presStyleLbl="node1" presStyleIdx="0" presStyleCnt="1" custScaleX="35474" custScaleY="35473" custLinFactNeighborX="23187" custLinFactNeighborY="1423"/>
      <dgm:spPr/>
    </dgm:pt>
  </dgm:ptLst>
  <dgm:cxnLst>
    <dgm:cxn modelId="{3F752F07-24BC-4A01-AC5B-7BCB35642D35}" type="presOf" srcId="{65A50D82-EB28-4141-A99C-94A3F6C883E0}" destId="{874D0F82-1F54-4924-ADE6-9C87AAE1C8C4}" srcOrd="0" destOrd="0" presId="urn:microsoft.com/office/officeart/2005/8/layout/hList9"/>
    <dgm:cxn modelId="{FBC6481C-A38F-4636-AC4D-DCA6E1C0793D}" srcId="{2D0089B6-72C0-4023-9268-A585E0A73499}" destId="{286C1062-BC5B-4106-85D7-90D4FC62EAB0}" srcOrd="0" destOrd="0" parTransId="{0EC279B4-ED74-4E9A-ACF0-98A18AF1582C}" sibTransId="{4F7C179E-0282-4AE4-95D7-AC5676500348}"/>
    <dgm:cxn modelId="{255FF540-8502-451B-8F3C-4356D57E51E4}" type="presOf" srcId="{286C1062-BC5B-4106-85D7-90D4FC62EAB0}" destId="{8DFFB1C1-DEDB-4D42-8005-0E20C30FBC2F}" srcOrd="0" destOrd="0" presId="urn:microsoft.com/office/officeart/2005/8/layout/hList9"/>
    <dgm:cxn modelId="{4937C896-3305-43FF-903A-CEFE14954564}" type="presOf" srcId="{286C1062-BC5B-4106-85D7-90D4FC62EAB0}" destId="{049374A0-A8CE-4B9A-B6AB-C845D89D3559}" srcOrd="1" destOrd="0" presId="urn:microsoft.com/office/officeart/2005/8/layout/hList9"/>
    <dgm:cxn modelId="{08C449A2-87C2-4231-AD8E-D457D8F4FF51}" srcId="{65A50D82-EB28-4141-A99C-94A3F6C883E0}" destId="{2D0089B6-72C0-4023-9268-A585E0A73499}" srcOrd="0" destOrd="0" parTransId="{D9E948D3-2BD4-4F2A-9846-B22AEDADFBFB}" sibTransId="{BF124AAB-87EB-414D-82D5-8947368B2D7A}"/>
    <dgm:cxn modelId="{EB4084A6-92DC-419D-8F37-0F517A1FD892}" type="presOf" srcId="{2D0089B6-72C0-4023-9268-A585E0A73499}" destId="{619C8CCD-E3FF-46D1-8AFC-C4F9AA96CD50}" srcOrd="0" destOrd="0" presId="urn:microsoft.com/office/officeart/2005/8/layout/hList9"/>
    <dgm:cxn modelId="{64D1AFE8-081E-4CC5-92DA-6B660F2D4487}" type="presParOf" srcId="{874D0F82-1F54-4924-ADE6-9C87AAE1C8C4}" destId="{B69A2DCD-754B-4A6F-A11F-0712AF9ACF28}" srcOrd="0" destOrd="0" presId="urn:microsoft.com/office/officeart/2005/8/layout/hList9"/>
    <dgm:cxn modelId="{125DFD4D-ADC6-44A6-B185-35DF307C45FA}" type="presParOf" srcId="{874D0F82-1F54-4924-ADE6-9C87AAE1C8C4}" destId="{60CD3F9E-B909-4316-AED3-D2B5E3DEBD9C}" srcOrd="1" destOrd="0" presId="urn:microsoft.com/office/officeart/2005/8/layout/hList9"/>
    <dgm:cxn modelId="{C4CFFCA8-728A-4C9C-AB5F-04325391AB3C}" type="presParOf" srcId="{60CD3F9E-B909-4316-AED3-D2B5E3DEBD9C}" destId="{8B3370A3-A020-4FC9-9872-B049DC5BC42E}" srcOrd="0" destOrd="0" presId="urn:microsoft.com/office/officeart/2005/8/layout/hList9"/>
    <dgm:cxn modelId="{FFD85C9D-281C-48F6-BD73-517DFE54F92D}" type="presParOf" srcId="{60CD3F9E-B909-4316-AED3-D2B5E3DEBD9C}" destId="{CA34CDC4-A5D4-47B0-A231-B17AF68A4735}" srcOrd="1" destOrd="0" presId="urn:microsoft.com/office/officeart/2005/8/layout/hList9"/>
    <dgm:cxn modelId="{5D024341-4785-4F1A-8B48-B6FF189A6D60}" type="presParOf" srcId="{CA34CDC4-A5D4-47B0-A231-B17AF68A4735}" destId="{8DFFB1C1-DEDB-4D42-8005-0E20C30FBC2F}" srcOrd="0" destOrd="0" presId="urn:microsoft.com/office/officeart/2005/8/layout/hList9"/>
    <dgm:cxn modelId="{000C49D9-741A-4CA1-9D62-9D57EBD05BF7}" type="presParOf" srcId="{CA34CDC4-A5D4-47B0-A231-B17AF68A4735}" destId="{049374A0-A8CE-4B9A-B6AB-C845D89D3559}" srcOrd="1" destOrd="0" presId="urn:microsoft.com/office/officeart/2005/8/layout/hList9"/>
    <dgm:cxn modelId="{EE521893-A995-4153-962E-B3B530198D68}" type="presParOf" srcId="{874D0F82-1F54-4924-ADE6-9C87AAE1C8C4}" destId="{137E1D60-7F13-450C-A8B2-10FE4643D91B}" srcOrd="2" destOrd="0" presId="urn:microsoft.com/office/officeart/2005/8/layout/hList9"/>
    <dgm:cxn modelId="{C54AF40C-83E0-40CA-A90A-61C97B057C0A}" type="presParOf" srcId="{874D0F82-1F54-4924-ADE6-9C87AAE1C8C4}" destId="{619C8CCD-E3FF-46D1-8AFC-C4F9AA96CD50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/>
      <dgm:t>
        <a:bodyPr rtlCol="0"/>
        <a:lstStyle/>
        <a:p>
          <a:pPr rtl="0"/>
          <a:r>
            <a:rPr lang="pt-pt" b="1" dirty="0"/>
            <a:t>Sprint 1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pt-pt" b="1" dirty="0"/>
            <a:t>Sprint 2</a:t>
          </a: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/>
      <dgm:t>
        <a:bodyPr rtlCol="0"/>
        <a:lstStyle/>
        <a:p>
          <a:pPr rtl="0"/>
          <a:r>
            <a:rPr lang="pt-pt" b="1" dirty="0"/>
            <a:t>Sprint 3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F45972F2-3A6E-440E-80E3-0FE00C30D4C2}">
      <dgm:prSet/>
      <dgm:spPr/>
      <dgm:t>
        <a:bodyPr/>
        <a:lstStyle/>
        <a:p>
          <a:r>
            <a:rPr lang="pt-PT" b="1" dirty="0"/>
            <a:t>Sprint 4</a:t>
          </a:r>
          <a:endParaRPr lang="en-US" b="1" dirty="0"/>
        </a:p>
      </dgm:t>
    </dgm:pt>
    <dgm:pt modelId="{E518DEAC-6F88-4E9A-A619-A555E845FF89}" type="parTrans" cxnId="{DA75C574-0FDD-4A00-9856-4AD7109588A0}">
      <dgm:prSet/>
      <dgm:spPr/>
      <dgm:t>
        <a:bodyPr/>
        <a:lstStyle/>
        <a:p>
          <a:endParaRPr lang="en-US"/>
        </a:p>
      </dgm:t>
    </dgm:pt>
    <dgm:pt modelId="{AD69832A-3661-45E5-95CB-0FF966994435}" type="sibTrans" cxnId="{DA75C574-0FDD-4A00-9856-4AD7109588A0}">
      <dgm:prSet/>
      <dgm:spPr/>
      <dgm:t>
        <a:bodyPr/>
        <a:lstStyle/>
        <a:p>
          <a:endParaRPr lang="en-US"/>
        </a:p>
      </dgm:t>
    </dgm:pt>
    <dgm:pt modelId="{F691C795-CE50-4C9F-885B-9E7DA101C051}">
      <dgm:prSet/>
      <dgm:spPr/>
      <dgm:t>
        <a:bodyPr/>
        <a:lstStyle/>
        <a:p>
          <a:pPr>
            <a:buNone/>
          </a:pPr>
          <a:r>
            <a:rPr lang="pt-PT" dirty="0"/>
            <a:t>Autenticações &amp; Perfis</a:t>
          </a:r>
          <a:endParaRPr lang="en-US" dirty="0"/>
        </a:p>
      </dgm:t>
    </dgm:pt>
    <dgm:pt modelId="{A4BC9A2E-1636-42C3-84C5-B3936327A275}" type="parTrans" cxnId="{9F6D2822-7C21-44DE-8E07-1E7FA9A036A3}">
      <dgm:prSet/>
      <dgm:spPr/>
      <dgm:t>
        <a:bodyPr/>
        <a:lstStyle/>
        <a:p>
          <a:endParaRPr lang="en-US"/>
        </a:p>
      </dgm:t>
    </dgm:pt>
    <dgm:pt modelId="{12AE9FAD-8584-431A-B137-E857BEFC450B}" type="sibTrans" cxnId="{9F6D2822-7C21-44DE-8E07-1E7FA9A036A3}">
      <dgm:prSet/>
      <dgm:spPr/>
      <dgm:t>
        <a:bodyPr/>
        <a:lstStyle/>
        <a:p>
          <a:endParaRPr lang="en-US"/>
        </a:p>
      </dgm:t>
    </dgm:pt>
    <dgm:pt modelId="{16AF45ED-D499-40CC-82D8-E7087018D4DC}">
      <dgm:prSet/>
      <dgm:spPr/>
      <dgm:t>
        <a:bodyPr/>
        <a:lstStyle/>
        <a:p>
          <a:pPr>
            <a:buNone/>
          </a:pPr>
          <a:r>
            <a:rPr lang="pt-PT" dirty="0"/>
            <a:t>Animais</a:t>
          </a:r>
          <a:endParaRPr lang="en-US" dirty="0"/>
        </a:p>
      </dgm:t>
    </dgm:pt>
    <dgm:pt modelId="{9C83A177-EA2B-435D-8E40-316C296DD90E}" type="parTrans" cxnId="{5FC7EADE-4AFF-49B1-ACBF-7EFDE8CB1EC4}">
      <dgm:prSet/>
      <dgm:spPr/>
      <dgm:t>
        <a:bodyPr/>
        <a:lstStyle/>
        <a:p>
          <a:endParaRPr lang="en-US"/>
        </a:p>
      </dgm:t>
    </dgm:pt>
    <dgm:pt modelId="{24E51116-DF5F-461B-B3E2-E90B1F2F550C}" type="sibTrans" cxnId="{5FC7EADE-4AFF-49B1-ACBF-7EFDE8CB1EC4}">
      <dgm:prSet/>
      <dgm:spPr/>
      <dgm:t>
        <a:bodyPr/>
        <a:lstStyle/>
        <a:p>
          <a:endParaRPr lang="en-US"/>
        </a:p>
      </dgm:t>
    </dgm:pt>
    <dgm:pt modelId="{D764EB05-A9D7-48DD-961B-8E08F2B9A5A8}">
      <dgm:prSet/>
      <dgm:spPr/>
      <dgm:t>
        <a:bodyPr/>
        <a:lstStyle/>
        <a:p>
          <a:pPr>
            <a:buNone/>
          </a:pPr>
          <a:r>
            <a:rPr lang="pt-PT" dirty="0"/>
            <a:t>Adoções, Intervenções Médicas e Notificações</a:t>
          </a:r>
          <a:endParaRPr lang="en-US" dirty="0"/>
        </a:p>
      </dgm:t>
    </dgm:pt>
    <dgm:pt modelId="{974CA958-62AE-45B4-AB1F-A2CFACF9A02E}" type="parTrans" cxnId="{121BF049-52C5-4CA1-AF21-33D0852AD99D}">
      <dgm:prSet/>
      <dgm:spPr/>
      <dgm:t>
        <a:bodyPr/>
        <a:lstStyle/>
        <a:p>
          <a:endParaRPr lang="en-US"/>
        </a:p>
      </dgm:t>
    </dgm:pt>
    <dgm:pt modelId="{FBEE8124-2B46-440C-B952-5D0689FC719C}" type="sibTrans" cxnId="{121BF049-52C5-4CA1-AF21-33D0852AD99D}">
      <dgm:prSet/>
      <dgm:spPr/>
      <dgm:t>
        <a:bodyPr/>
        <a:lstStyle/>
        <a:p>
          <a:endParaRPr lang="en-US"/>
        </a:p>
      </dgm:t>
    </dgm:pt>
    <dgm:pt modelId="{7991D71D-62E2-474E-AEDD-410EB8956486}">
      <dgm:prSet/>
      <dgm:spPr/>
      <dgm:t>
        <a:bodyPr/>
        <a:lstStyle/>
        <a:p>
          <a:pPr>
            <a:buNone/>
          </a:pPr>
          <a:r>
            <a:rPr lang="pt-PT" dirty="0" err="1"/>
            <a:t>Dashboard</a:t>
          </a:r>
          <a:r>
            <a:rPr lang="pt-PT" dirty="0"/>
            <a:t>, Correções e Testes</a:t>
          </a:r>
          <a:endParaRPr lang="en-US" dirty="0"/>
        </a:p>
      </dgm:t>
    </dgm:pt>
    <dgm:pt modelId="{272915C5-E5FA-4251-881A-B11701B5FC81}" type="parTrans" cxnId="{754CF838-1F77-465B-888B-4C68BAAD904F}">
      <dgm:prSet/>
      <dgm:spPr/>
      <dgm:t>
        <a:bodyPr/>
        <a:lstStyle/>
        <a:p>
          <a:endParaRPr lang="en-US"/>
        </a:p>
      </dgm:t>
    </dgm:pt>
    <dgm:pt modelId="{7805A801-B994-4B9D-A452-DC44FDFD73CE}" type="sibTrans" cxnId="{754CF838-1F77-465B-888B-4C68BAAD904F}">
      <dgm:prSet/>
      <dgm:spPr/>
      <dgm:t>
        <a:bodyPr/>
        <a:lstStyle/>
        <a:p>
          <a:endParaRPr lang="en-US"/>
        </a:p>
      </dgm:t>
    </dgm:pt>
    <dgm:pt modelId="{4B3BC362-3DB6-489F-BABC-3782A3ECFE42}" type="pres">
      <dgm:prSet presAssocID="{CD7942A0-B7D2-4B14-8FEA-55FC702F5BE7}" presName="linearFlow" presStyleCnt="0">
        <dgm:presLayoutVars>
          <dgm:dir/>
          <dgm:animLvl val="lvl"/>
          <dgm:resizeHandles val="exact"/>
        </dgm:presLayoutVars>
      </dgm:prSet>
      <dgm:spPr/>
    </dgm:pt>
    <dgm:pt modelId="{1E60A016-6F1B-4DED-B73B-7AB8B3032B93}" type="pres">
      <dgm:prSet presAssocID="{095A5E99-E976-4550-8F80-53CC813F2F5A}" presName="composite" presStyleCnt="0"/>
      <dgm:spPr/>
    </dgm:pt>
    <dgm:pt modelId="{5409309F-37FA-4EE4-92B7-AC2B70ECF576}" type="pres">
      <dgm:prSet presAssocID="{095A5E99-E976-4550-8F80-53CC813F2F5A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27DF21BC-9B7E-4098-B495-2178AD8C3B8A}" type="pres">
      <dgm:prSet presAssocID="{095A5E99-E976-4550-8F80-53CC813F2F5A}" presName="descendantText" presStyleLbl="alignAcc1" presStyleIdx="0" presStyleCnt="4">
        <dgm:presLayoutVars>
          <dgm:bulletEnabled val="1"/>
        </dgm:presLayoutVars>
      </dgm:prSet>
      <dgm:spPr/>
    </dgm:pt>
    <dgm:pt modelId="{CDA46683-EA0F-444E-ACE7-9D67D5F64F2B}" type="pres">
      <dgm:prSet presAssocID="{8877691F-1B60-4485-9174-DDEC7EE68B70}" presName="sp" presStyleCnt="0"/>
      <dgm:spPr/>
    </dgm:pt>
    <dgm:pt modelId="{7E01C340-FCD1-4F15-9647-1914975982AC}" type="pres">
      <dgm:prSet presAssocID="{8EC937D8-BD76-4A12-A3E5-900D5C1E2E05}" presName="composite" presStyleCnt="0"/>
      <dgm:spPr/>
    </dgm:pt>
    <dgm:pt modelId="{1DF883BB-6743-4014-AD9A-9D71C62914DB}" type="pres">
      <dgm:prSet presAssocID="{8EC937D8-BD76-4A12-A3E5-900D5C1E2E05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DE842E1E-3F9F-450A-989E-B1237026BEC1}" type="pres">
      <dgm:prSet presAssocID="{8EC937D8-BD76-4A12-A3E5-900D5C1E2E05}" presName="descendantText" presStyleLbl="alignAcc1" presStyleIdx="1" presStyleCnt="4">
        <dgm:presLayoutVars>
          <dgm:bulletEnabled val="1"/>
        </dgm:presLayoutVars>
      </dgm:prSet>
      <dgm:spPr/>
    </dgm:pt>
    <dgm:pt modelId="{671C0A75-CA48-49C9-878B-7E662F546981}" type="pres">
      <dgm:prSet presAssocID="{B3EFD4A5-9FA1-4ABE-B722-05162509509B}" presName="sp" presStyleCnt="0"/>
      <dgm:spPr/>
    </dgm:pt>
    <dgm:pt modelId="{787872E9-B26C-42D0-A4FE-B4D8410C76E5}" type="pres">
      <dgm:prSet presAssocID="{7133ECF5-4190-4604-AA2F-03C9A0A9210F}" presName="composite" presStyleCnt="0"/>
      <dgm:spPr/>
    </dgm:pt>
    <dgm:pt modelId="{666DCDD6-83F9-4EE7-B950-1FC9E9652E1B}" type="pres">
      <dgm:prSet presAssocID="{7133ECF5-4190-4604-AA2F-03C9A0A9210F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2343E1A0-9096-4A4F-9AB5-9EE243FAB4EB}" type="pres">
      <dgm:prSet presAssocID="{7133ECF5-4190-4604-AA2F-03C9A0A9210F}" presName="descendantText" presStyleLbl="alignAcc1" presStyleIdx="2" presStyleCnt="4">
        <dgm:presLayoutVars>
          <dgm:bulletEnabled val="1"/>
        </dgm:presLayoutVars>
      </dgm:prSet>
      <dgm:spPr/>
    </dgm:pt>
    <dgm:pt modelId="{567D4119-3533-4F5B-818E-BDBF16E4EC12}" type="pres">
      <dgm:prSet presAssocID="{46037378-034A-4662-877A-B53E1DA069A3}" presName="sp" presStyleCnt="0"/>
      <dgm:spPr/>
    </dgm:pt>
    <dgm:pt modelId="{63E3EE9B-86D2-461E-A683-82E1A35F0607}" type="pres">
      <dgm:prSet presAssocID="{F45972F2-3A6E-440E-80E3-0FE00C30D4C2}" presName="composite" presStyleCnt="0"/>
      <dgm:spPr/>
    </dgm:pt>
    <dgm:pt modelId="{A4C290BC-D282-4E28-BF75-8DEEF5C2764C}" type="pres">
      <dgm:prSet presAssocID="{F45972F2-3A6E-440E-80E3-0FE00C30D4C2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61F045DD-E075-44E5-9CF6-68965AF17C44}" type="pres">
      <dgm:prSet presAssocID="{F45972F2-3A6E-440E-80E3-0FE00C30D4C2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0E184C1F-A2F6-4655-8C8C-C9DB82E53628}" type="presOf" srcId="{F45972F2-3A6E-440E-80E3-0FE00C30D4C2}" destId="{A4C290BC-D282-4E28-BF75-8DEEF5C2764C}" srcOrd="0" destOrd="0" presId="urn:microsoft.com/office/officeart/2005/8/layout/chevron2"/>
    <dgm:cxn modelId="{9F6D2822-7C21-44DE-8E07-1E7FA9A036A3}" srcId="{095A5E99-E976-4550-8F80-53CC813F2F5A}" destId="{F691C795-CE50-4C9F-885B-9E7DA101C051}" srcOrd="0" destOrd="0" parTransId="{A4BC9A2E-1636-42C3-84C5-B3936327A275}" sibTransId="{12AE9FAD-8584-431A-B137-E857BEFC450B}"/>
    <dgm:cxn modelId="{D406B537-A68B-4744-8718-897C84F414D4}" type="presOf" srcId="{7991D71D-62E2-474E-AEDD-410EB8956486}" destId="{61F045DD-E075-44E5-9CF6-68965AF17C44}" srcOrd="0" destOrd="0" presId="urn:microsoft.com/office/officeart/2005/8/layout/chevron2"/>
    <dgm:cxn modelId="{754CF838-1F77-465B-888B-4C68BAAD904F}" srcId="{F45972F2-3A6E-440E-80E3-0FE00C30D4C2}" destId="{7991D71D-62E2-474E-AEDD-410EB8956486}" srcOrd="0" destOrd="0" parTransId="{272915C5-E5FA-4251-881A-B11701B5FC81}" sibTransId="{7805A801-B994-4B9D-A452-DC44FDFD73CE}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DD282742-A5A9-41BB-BC3A-9885AAC8B34C}" type="presOf" srcId="{7133ECF5-4190-4604-AA2F-03C9A0A9210F}" destId="{666DCDD6-83F9-4EE7-B950-1FC9E9652E1B}" srcOrd="0" destOrd="0" presId="urn:microsoft.com/office/officeart/2005/8/layout/chevron2"/>
    <dgm:cxn modelId="{1BD41349-E7AD-41A1-87FF-1E3AC9AD22AC}" type="presOf" srcId="{095A5E99-E976-4550-8F80-53CC813F2F5A}" destId="{5409309F-37FA-4EE4-92B7-AC2B70ECF576}" srcOrd="0" destOrd="0" presId="urn:microsoft.com/office/officeart/2005/8/layout/chevron2"/>
    <dgm:cxn modelId="{121BF049-52C5-4CA1-AF21-33D0852AD99D}" srcId="{7133ECF5-4190-4604-AA2F-03C9A0A9210F}" destId="{D764EB05-A9D7-48DD-961B-8E08F2B9A5A8}" srcOrd="0" destOrd="0" parTransId="{974CA958-62AE-45B4-AB1F-A2CFACF9A02E}" sibTransId="{FBEE8124-2B46-440C-B952-5D0689FC719C}"/>
    <dgm:cxn modelId="{DA75C574-0FDD-4A00-9856-4AD7109588A0}" srcId="{CD7942A0-B7D2-4B14-8FEA-55FC702F5BE7}" destId="{F45972F2-3A6E-440E-80E3-0FE00C30D4C2}" srcOrd="3" destOrd="0" parTransId="{E518DEAC-6F88-4E9A-A619-A555E845FF89}" sibTransId="{AD69832A-3661-45E5-95CB-0FF966994435}"/>
    <dgm:cxn modelId="{ED5F4683-7D79-4618-9338-FAA16A5883DF}" type="presOf" srcId="{CD7942A0-B7D2-4B14-8FEA-55FC702F5BE7}" destId="{4B3BC362-3DB6-489F-BABC-3782A3ECFE42}" srcOrd="0" destOrd="0" presId="urn:microsoft.com/office/officeart/2005/8/layout/chevron2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1119C192-AEE4-45BB-9AC9-372F7F47DFEB}" type="presOf" srcId="{D764EB05-A9D7-48DD-961B-8E08F2B9A5A8}" destId="{2343E1A0-9096-4A4F-9AB5-9EE243FAB4EB}" srcOrd="0" destOrd="0" presId="urn:microsoft.com/office/officeart/2005/8/layout/chevron2"/>
    <dgm:cxn modelId="{9974D292-A730-48A4-9AB4-F3432BF6D310}" type="presOf" srcId="{8EC937D8-BD76-4A12-A3E5-900D5C1E2E05}" destId="{1DF883BB-6743-4014-AD9A-9D71C62914DB}" srcOrd="0" destOrd="0" presId="urn:microsoft.com/office/officeart/2005/8/layout/chevron2"/>
    <dgm:cxn modelId="{20274AA1-7FB1-4B5B-8AFC-AE45BC61532C}" type="presOf" srcId="{16AF45ED-D499-40CC-82D8-E7087018D4DC}" destId="{DE842E1E-3F9F-450A-989E-B1237026BEC1}" srcOrd="0" destOrd="0" presId="urn:microsoft.com/office/officeart/2005/8/layout/chevron2"/>
    <dgm:cxn modelId="{5FC7EADE-4AFF-49B1-ACBF-7EFDE8CB1EC4}" srcId="{8EC937D8-BD76-4A12-A3E5-900D5C1E2E05}" destId="{16AF45ED-D499-40CC-82D8-E7087018D4DC}" srcOrd="0" destOrd="0" parTransId="{9C83A177-EA2B-435D-8E40-316C296DD90E}" sibTransId="{24E51116-DF5F-461B-B3E2-E90B1F2F550C}"/>
    <dgm:cxn modelId="{F2F7D3E3-382F-4A25-8967-6CED2EBFE157}" type="presOf" srcId="{F691C795-CE50-4C9F-885B-9E7DA101C051}" destId="{27DF21BC-9B7E-4098-B495-2178AD8C3B8A}" srcOrd="0" destOrd="0" presId="urn:microsoft.com/office/officeart/2005/8/layout/chevron2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0612E6EA-E18B-4B8C-A166-9F179578B742}" type="presParOf" srcId="{4B3BC362-3DB6-489F-BABC-3782A3ECFE42}" destId="{1E60A016-6F1B-4DED-B73B-7AB8B3032B93}" srcOrd="0" destOrd="0" presId="urn:microsoft.com/office/officeart/2005/8/layout/chevron2"/>
    <dgm:cxn modelId="{6CC7DEF9-B328-4129-A457-21273E302B69}" type="presParOf" srcId="{1E60A016-6F1B-4DED-B73B-7AB8B3032B93}" destId="{5409309F-37FA-4EE4-92B7-AC2B70ECF576}" srcOrd="0" destOrd="0" presId="urn:microsoft.com/office/officeart/2005/8/layout/chevron2"/>
    <dgm:cxn modelId="{56E3E6C0-3920-4303-889D-9DCC97357371}" type="presParOf" srcId="{1E60A016-6F1B-4DED-B73B-7AB8B3032B93}" destId="{27DF21BC-9B7E-4098-B495-2178AD8C3B8A}" srcOrd="1" destOrd="0" presId="urn:microsoft.com/office/officeart/2005/8/layout/chevron2"/>
    <dgm:cxn modelId="{2E5EF21F-AA62-49EB-8F1E-8D03A49FAA9F}" type="presParOf" srcId="{4B3BC362-3DB6-489F-BABC-3782A3ECFE42}" destId="{CDA46683-EA0F-444E-ACE7-9D67D5F64F2B}" srcOrd="1" destOrd="0" presId="urn:microsoft.com/office/officeart/2005/8/layout/chevron2"/>
    <dgm:cxn modelId="{31E391F4-02F2-4B11-A4D2-E9574422EA8C}" type="presParOf" srcId="{4B3BC362-3DB6-489F-BABC-3782A3ECFE42}" destId="{7E01C340-FCD1-4F15-9647-1914975982AC}" srcOrd="2" destOrd="0" presId="urn:microsoft.com/office/officeart/2005/8/layout/chevron2"/>
    <dgm:cxn modelId="{A99CE41A-18EC-4911-AC45-688863F089A8}" type="presParOf" srcId="{7E01C340-FCD1-4F15-9647-1914975982AC}" destId="{1DF883BB-6743-4014-AD9A-9D71C62914DB}" srcOrd="0" destOrd="0" presId="urn:microsoft.com/office/officeart/2005/8/layout/chevron2"/>
    <dgm:cxn modelId="{65C7476B-4ECC-4246-872C-75523187B249}" type="presParOf" srcId="{7E01C340-FCD1-4F15-9647-1914975982AC}" destId="{DE842E1E-3F9F-450A-989E-B1237026BEC1}" srcOrd="1" destOrd="0" presId="urn:microsoft.com/office/officeart/2005/8/layout/chevron2"/>
    <dgm:cxn modelId="{A1C7FD78-2C3F-449B-A36E-AC41AE94C57F}" type="presParOf" srcId="{4B3BC362-3DB6-489F-BABC-3782A3ECFE42}" destId="{671C0A75-CA48-49C9-878B-7E662F546981}" srcOrd="3" destOrd="0" presId="urn:microsoft.com/office/officeart/2005/8/layout/chevron2"/>
    <dgm:cxn modelId="{A1E31C74-BD1C-4D47-BF7A-C36D2A674175}" type="presParOf" srcId="{4B3BC362-3DB6-489F-BABC-3782A3ECFE42}" destId="{787872E9-B26C-42D0-A4FE-B4D8410C76E5}" srcOrd="4" destOrd="0" presId="urn:microsoft.com/office/officeart/2005/8/layout/chevron2"/>
    <dgm:cxn modelId="{449F35CA-6C48-4E82-B5EA-C9A6A1587FF0}" type="presParOf" srcId="{787872E9-B26C-42D0-A4FE-B4D8410C76E5}" destId="{666DCDD6-83F9-4EE7-B950-1FC9E9652E1B}" srcOrd="0" destOrd="0" presId="urn:microsoft.com/office/officeart/2005/8/layout/chevron2"/>
    <dgm:cxn modelId="{444D6AF6-C1E7-4295-8714-2B84CCAEF3A8}" type="presParOf" srcId="{787872E9-B26C-42D0-A4FE-B4D8410C76E5}" destId="{2343E1A0-9096-4A4F-9AB5-9EE243FAB4EB}" srcOrd="1" destOrd="0" presId="urn:microsoft.com/office/officeart/2005/8/layout/chevron2"/>
    <dgm:cxn modelId="{D5BB3ADD-760B-4E63-BA59-48DBF157EADF}" type="presParOf" srcId="{4B3BC362-3DB6-489F-BABC-3782A3ECFE42}" destId="{567D4119-3533-4F5B-818E-BDBF16E4EC12}" srcOrd="5" destOrd="0" presId="urn:microsoft.com/office/officeart/2005/8/layout/chevron2"/>
    <dgm:cxn modelId="{A26BC6EF-EF84-49E9-8E27-50BC8B5460D7}" type="presParOf" srcId="{4B3BC362-3DB6-489F-BABC-3782A3ECFE42}" destId="{63E3EE9B-86D2-461E-A683-82E1A35F0607}" srcOrd="6" destOrd="0" presId="urn:microsoft.com/office/officeart/2005/8/layout/chevron2"/>
    <dgm:cxn modelId="{32BE48E0-992D-46C7-B788-32DB4CB6DF26}" type="presParOf" srcId="{63E3EE9B-86D2-461E-A683-82E1A35F0607}" destId="{A4C290BC-D282-4E28-BF75-8DEEF5C2764C}" srcOrd="0" destOrd="0" presId="urn:microsoft.com/office/officeart/2005/8/layout/chevron2"/>
    <dgm:cxn modelId="{1E036E7E-3EC3-4778-992E-C486DD2AC5C3}" type="presParOf" srcId="{63E3EE9B-86D2-461E-A683-82E1A35F0607}" destId="{61F045DD-E075-44E5-9CF6-68965AF17C4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B0D441-37D8-41C5-894F-C2648B9BCAD8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AF66B855-C78D-4680-B00C-11B9590A077F}">
      <dgm:prSet phldrT="[Texto]"/>
      <dgm:spPr/>
      <dgm:t>
        <a:bodyPr/>
        <a:lstStyle/>
        <a:p>
          <a:r>
            <a:rPr lang="pt-PT" dirty="0"/>
            <a:t>Hospedagem e serviços no </a:t>
          </a:r>
          <a:r>
            <a:rPr lang="pt-PT" i="0" dirty="0" err="1"/>
            <a:t>Azure</a:t>
          </a:r>
          <a:endParaRPr lang="pt-PT" i="0" dirty="0"/>
        </a:p>
      </dgm:t>
    </dgm:pt>
    <dgm:pt modelId="{AD9B1688-89F8-44CE-B733-9B9E8C7A858E}" type="parTrans" cxnId="{299960B7-2371-4F7F-AF75-A78B30130EB7}">
      <dgm:prSet/>
      <dgm:spPr/>
      <dgm:t>
        <a:bodyPr/>
        <a:lstStyle/>
        <a:p>
          <a:endParaRPr lang="pt-PT"/>
        </a:p>
      </dgm:t>
    </dgm:pt>
    <dgm:pt modelId="{E5C0DCD2-C02E-49FD-9C41-A0B9B1318093}" type="sibTrans" cxnId="{299960B7-2371-4F7F-AF75-A78B30130EB7}">
      <dgm:prSet/>
      <dgm:spPr/>
      <dgm:t>
        <a:bodyPr/>
        <a:lstStyle/>
        <a:p>
          <a:endParaRPr lang="pt-PT"/>
        </a:p>
      </dgm:t>
    </dgm:pt>
    <dgm:pt modelId="{A2AA0400-E928-4630-9D3D-F8F81BA60A61}">
      <dgm:prSet phldrT="[Texto]"/>
      <dgm:spPr/>
      <dgm:t>
        <a:bodyPr/>
        <a:lstStyle/>
        <a:p>
          <a:r>
            <a:rPr lang="pt-PT" dirty="0"/>
            <a:t>Software</a:t>
          </a:r>
        </a:p>
        <a:p>
          <a:r>
            <a:rPr lang="pt-PT" dirty="0" err="1"/>
            <a:t>DevExpress</a:t>
          </a:r>
          <a:endParaRPr lang="pt-PT" dirty="0"/>
        </a:p>
        <a:p>
          <a:r>
            <a:rPr lang="pt-PT" dirty="0"/>
            <a:t>(</a:t>
          </a:r>
          <a:r>
            <a:rPr lang="pt-PT" dirty="0" err="1"/>
            <a:t>Dashboard</a:t>
          </a:r>
          <a:r>
            <a:rPr lang="pt-PT" dirty="0"/>
            <a:t>)</a:t>
          </a:r>
        </a:p>
      </dgm:t>
    </dgm:pt>
    <dgm:pt modelId="{6E109D32-9E3A-492E-89E3-415A51C93D9D}" type="parTrans" cxnId="{3F1FA90C-7886-444B-AE38-E2E455E12370}">
      <dgm:prSet/>
      <dgm:spPr/>
      <dgm:t>
        <a:bodyPr/>
        <a:lstStyle/>
        <a:p>
          <a:endParaRPr lang="pt-PT"/>
        </a:p>
      </dgm:t>
    </dgm:pt>
    <dgm:pt modelId="{1A73FA3A-AA40-40D6-AAFB-47F37A0D2490}" type="sibTrans" cxnId="{3F1FA90C-7886-444B-AE38-E2E455E12370}">
      <dgm:prSet/>
      <dgm:spPr/>
      <dgm:t>
        <a:bodyPr/>
        <a:lstStyle/>
        <a:p>
          <a:endParaRPr lang="pt-PT"/>
        </a:p>
      </dgm:t>
    </dgm:pt>
    <dgm:pt modelId="{AD6DD452-DD28-4678-950C-BFC71FBFDA10}">
      <dgm:prSet phldrT="[Texto]"/>
      <dgm:spPr/>
      <dgm:t>
        <a:bodyPr/>
        <a:lstStyle/>
        <a:p>
          <a:r>
            <a:rPr lang="pt-PT" dirty="0"/>
            <a:t>Custo Estimado do Projeto</a:t>
          </a:r>
        </a:p>
      </dgm:t>
    </dgm:pt>
    <dgm:pt modelId="{201005D7-CBAA-4130-A7BB-8567E768AA6F}" type="parTrans" cxnId="{80625FEC-5344-4A89-B4EB-7A59D1C7C669}">
      <dgm:prSet/>
      <dgm:spPr/>
      <dgm:t>
        <a:bodyPr/>
        <a:lstStyle/>
        <a:p>
          <a:endParaRPr lang="pt-PT"/>
        </a:p>
      </dgm:t>
    </dgm:pt>
    <dgm:pt modelId="{D7FFBA3A-0EB8-4385-9553-FBDD63DA7C5B}" type="sibTrans" cxnId="{80625FEC-5344-4A89-B4EB-7A59D1C7C669}">
      <dgm:prSet/>
      <dgm:spPr/>
      <dgm:t>
        <a:bodyPr/>
        <a:lstStyle/>
        <a:p>
          <a:endParaRPr lang="pt-PT"/>
        </a:p>
      </dgm:t>
    </dgm:pt>
    <dgm:pt modelId="{A76D2D8E-6322-472C-B23C-715D8A352370}">
      <dgm:prSet phldrT="[Texto]" custT="1"/>
      <dgm:spPr/>
      <dgm:t>
        <a:bodyPr/>
        <a:lstStyle/>
        <a:p>
          <a:endParaRPr lang="pt-PT" sz="1200" dirty="0"/>
        </a:p>
      </dgm:t>
    </dgm:pt>
    <dgm:pt modelId="{648CFAD4-EF82-4C4C-880D-953D37BA91D3}" type="parTrans" cxnId="{B7810FA2-6263-4171-AB6E-E2AD755C8640}">
      <dgm:prSet/>
      <dgm:spPr/>
      <dgm:t>
        <a:bodyPr/>
        <a:lstStyle/>
        <a:p>
          <a:endParaRPr lang="pt-PT"/>
        </a:p>
      </dgm:t>
    </dgm:pt>
    <dgm:pt modelId="{444801E5-3834-4918-BF42-F623D8EF975D}" type="sibTrans" cxnId="{B7810FA2-6263-4171-AB6E-E2AD755C8640}">
      <dgm:prSet/>
      <dgm:spPr/>
      <dgm:t>
        <a:bodyPr/>
        <a:lstStyle/>
        <a:p>
          <a:endParaRPr lang="pt-PT"/>
        </a:p>
      </dgm:t>
    </dgm:pt>
    <dgm:pt modelId="{B58E644D-132E-411F-AA83-411DDDF01422}" type="pres">
      <dgm:prSet presAssocID="{16B0D441-37D8-41C5-894F-C2648B9BCAD8}" presName="linearFlow" presStyleCnt="0">
        <dgm:presLayoutVars>
          <dgm:dir/>
          <dgm:resizeHandles val="exact"/>
        </dgm:presLayoutVars>
      </dgm:prSet>
      <dgm:spPr/>
    </dgm:pt>
    <dgm:pt modelId="{4C3703C8-22B7-44F7-B032-9584DFB6186F}" type="pres">
      <dgm:prSet presAssocID="{A76D2D8E-6322-472C-B23C-715D8A352370}" presName="node" presStyleLbl="node1" presStyleIdx="0" presStyleCnt="4">
        <dgm:presLayoutVars>
          <dgm:bulletEnabled val="1"/>
        </dgm:presLayoutVars>
      </dgm:prSet>
      <dgm:spPr/>
    </dgm:pt>
    <dgm:pt modelId="{6667D433-0234-4F04-9880-B40923D3CAF0}" type="pres">
      <dgm:prSet presAssocID="{444801E5-3834-4918-BF42-F623D8EF975D}" presName="spacerL" presStyleCnt="0"/>
      <dgm:spPr/>
    </dgm:pt>
    <dgm:pt modelId="{E04887BC-957A-4B5B-93A1-C8B9CD7C4A2C}" type="pres">
      <dgm:prSet presAssocID="{444801E5-3834-4918-BF42-F623D8EF975D}" presName="sibTrans" presStyleLbl="sibTrans2D1" presStyleIdx="0" presStyleCnt="3"/>
      <dgm:spPr/>
    </dgm:pt>
    <dgm:pt modelId="{55F9DD76-9D7F-402A-90D2-F42890774D70}" type="pres">
      <dgm:prSet presAssocID="{444801E5-3834-4918-BF42-F623D8EF975D}" presName="spacerR" presStyleCnt="0"/>
      <dgm:spPr/>
    </dgm:pt>
    <dgm:pt modelId="{68BBF853-64B5-4FE8-84A8-84E3F88DB639}" type="pres">
      <dgm:prSet presAssocID="{AF66B855-C78D-4680-B00C-11B9590A077F}" presName="node" presStyleLbl="node1" presStyleIdx="1" presStyleCnt="4">
        <dgm:presLayoutVars>
          <dgm:bulletEnabled val="1"/>
        </dgm:presLayoutVars>
      </dgm:prSet>
      <dgm:spPr/>
    </dgm:pt>
    <dgm:pt modelId="{035F157E-F623-40F9-932A-C52D32B0D85B}" type="pres">
      <dgm:prSet presAssocID="{E5C0DCD2-C02E-49FD-9C41-A0B9B1318093}" presName="spacerL" presStyleCnt="0"/>
      <dgm:spPr/>
    </dgm:pt>
    <dgm:pt modelId="{6FD3A898-4205-4DAF-A784-63B4DC168738}" type="pres">
      <dgm:prSet presAssocID="{E5C0DCD2-C02E-49FD-9C41-A0B9B1318093}" presName="sibTrans" presStyleLbl="sibTrans2D1" presStyleIdx="1" presStyleCnt="3"/>
      <dgm:spPr/>
    </dgm:pt>
    <dgm:pt modelId="{43C01B07-984C-4A9C-A401-9D6C1CDAD54B}" type="pres">
      <dgm:prSet presAssocID="{E5C0DCD2-C02E-49FD-9C41-A0B9B1318093}" presName="spacerR" presStyleCnt="0"/>
      <dgm:spPr/>
    </dgm:pt>
    <dgm:pt modelId="{271D41A0-CC34-41E3-AD89-9A162EAE4F01}" type="pres">
      <dgm:prSet presAssocID="{A2AA0400-E928-4630-9D3D-F8F81BA60A61}" presName="node" presStyleLbl="node1" presStyleIdx="2" presStyleCnt="4">
        <dgm:presLayoutVars>
          <dgm:bulletEnabled val="1"/>
        </dgm:presLayoutVars>
      </dgm:prSet>
      <dgm:spPr/>
    </dgm:pt>
    <dgm:pt modelId="{67DD6B60-45D4-4189-8709-F6DAA03CBA2E}" type="pres">
      <dgm:prSet presAssocID="{1A73FA3A-AA40-40D6-AAFB-47F37A0D2490}" presName="spacerL" presStyleCnt="0"/>
      <dgm:spPr/>
    </dgm:pt>
    <dgm:pt modelId="{6AD5D824-7461-4C3A-B697-CF0BD3A465FD}" type="pres">
      <dgm:prSet presAssocID="{1A73FA3A-AA40-40D6-AAFB-47F37A0D2490}" presName="sibTrans" presStyleLbl="sibTrans2D1" presStyleIdx="2" presStyleCnt="3"/>
      <dgm:spPr/>
    </dgm:pt>
    <dgm:pt modelId="{B0F3A009-B8D1-4712-83ED-BD93F98062F8}" type="pres">
      <dgm:prSet presAssocID="{1A73FA3A-AA40-40D6-AAFB-47F37A0D2490}" presName="spacerR" presStyleCnt="0"/>
      <dgm:spPr/>
    </dgm:pt>
    <dgm:pt modelId="{CEB63B7F-59A3-4EDA-99BA-8545207C9CEC}" type="pres">
      <dgm:prSet presAssocID="{AD6DD452-DD28-4678-950C-BFC71FBFDA10}" presName="node" presStyleLbl="node1" presStyleIdx="3" presStyleCnt="4">
        <dgm:presLayoutVars>
          <dgm:bulletEnabled val="1"/>
        </dgm:presLayoutVars>
      </dgm:prSet>
      <dgm:spPr/>
    </dgm:pt>
  </dgm:ptLst>
  <dgm:cxnLst>
    <dgm:cxn modelId="{3F1FA90C-7886-444B-AE38-E2E455E12370}" srcId="{16B0D441-37D8-41C5-894F-C2648B9BCAD8}" destId="{A2AA0400-E928-4630-9D3D-F8F81BA60A61}" srcOrd="2" destOrd="0" parTransId="{6E109D32-9E3A-492E-89E3-415A51C93D9D}" sibTransId="{1A73FA3A-AA40-40D6-AAFB-47F37A0D2490}"/>
    <dgm:cxn modelId="{DE3BFB0F-A7C7-421B-B3FB-35C6036D2C3B}" type="presOf" srcId="{AD6DD452-DD28-4678-950C-BFC71FBFDA10}" destId="{CEB63B7F-59A3-4EDA-99BA-8545207C9CEC}" srcOrd="0" destOrd="0" presId="urn:microsoft.com/office/officeart/2005/8/layout/equation1"/>
    <dgm:cxn modelId="{0306C335-5769-4E59-96E5-EFBBF51083C6}" type="presOf" srcId="{AF66B855-C78D-4680-B00C-11B9590A077F}" destId="{68BBF853-64B5-4FE8-84A8-84E3F88DB639}" srcOrd="0" destOrd="0" presId="urn:microsoft.com/office/officeart/2005/8/layout/equation1"/>
    <dgm:cxn modelId="{15566164-11C4-45CD-95EF-B7317D822918}" type="presOf" srcId="{A2AA0400-E928-4630-9D3D-F8F81BA60A61}" destId="{271D41A0-CC34-41E3-AD89-9A162EAE4F01}" srcOrd="0" destOrd="0" presId="urn:microsoft.com/office/officeart/2005/8/layout/equation1"/>
    <dgm:cxn modelId="{D01C6D9E-8CEA-409F-9C68-F3047BA890D0}" type="presOf" srcId="{1A73FA3A-AA40-40D6-AAFB-47F37A0D2490}" destId="{6AD5D824-7461-4C3A-B697-CF0BD3A465FD}" srcOrd="0" destOrd="0" presId="urn:microsoft.com/office/officeart/2005/8/layout/equation1"/>
    <dgm:cxn modelId="{75CA5BA1-0776-4D1F-A134-6DF487D6672C}" type="presOf" srcId="{444801E5-3834-4918-BF42-F623D8EF975D}" destId="{E04887BC-957A-4B5B-93A1-C8B9CD7C4A2C}" srcOrd="0" destOrd="0" presId="urn:microsoft.com/office/officeart/2005/8/layout/equation1"/>
    <dgm:cxn modelId="{B7810FA2-6263-4171-AB6E-E2AD755C8640}" srcId="{16B0D441-37D8-41C5-894F-C2648B9BCAD8}" destId="{A76D2D8E-6322-472C-B23C-715D8A352370}" srcOrd="0" destOrd="0" parTransId="{648CFAD4-EF82-4C4C-880D-953D37BA91D3}" sibTransId="{444801E5-3834-4918-BF42-F623D8EF975D}"/>
    <dgm:cxn modelId="{4A8DC4B2-454E-4AB9-9112-2EAF2C5969B3}" type="presOf" srcId="{A76D2D8E-6322-472C-B23C-715D8A352370}" destId="{4C3703C8-22B7-44F7-B032-9584DFB6186F}" srcOrd="0" destOrd="0" presId="urn:microsoft.com/office/officeart/2005/8/layout/equation1"/>
    <dgm:cxn modelId="{299960B7-2371-4F7F-AF75-A78B30130EB7}" srcId="{16B0D441-37D8-41C5-894F-C2648B9BCAD8}" destId="{AF66B855-C78D-4680-B00C-11B9590A077F}" srcOrd="1" destOrd="0" parTransId="{AD9B1688-89F8-44CE-B733-9B9E8C7A858E}" sibTransId="{E5C0DCD2-C02E-49FD-9C41-A0B9B1318093}"/>
    <dgm:cxn modelId="{DFCB75BB-FE34-4E51-865F-A94DA47FE6B8}" type="presOf" srcId="{16B0D441-37D8-41C5-894F-C2648B9BCAD8}" destId="{B58E644D-132E-411F-AA83-411DDDF01422}" srcOrd="0" destOrd="0" presId="urn:microsoft.com/office/officeart/2005/8/layout/equation1"/>
    <dgm:cxn modelId="{DFE7E0BE-0F93-4A36-B38B-E76749C203FE}" type="presOf" srcId="{E5C0DCD2-C02E-49FD-9C41-A0B9B1318093}" destId="{6FD3A898-4205-4DAF-A784-63B4DC168738}" srcOrd="0" destOrd="0" presId="urn:microsoft.com/office/officeart/2005/8/layout/equation1"/>
    <dgm:cxn modelId="{80625FEC-5344-4A89-B4EB-7A59D1C7C669}" srcId="{16B0D441-37D8-41C5-894F-C2648B9BCAD8}" destId="{AD6DD452-DD28-4678-950C-BFC71FBFDA10}" srcOrd="3" destOrd="0" parTransId="{201005D7-CBAA-4130-A7BB-8567E768AA6F}" sibTransId="{D7FFBA3A-0EB8-4385-9553-FBDD63DA7C5B}"/>
    <dgm:cxn modelId="{62767BA2-2D0D-44F2-9D19-42EBFF384FC2}" type="presParOf" srcId="{B58E644D-132E-411F-AA83-411DDDF01422}" destId="{4C3703C8-22B7-44F7-B032-9584DFB6186F}" srcOrd="0" destOrd="0" presId="urn:microsoft.com/office/officeart/2005/8/layout/equation1"/>
    <dgm:cxn modelId="{8A953866-007A-4A5F-A671-A3E2C1ADF911}" type="presParOf" srcId="{B58E644D-132E-411F-AA83-411DDDF01422}" destId="{6667D433-0234-4F04-9880-B40923D3CAF0}" srcOrd="1" destOrd="0" presId="urn:microsoft.com/office/officeart/2005/8/layout/equation1"/>
    <dgm:cxn modelId="{6064A50A-727E-411D-ADB2-F01C2E8D2BBE}" type="presParOf" srcId="{B58E644D-132E-411F-AA83-411DDDF01422}" destId="{E04887BC-957A-4B5B-93A1-C8B9CD7C4A2C}" srcOrd="2" destOrd="0" presId="urn:microsoft.com/office/officeart/2005/8/layout/equation1"/>
    <dgm:cxn modelId="{B793A8BB-A96D-46CC-A1A3-949111D868A4}" type="presParOf" srcId="{B58E644D-132E-411F-AA83-411DDDF01422}" destId="{55F9DD76-9D7F-402A-90D2-F42890774D70}" srcOrd="3" destOrd="0" presId="urn:microsoft.com/office/officeart/2005/8/layout/equation1"/>
    <dgm:cxn modelId="{3D949CE1-851A-4806-A4EE-9149F725B75E}" type="presParOf" srcId="{B58E644D-132E-411F-AA83-411DDDF01422}" destId="{68BBF853-64B5-4FE8-84A8-84E3F88DB639}" srcOrd="4" destOrd="0" presId="urn:microsoft.com/office/officeart/2005/8/layout/equation1"/>
    <dgm:cxn modelId="{AE1BD2FE-2A56-4B67-8783-7EB217B2B75D}" type="presParOf" srcId="{B58E644D-132E-411F-AA83-411DDDF01422}" destId="{035F157E-F623-40F9-932A-C52D32B0D85B}" srcOrd="5" destOrd="0" presId="urn:microsoft.com/office/officeart/2005/8/layout/equation1"/>
    <dgm:cxn modelId="{63F4B934-9E40-4CF2-A041-F1972E7F1272}" type="presParOf" srcId="{B58E644D-132E-411F-AA83-411DDDF01422}" destId="{6FD3A898-4205-4DAF-A784-63B4DC168738}" srcOrd="6" destOrd="0" presId="urn:microsoft.com/office/officeart/2005/8/layout/equation1"/>
    <dgm:cxn modelId="{25255257-BDB0-416D-9D4E-8323DC218437}" type="presParOf" srcId="{B58E644D-132E-411F-AA83-411DDDF01422}" destId="{43C01B07-984C-4A9C-A401-9D6C1CDAD54B}" srcOrd="7" destOrd="0" presId="urn:microsoft.com/office/officeart/2005/8/layout/equation1"/>
    <dgm:cxn modelId="{E54764BC-FF9B-4D9C-B2AF-BDAA50BD423A}" type="presParOf" srcId="{B58E644D-132E-411F-AA83-411DDDF01422}" destId="{271D41A0-CC34-41E3-AD89-9A162EAE4F01}" srcOrd="8" destOrd="0" presId="urn:microsoft.com/office/officeart/2005/8/layout/equation1"/>
    <dgm:cxn modelId="{836CACC1-4D66-4EE9-ADE2-BEA34D97C9DD}" type="presParOf" srcId="{B58E644D-132E-411F-AA83-411DDDF01422}" destId="{67DD6B60-45D4-4189-8709-F6DAA03CBA2E}" srcOrd="9" destOrd="0" presId="urn:microsoft.com/office/officeart/2005/8/layout/equation1"/>
    <dgm:cxn modelId="{36977112-4069-43A6-9FBD-DAC855A373BB}" type="presParOf" srcId="{B58E644D-132E-411F-AA83-411DDDF01422}" destId="{6AD5D824-7461-4C3A-B697-CF0BD3A465FD}" srcOrd="10" destOrd="0" presId="urn:microsoft.com/office/officeart/2005/8/layout/equation1"/>
    <dgm:cxn modelId="{B34CC953-770A-42D0-817D-DF03641A7D2F}" type="presParOf" srcId="{B58E644D-132E-411F-AA83-411DDDF01422}" destId="{B0F3A009-B8D1-4712-83ED-BD93F98062F8}" srcOrd="11" destOrd="0" presId="urn:microsoft.com/office/officeart/2005/8/layout/equation1"/>
    <dgm:cxn modelId="{0617B440-6BD8-4041-8456-4619AC46E5E5}" type="presParOf" srcId="{B58E644D-132E-411F-AA83-411DDDF01422}" destId="{CEB63B7F-59A3-4EDA-99BA-8545207C9CEC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546F2-241A-470C-B6A5-ACDB6508516A}">
      <dsp:nvSpPr>
        <dsp:cNvPr id="0" name=""/>
        <dsp:cNvSpPr/>
      </dsp:nvSpPr>
      <dsp:spPr>
        <a:xfrm>
          <a:off x="1142058" y="452"/>
          <a:ext cx="2204119" cy="1322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Informatização</a:t>
          </a:r>
        </a:p>
      </dsp:txBody>
      <dsp:txXfrm>
        <a:off x="1142058" y="452"/>
        <a:ext cx="2204119" cy="1322471"/>
      </dsp:txXfrm>
    </dsp:sp>
    <dsp:sp modelId="{1E03A0B3-1A33-4623-963A-05675B72094F}">
      <dsp:nvSpPr>
        <dsp:cNvPr id="0" name=""/>
        <dsp:cNvSpPr/>
      </dsp:nvSpPr>
      <dsp:spPr>
        <a:xfrm>
          <a:off x="3566589" y="452"/>
          <a:ext cx="2204119" cy="1322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Agilidade</a:t>
          </a:r>
        </a:p>
      </dsp:txBody>
      <dsp:txXfrm>
        <a:off x="3566589" y="452"/>
        <a:ext cx="2204119" cy="1322471"/>
      </dsp:txXfrm>
    </dsp:sp>
    <dsp:sp modelId="{2B156BF9-9890-48F6-88EA-0D62D0E732A6}">
      <dsp:nvSpPr>
        <dsp:cNvPr id="0" name=""/>
        <dsp:cNvSpPr/>
      </dsp:nvSpPr>
      <dsp:spPr>
        <a:xfrm>
          <a:off x="1142058" y="1543336"/>
          <a:ext cx="2204119" cy="1322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Dinamismo</a:t>
          </a:r>
        </a:p>
      </dsp:txBody>
      <dsp:txXfrm>
        <a:off x="1142058" y="1543336"/>
        <a:ext cx="2204119" cy="1322471"/>
      </dsp:txXfrm>
    </dsp:sp>
    <dsp:sp modelId="{90B52B1A-A2C2-4B1A-9871-39F307123BBE}">
      <dsp:nvSpPr>
        <dsp:cNvPr id="0" name=""/>
        <dsp:cNvSpPr/>
      </dsp:nvSpPr>
      <dsp:spPr>
        <a:xfrm>
          <a:off x="3566589" y="1543336"/>
          <a:ext cx="2204119" cy="1322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Mais Público</a:t>
          </a:r>
        </a:p>
      </dsp:txBody>
      <dsp:txXfrm>
        <a:off x="3566589" y="1543336"/>
        <a:ext cx="2204119" cy="1322471"/>
      </dsp:txXfrm>
    </dsp:sp>
    <dsp:sp modelId="{3E58244A-9BDA-412C-880B-C2CC29FE6665}">
      <dsp:nvSpPr>
        <dsp:cNvPr id="0" name=""/>
        <dsp:cNvSpPr/>
      </dsp:nvSpPr>
      <dsp:spPr>
        <a:xfrm>
          <a:off x="2354324" y="3086219"/>
          <a:ext cx="2204119" cy="1322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Estatísticas</a:t>
          </a:r>
        </a:p>
      </dsp:txBody>
      <dsp:txXfrm>
        <a:off x="2354324" y="3086219"/>
        <a:ext cx="2204119" cy="13224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02582-22AF-4A0C-B2EA-28AA6317CA5D}">
      <dsp:nvSpPr>
        <dsp:cNvPr id="0" name=""/>
        <dsp:cNvSpPr/>
      </dsp:nvSpPr>
      <dsp:spPr>
        <a:xfrm>
          <a:off x="-5179074" y="-793303"/>
          <a:ext cx="6167443" cy="6167443"/>
        </a:xfrm>
        <a:prstGeom prst="blockArc">
          <a:avLst>
            <a:gd name="adj1" fmla="val 18900000"/>
            <a:gd name="adj2" fmla="val 2700000"/>
            <a:gd name="adj3" fmla="val 35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20580-2468-4756-819C-10B03D6F701B}">
      <dsp:nvSpPr>
        <dsp:cNvPr id="0" name=""/>
        <dsp:cNvSpPr/>
      </dsp:nvSpPr>
      <dsp:spPr>
        <a:xfrm>
          <a:off x="432297" y="286210"/>
          <a:ext cx="6879662" cy="572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65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Gestão de Utilizadores, Animais e Intervenções Médicas</a:t>
          </a:r>
        </a:p>
      </dsp:txBody>
      <dsp:txXfrm>
        <a:off x="432297" y="286210"/>
        <a:ext cx="6879662" cy="572787"/>
      </dsp:txXfrm>
    </dsp:sp>
    <dsp:sp modelId="{DB356D54-0AB8-4247-9B8C-3E4D3D4E3271}">
      <dsp:nvSpPr>
        <dsp:cNvPr id="0" name=""/>
        <dsp:cNvSpPr/>
      </dsp:nvSpPr>
      <dsp:spPr>
        <a:xfrm>
          <a:off x="74304" y="214612"/>
          <a:ext cx="715984" cy="715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C5C7A-9F7C-4857-B0EB-92735658040B}">
      <dsp:nvSpPr>
        <dsp:cNvPr id="0" name=""/>
        <dsp:cNvSpPr/>
      </dsp:nvSpPr>
      <dsp:spPr>
        <a:xfrm>
          <a:off x="842739" y="1145117"/>
          <a:ext cx="6469219" cy="572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65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Fórum com publicações referentes aos animais</a:t>
          </a:r>
        </a:p>
      </dsp:txBody>
      <dsp:txXfrm>
        <a:off x="842739" y="1145117"/>
        <a:ext cx="6469219" cy="572787"/>
      </dsp:txXfrm>
    </dsp:sp>
    <dsp:sp modelId="{C140EA93-8654-464C-975A-D0FB9682D684}">
      <dsp:nvSpPr>
        <dsp:cNvPr id="0" name=""/>
        <dsp:cNvSpPr/>
      </dsp:nvSpPr>
      <dsp:spPr>
        <a:xfrm>
          <a:off x="484747" y="1073518"/>
          <a:ext cx="715984" cy="715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D85E05-81E6-4631-BE10-152832F737B7}">
      <dsp:nvSpPr>
        <dsp:cNvPr id="0" name=""/>
        <dsp:cNvSpPr/>
      </dsp:nvSpPr>
      <dsp:spPr>
        <a:xfrm>
          <a:off x="968712" y="2004024"/>
          <a:ext cx="6343246" cy="572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65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Pedidos de Adoções e de Acolhimento</a:t>
          </a:r>
        </a:p>
      </dsp:txBody>
      <dsp:txXfrm>
        <a:off x="968712" y="2004024"/>
        <a:ext cx="6343246" cy="572787"/>
      </dsp:txXfrm>
    </dsp:sp>
    <dsp:sp modelId="{928B53D0-6D06-4921-9402-C15515FC2C32}">
      <dsp:nvSpPr>
        <dsp:cNvPr id="0" name=""/>
        <dsp:cNvSpPr/>
      </dsp:nvSpPr>
      <dsp:spPr>
        <a:xfrm>
          <a:off x="610720" y="1932425"/>
          <a:ext cx="715984" cy="715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1525B7-0C5B-4742-8BD6-7C408EB92313}">
      <dsp:nvSpPr>
        <dsp:cNvPr id="0" name=""/>
        <dsp:cNvSpPr/>
      </dsp:nvSpPr>
      <dsp:spPr>
        <a:xfrm>
          <a:off x="842739" y="2862930"/>
          <a:ext cx="6469219" cy="572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65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Alertas/Notificações</a:t>
          </a:r>
        </a:p>
      </dsp:txBody>
      <dsp:txXfrm>
        <a:off x="842739" y="2862930"/>
        <a:ext cx="6469219" cy="572787"/>
      </dsp:txXfrm>
    </dsp:sp>
    <dsp:sp modelId="{2E6BA39F-ACAC-4D21-AFF5-EE908A46D9A4}">
      <dsp:nvSpPr>
        <dsp:cNvPr id="0" name=""/>
        <dsp:cNvSpPr/>
      </dsp:nvSpPr>
      <dsp:spPr>
        <a:xfrm>
          <a:off x="484747" y="2791332"/>
          <a:ext cx="715984" cy="715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218D0-2EEC-4B22-BD6F-BACFE252C908}">
      <dsp:nvSpPr>
        <dsp:cNvPr id="0" name=""/>
        <dsp:cNvSpPr/>
      </dsp:nvSpPr>
      <dsp:spPr>
        <a:xfrm>
          <a:off x="432297" y="3721837"/>
          <a:ext cx="6879662" cy="572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65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Estatísticas do tipo </a:t>
          </a:r>
          <a:r>
            <a:rPr lang="pt-PT" sz="2200" kern="1200" dirty="0" err="1"/>
            <a:t>Dashboard</a:t>
          </a:r>
          <a:endParaRPr lang="pt-PT" sz="2200" kern="1200" dirty="0"/>
        </a:p>
      </dsp:txBody>
      <dsp:txXfrm>
        <a:off x="432297" y="3721837"/>
        <a:ext cx="6879662" cy="572787"/>
      </dsp:txXfrm>
    </dsp:sp>
    <dsp:sp modelId="{DD7898AF-7655-45FE-A538-3A4C3ABB4664}">
      <dsp:nvSpPr>
        <dsp:cNvPr id="0" name=""/>
        <dsp:cNvSpPr/>
      </dsp:nvSpPr>
      <dsp:spPr>
        <a:xfrm>
          <a:off x="74304" y="3650239"/>
          <a:ext cx="715984" cy="715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FB1C1-DEDB-4D42-8005-0E20C30FBC2F}">
      <dsp:nvSpPr>
        <dsp:cNvPr id="0" name=""/>
        <dsp:cNvSpPr/>
      </dsp:nvSpPr>
      <dsp:spPr>
        <a:xfrm>
          <a:off x="2808314" y="1715037"/>
          <a:ext cx="4823258" cy="8772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Concorrência de utilizadores</a:t>
          </a:r>
        </a:p>
      </dsp:txBody>
      <dsp:txXfrm>
        <a:off x="3580035" y="1715037"/>
        <a:ext cx="4051537" cy="877255"/>
      </dsp:txXfrm>
    </dsp:sp>
    <dsp:sp modelId="{619C8CCD-E3FF-46D1-8AFC-C4F9AA96CD50}">
      <dsp:nvSpPr>
        <dsp:cNvPr id="0" name=""/>
        <dsp:cNvSpPr/>
      </dsp:nvSpPr>
      <dsp:spPr>
        <a:xfrm>
          <a:off x="2088240" y="994960"/>
          <a:ext cx="1387589" cy="13875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Aplicação Web</a:t>
          </a:r>
        </a:p>
      </dsp:txBody>
      <dsp:txXfrm>
        <a:off x="2291448" y="1198162"/>
        <a:ext cx="981173" cy="9811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9309F-37FA-4EE4-92B7-AC2B70ECF576}">
      <dsp:nvSpPr>
        <dsp:cNvPr id="0" name=""/>
        <dsp:cNvSpPr/>
      </dsp:nvSpPr>
      <dsp:spPr>
        <a:xfrm rot="5400000">
          <a:off x="-205264" y="206821"/>
          <a:ext cx="1368433" cy="9579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b="1" kern="1200" dirty="0"/>
            <a:t>Sprint 1</a:t>
          </a:r>
        </a:p>
      </dsp:txBody>
      <dsp:txXfrm rot="-5400000">
        <a:off x="2" y="480508"/>
        <a:ext cx="957903" cy="410530"/>
      </dsp:txXfrm>
    </dsp:sp>
    <dsp:sp modelId="{27DF21BC-9B7E-4098-B495-2178AD8C3B8A}">
      <dsp:nvSpPr>
        <dsp:cNvPr id="0" name=""/>
        <dsp:cNvSpPr/>
      </dsp:nvSpPr>
      <dsp:spPr>
        <a:xfrm rot="5400000">
          <a:off x="2914530" y="-1955070"/>
          <a:ext cx="889481" cy="48027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2700" kern="1200" dirty="0"/>
            <a:t>Autenticações &amp; Perfis</a:t>
          </a:r>
          <a:endParaRPr lang="en-US" sz="2700" kern="1200" dirty="0"/>
        </a:p>
      </dsp:txBody>
      <dsp:txXfrm rot="-5400000">
        <a:off x="957903" y="44978"/>
        <a:ext cx="4759315" cy="802639"/>
      </dsp:txXfrm>
    </dsp:sp>
    <dsp:sp modelId="{1DF883BB-6743-4014-AD9A-9D71C62914DB}">
      <dsp:nvSpPr>
        <dsp:cNvPr id="0" name=""/>
        <dsp:cNvSpPr/>
      </dsp:nvSpPr>
      <dsp:spPr>
        <a:xfrm rot="5400000">
          <a:off x="-205264" y="1429826"/>
          <a:ext cx="1368433" cy="95790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b="1" kern="1200" dirty="0"/>
            <a:t>Sprint 2</a:t>
          </a:r>
        </a:p>
      </dsp:txBody>
      <dsp:txXfrm rot="-5400000">
        <a:off x="2" y="1703513"/>
        <a:ext cx="957903" cy="410530"/>
      </dsp:txXfrm>
    </dsp:sp>
    <dsp:sp modelId="{DE842E1E-3F9F-450A-989E-B1237026BEC1}">
      <dsp:nvSpPr>
        <dsp:cNvPr id="0" name=""/>
        <dsp:cNvSpPr/>
      </dsp:nvSpPr>
      <dsp:spPr>
        <a:xfrm rot="5400000">
          <a:off x="2914530" y="-732066"/>
          <a:ext cx="889481" cy="48027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2700" kern="1200" dirty="0"/>
            <a:t>Animais</a:t>
          </a:r>
          <a:endParaRPr lang="en-US" sz="2700" kern="1200" dirty="0"/>
        </a:p>
      </dsp:txBody>
      <dsp:txXfrm rot="-5400000">
        <a:off x="957903" y="1267982"/>
        <a:ext cx="4759315" cy="802639"/>
      </dsp:txXfrm>
    </dsp:sp>
    <dsp:sp modelId="{666DCDD6-83F9-4EE7-B950-1FC9E9652E1B}">
      <dsp:nvSpPr>
        <dsp:cNvPr id="0" name=""/>
        <dsp:cNvSpPr/>
      </dsp:nvSpPr>
      <dsp:spPr>
        <a:xfrm rot="5400000">
          <a:off x="-205264" y="2652830"/>
          <a:ext cx="1368433" cy="95790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b="1" kern="1200" dirty="0"/>
            <a:t>Sprint 3</a:t>
          </a:r>
        </a:p>
      </dsp:txBody>
      <dsp:txXfrm rot="-5400000">
        <a:off x="2" y="2926517"/>
        <a:ext cx="957903" cy="410530"/>
      </dsp:txXfrm>
    </dsp:sp>
    <dsp:sp modelId="{2343E1A0-9096-4A4F-9AB5-9EE243FAB4EB}">
      <dsp:nvSpPr>
        <dsp:cNvPr id="0" name=""/>
        <dsp:cNvSpPr/>
      </dsp:nvSpPr>
      <dsp:spPr>
        <a:xfrm rot="5400000">
          <a:off x="2914530" y="490938"/>
          <a:ext cx="889481" cy="48027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2700" kern="1200" dirty="0"/>
            <a:t>Adoções, Intervenções Médicas e Notificações</a:t>
          </a:r>
          <a:endParaRPr lang="en-US" sz="2700" kern="1200" dirty="0"/>
        </a:p>
      </dsp:txBody>
      <dsp:txXfrm rot="-5400000">
        <a:off x="957903" y="2490987"/>
        <a:ext cx="4759315" cy="802639"/>
      </dsp:txXfrm>
    </dsp:sp>
    <dsp:sp modelId="{A4C290BC-D282-4E28-BF75-8DEEF5C2764C}">
      <dsp:nvSpPr>
        <dsp:cNvPr id="0" name=""/>
        <dsp:cNvSpPr/>
      </dsp:nvSpPr>
      <dsp:spPr>
        <a:xfrm rot="5400000">
          <a:off x="-205264" y="3875835"/>
          <a:ext cx="1368433" cy="95790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b="1" kern="1200" dirty="0"/>
            <a:t>Sprint 4</a:t>
          </a:r>
          <a:endParaRPr lang="en-US" sz="2200" b="1" kern="1200" dirty="0"/>
        </a:p>
      </dsp:txBody>
      <dsp:txXfrm rot="-5400000">
        <a:off x="2" y="4149522"/>
        <a:ext cx="957903" cy="410530"/>
      </dsp:txXfrm>
    </dsp:sp>
    <dsp:sp modelId="{61F045DD-E075-44E5-9CF6-68965AF17C44}">
      <dsp:nvSpPr>
        <dsp:cNvPr id="0" name=""/>
        <dsp:cNvSpPr/>
      </dsp:nvSpPr>
      <dsp:spPr>
        <a:xfrm rot="5400000">
          <a:off x="2914530" y="1713942"/>
          <a:ext cx="889481" cy="48027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2700" kern="1200" dirty="0" err="1"/>
            <a:t>Dashboard</a:t>
          </a:r>
          <a:r>
            <a:rPr lang="pt-PT" sz="2700" kern="1200" dirty="0"/>
            <a:t>, Correções e Testes</a:t>
          </a:r>
          <a:endParaRPr lang="en-US" sz="2700" kern="1200" dirty="0"/>
        </a:p>
      </dsp:txBody>
      <dsp:txXfrm rot="-5400000">
        <a:off x="957903" y="3713991"/>
        <a:ext cx="4759315" cy="8026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703C8-22B7-44F7-B032-9584DFB6186F}">
      <dsp:nvSpPr>
        <dsp:cNvPr id="0" name=""/>
        <dsp:cNvSpPr/>
      </dsp:nvSpPr>
      <dsp:spPr>
        <a:xfrm>
          <a:off x="6088" y="784643"/>
          <a:ext cx="1691528" cy="16915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200" kern="1200" dirty="0"/>
        </a:p>
      </dsp:txBody>
      <dsp:txXfrm>
        <a:off x="253807" y="1032362"/>
        <a:ext cx="1196090" cy="1196090"/>
      </dsp:txXfrm>
    </dsp:sp>
    <dsp:sp modelId="{E04887BC-957A-4B5B-93A1-C8B9CD7C4A2C}">
      <dsp:nvSpPr>
        <dsp:cNvPr id="0" name=""/>
        <dsp:cNvSpPr/>
      </dsp:nvSpPr>
      <dsp:spPr>
        <a:xfrm>
          <a:off x="1834969" y="1139864"/>
          <a:ext cx="981086" cy="98108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400" kern="1200"/>
        </a:p>
      </dsp:txBody>
      <dsp:txXfrm>
        <a:off x="1965012" y="1515031"/>
        <a:ext cx="721000" cy="230752"/>
      </dsp:txXfrm>
    </dsp:sp>
    <dsp:sp modelId="{68BBF853-64B5-4FE8-84A8-84E3F88DB639}">
      <dsp:nvSpPr>
        <dsp:cNvPr id="0" name=""/>
        <dsp:cNvSpPr/>
      </dsp:nvSpPr>
      <dsp:spPr>
        <a:xfrm>
          <a:off x="2953408" y="784643"/>
          <a:ext cx="1691528" cy="16915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Hospedagem e serviços no </a:t>
          </a:r>
          <a:r>
            <a:rPr lang="pt-PT" sz="1700" i="0" kern="1200" dirty="0" err="1"/>
            <a:t>Azure</a:t>
          </a:r>
          <a:endParaRPr lang="pt-PT" sz="1700" i="0" kern="1200" dirty="0"/>
        </a:p>
      </dsp:txBody>
      <dsp:txXfrm>
        <a:off x="3201127" y="1032362"/>
        <a:ext cx="1196090" cy="1196090"/>
      </dsp:txXfrm>
    </dsp:sp>
    <dsp:sp modelId="{6FD3A898-4205-4DAF-A784-63B4DC168738}">
      <dsp:nvSpPr>
        <dsp:cNvPr id="0" name=""/>
        <dsp:cNvSpPr/>
      </dsp:nvSpPr>
      <dsp:spPr>
        <a:xfrm>
          <a:off x="4782289" y="1139864"/>
          <a:ext cx="981086" cy="98108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400" kern="1200"/>
        </a:p>
      </dsp:txBody>
      <dsp:txXfrm>
        <a:off x="4912332" y="1515031"/>
        <a:ext cx="721000" cy="230752"/>
      </dsp:txXfrm>
    </dsp:sp>
    <dsp:sp modelId="{271D41A0-CC34-41E3-AD89-9A162EAE4F01}">
      <dsp:nvSpPr>
        <dsp:cNvPr id="0" name=""/>
        <dsp:cNvSpPr/>
      </dsp:nvSpPr>
      <dsp:spPr>
        <a:xfrm>
          <a:off x="5900728" y="784643"/>
          <a:ext cx="1691528" cy="16915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Software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 err="1"/>
            <a:t>DevExpress</a:t>
          </a:r>
          <a:endParaRPr lang="pt-PT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(</a:t>
          </a:r>
          <a:r>
            <a:rPr lang="pt-PT" sz="1700" kern="1200" dirty="0" err="1"/>
            <a:t>Dashboard</a:t>
          </a:r>
          <a:r>
            <a:rPr lang="pt-PT" sz="1700" kern="1200" dirty="0"/>
            <a:t>)</a:t>
          </a:r>
        </a:p>
      </dsp:txBody>
      <dsp:txXfrm>
        <a:off x="6148447" y="1032362"/>
        <a:ext cx="1196090" cy="1196090"/>
      </dsp:txXfrm>
    </dsp:sp>
    <dsp:sp modelId="{6AD5D824-7461-4C3A-B697-CF0BD3A465FD}">
      <dsp:nvSpPr>
        <dsp:cNvPr id="0" name=""/>
        <dsp:cNvSpPr/>
      </dsp:nvSpPr>
      <dsp:spPr>
        <a:xfrm>
          <a:off x="7729609" y="1139864"/>
          <a:ext cx="981086" cy="981086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400" kern="1200"/>
        </a:p>
      </dsp:txBody>
      <dsp:txXfrm>
        <a:off x="7859652" y="1341968"/>
        <a:ext cx="721000" cy="576878"/>
      </dsp:txXfrm>
    </dsp:sp>
    <dsp:sp modelId="{CEB63B7F-59A3-4EDA-99BA-8545207C9CEC}">
      <dsp:nvSpPr>
        <dsp:cNvPr id="0" name=""/>
        <dsp:cNvSpPr/>
      </dsp:nvSpPr>
      <dsp:spPr>
        <a:xfrm>
          <a:off x="8848048" y="784643"/>
          <a:ext cx="1691528" cy="16915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Custo Estimado do Projeto</a:t>
          </a:r>
        </a:p>
      </dsp:txBody>
      <dsp:txXfrm>
        <a:off x="9095767" y="1032362"/>
        <a:ext cx="1196090" cy="1196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Marcador de Posição de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os Estilos de título do modelo global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93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xão Reta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xão Reta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xão Reta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22" name="Marcador de Posição d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23" name="Marcador de Posição do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Marcador de Posição do Número do Diapositivo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xão Reta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xão Reta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xão Reta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5" name="Marcador de Posição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7" name="Marcador de Posição de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Marcador de Posição de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Marcador de Posição de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Marcador de Posição de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4" name="Marcador de Posição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PT"/>
              <a:t>Editar os estilos de texto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4" name="Marcador de Posição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PT"/>
              <a:t>Editar os estilos de texto do Modelo Global</a:t>
            </a:r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PT"/>
              <a:t>Clique no ícone para adicionar uma imagem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Marcador de Posição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pt"/>
              <a:t>Clique para editar o estilo do título do Modelo Global</a:t>
            </a:r>
            <a:endParaRPr/>
          </a:p>
        </p:txBody>
      </p:sp>
      <p:sp>
        <p:nvSpPr>
          <p:cNvPr id="3" name="Marcador de Posição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5736" y="663119"/>
            <a:ext cx="8735325" cy="2000251"/>
          </a:xfrm>
        </p:spPr>
        <p:txBody>
          <a:bodyPr rtlCol="0">
            <a:normAutofit/>
          </a:bodyPr>
          <a:lstStyle/>
          <a:p>
            <a:pPr rtl="0"/>
            <a:r>
              <a:rPr lang="pt-PT" sz="6000" dirty="0" err="1"/>
              <a:t>AdotAqui</a:t>
            </a:r>
            <a:endParaRPr lang="pt-pt" sz="60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909837" y="2930688"/>
            <a:ext cx="5544616" cy="1342862"/>
          </a:xfrm>
        </p:spPr>
        <p:txBody>
          <a:bodyPr rtlCol="0">
            <a:normAutofit/>
          </a:bodyPr>
          <a:lstStyle/>
          <a:p>
            <a:pPr algn="ctr" rtl="0"/>
            <a:r>
              <a:rPr lang="pt-PT" sz="3200" dirty="0"/>
              <a:t>Engenharia de software</a:t>
            </a:r>
          </a:p>
          <a:p>
            <a:pPr algn="ctr" rtl="0"/>
            <a:r>
              <a:rPr lang="pt-PT" sz="3200" dirty="0"/>
              <a:t>2018/2019</a:t>
            </a:r>
            <a:endParaRPr lang="pt-pt" sz="3200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358B4AC4-8785-432B-A195-65B7CED8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1</a:t>
            </a:fld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845DB6-E99B-437B-AFCC-35B80C0AA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572" y="555591"/>
            <a:ext cx="1300593" cy="130059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6A13B1B-8E67-47D1-A34A-9BF91525AB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272" b="91696" l="3749" r="33741">
                        <a14:foregroundMark x1="24295" y1="25379" x2="24295" y2="25379"/>
                        <a14:foregroundMark x1="28683" y1="30682" x2="28683" y2="30682"/>
                        <a14:foregroundMark x1="14734" y1="41288" x2="14734" y2="41288"/>
                        <a14:foregroundMark x1="21473" y1="48864" x2="21473" y2="48864"/>
                        <a14:foregroundMark x1="21630" y1="48864" x2="21003" y2="51894"/>
                        <a14:foregroundMark x1="20533" y1="52652" x2="20533" y2="52652"/>
                        <a14:foregroundMark x1="19279" y1="53409" x2="19279" y2="53409"/>
                        <a14:foregroundMark x1="25235" y1="61742" x2="25235" y2="64773"/>
                        <a14:foregroundMark x1="19122" y1="56439" x2="19122" y2="56439"/>
                        <a14:foregroundMark x1="15517" y1="42045" x2="15517" y2="42045"/>
                        <a14:foregroundMark x1="9091" y1="60227" x2="9091" y2="60227"/>
                        <a14:foregroundMark x1="8934" y1="60227" x2="7837" y2="60227"/>
                        <a14:foregroundMark x1="18339" y1="74621" x2="18339" y2="74621"/>
                        <a14:foregroundMark x1="27429" y1="35227" x2="27429" y2="35227"/>
                      </a14:backgroundRemoval>
                    </a14:imgEffect>
                  </a14:imgLayer>
                </a14:imgProps>
              </a:ext>
            </a:extLst>
          </a:blip>
          <a:srcRect t="16969" r="62510"/>
          <a:stretch/>
        </p:blipFill>
        <p:spPr>
          <a:xfrm>
            <a:off x="10865087" y="5589240"/>
            <a:ext cx="1277997" cy="1171198"/>
          </a:xfrm>
          <a:prstGeom prst="rect">
            <a:avLst/>
          </a:prstGeom>
        </p:spPr>
      </p:pic>
      <p:sp>
        <p:nvSpPr>
          <p:cNvPr id="7" name="Subtítulo 4">
            <a:extLst>
              <a:ext uri="{FF2B5EF4-FFF2-40B4-BE49-F238E27FC236}">
                <a16:creationId xmlns:a16="http://schemas.microsoft.com/office/drawing/2014/main" id="{E9F014D2-E1CA-4CAE-A5A4-811BF1205A33}"/>
              </a:ext>
            </a:extLst>
          </p:cNvPr>
          <p:cNvSpPr txBox="1">
            <a:spLocks/>
          </p:cNvSpPr>
          <p:nvPr/>
        </p:nvSpPr>
        <p:spPr>
          <a:xfrm rot="19790513">
            <a:off x="8634708" y="4851892"/>
            <a:ext cx="6768752" cy="50775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/>
              <a:t>SW-03 | Grupo nº 4</a:t>
            </a:r>
            <a:endParaRPr lang="pt-pt" sz="1600" dirty="0"/>
          </a:p>
        </p:txBody>
      </p:sp>
      <p:sp>
        <p:nvSpPr>
          <p:cNvPr id="9" name="Subtítulo 4">
            <a:extLst>
              <a:ext uri="{FF2B5EF4-FFF2-40B4-BE49-F238E27FC236}">
                <a16:creationId xmlns:a16="http://schemas.microsoft.com/office/drawing/2014/main" id="{A92D93C9-E57C-41E6-BDF1-5A6D98DC56C1}"/>
              </a:ext>
            </a:extLst>
          </p:cNvPr>
          <p:cNvSpPr txBox="1">
            <a:spLocks/>
          </p:cNvSpPr>
          <p:nvPr/>
        </p:nvSpPr>
        <p:spPr>
          <a:xfrm rot="19768679">
            <a:off x="6906516" y="4828399"/>
            <a:ext cx="6768752" cy="50775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/>
              <a:t>César nero     Rúben FERREIRA     DAVID AFONSO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Estimativa de custos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FFC9CB5-77D3-4DF1-BFFA-3582FEE4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10</a:t>
            </a:fld>
            <a:endParaRPr lang="pt-PT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7195522-EFCC-44A4-8850-D2ECAC53EB9E}"/>
              </a:ext>
            </a:extLst>
          </p:cNvPr>
          <p:cNvGrpSpPr/>
          <p:nvPr/>
        </p:nvGrpSpPr>
        <p:grpSpPr>
          <a:xfrm>
            <a:off x="1269876" y="1798592"/>
            <a:ext cx="10579202" cy="3260816"/>
            <a:chOff x="1092764" y="600232"/>
            <a:chExt cx="10579202" cy="5444932"/>
          </a:xfrm>
        </p:grpSpPr>
        <p:graphicFrame>
          <p:nvGraphicFramePr>
            <p:cNvPr id="2" name="Diagrama 1">
              <a:extLst>
                <a:ext uri="{FF2B5EF4-FFF2-40B4-BE49-F238E27FC236}">
                  <a16:creationId xmlns:a16="http://schemas.microsoft.com/office/drawing/2014/main" id="{ECE5481E-89AF-4822-AC37-F2A87384423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61391210"/>
                </p:ext>
              </p:extLst>
            </p:nvPr>
          </p:nvGraphicFramePr>
          <p:xfrm>
            <a:off x="1126300" y="600232"/>
            <a:ext cx="10545666" cy="544493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463B2F36-BE2E-4D96-B009-F43963369B62}"/>
                </a:ext>
              </a:extLst>
            </p:cNvPr>
            <p:cNvSpPr/>
            <p:nvPr/>
          </p:nvSpPr>
          <p:spPr>
            <a:xfrm>
              <a:off x="1092764" y="2628895"/>
              <a:ext cx="1800200" cy="1387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pt-PT" sz="1600" dirty="0"/>
                <a:t>Equipa de Desenvolvimento </a:t>
              </a:r>
            </a:p>
            <a:p>
              <a:pPr lvl="0" algn="ctr"/>
              <a:r>
                <a:rPr lang="pt-PT" sz="1600" dirty="0"/>
                <a:t>e de Testes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 rtlCol="0">
            <a:normAutofit/>
          </a:bodyPr>
          <a:lstStyle/>
          <a:p>
            <a:r>
              <a:rPr lang="pt-PT" dirty="0"/>
              <a:t>Estimativa de custos</a:t>
            </a:r>
            <a:endParaRPr lang="pt-pt" dirty="0"/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8D5C8176-B919-458D-B495-BE2D8049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11</a:t>
            </a:fld>
            <a:endParaRPr lang="pt-PT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A44A7C7-8024-42CB-B30C-BBD775739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5393"/>
              </p:ext>
            </p:extLst>
          </p:nvPr>
        </p:nvGraphicFramePr>
        <p:xfrm>
          <a:off x="2133972" y="1624918"/>
          <a:ext cx="8125884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648432220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870498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dirty="0"/>
                        <a:t>Custo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dirty="0"/>
                        <a:t>Valor estimado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554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dirty="0"/>
                        <a:t>Gestor de Projeto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14€ x 25h = 1134€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88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dirty="0"/>
                        <a:t>3 x Programadores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3 x 10€ x 81h = 2430€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6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sz="1800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3564€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844257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8915EDF6-9925-4165-8C84-6C63DE769E86}"/>
              </a:ext>
            </a:extLst>
          </p:cNvPr>
          <p:cNvSpPr txBox="1"/>
          <p:nvPr/>
        </p:nvSpPr>
        <p:spPr>
          <a:xfrm>
            <a:off x="1628023" y="1069576"/>
            <a:ext cx="7180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/>
              <a:t>Custos de desenvolvimento (final do projeto)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F5B8958-3A40-40AA-8D5B-C47370E5CBB4}"/>
              </a:ext>
            </a:extLst>
          </p:cNvPr>
          <p:cNvSpPr txBox="1"/>
          <p:nvPr/>
        </p:nvSpPr>
        <p:spPr>
          <a:xfrm>
            <a:off x="1628023" y="3443334"/>
            <a:ext cx="5319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/>
              <a:t>Custos de manutenção (mensal)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69377265-3145-4A80-A5A9-CEC292EB7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81444"/>
              </p:ext>
            </p:extLst>
          </p:nvPr>
        </p:nvGraphicFramePr>
        <p:xfrm>
          <a:off x="2133972" y="4076487"/>
          <a:ext cx="8125884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648432220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870498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sz="2000" dirty="0"/>
                        <a:t>Custo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dirty="0"/>
                        <a:t>Valor estimado por mês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554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dirty="0"/>
                        <a:t>Servidor da aplicação e Base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latin typeface="Bahnschrift Light" panose="020B0502040204020203" pitchFamily="34" charset="0"/>
                        </a:rPr>
                        <a:t>~</a:t>
                      </a:r>
                      <a:r>
                        <a:rPr lang="pt-PT" sz="1800" dirty="0"/>
                        <a:t> 51,18 €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88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dirty="0"/>
                        <a:t>Software </a:t>
                      </a:r>
                      <a:r>
                        <a:rPr lang="pt-PT" sz="1800" dirty="0" err="1"/>
                        <a:t>DevExpress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latin typeface="Bahnschrift Light" panose="020B0502040204020203" pitchFamily="34" charset="0"/>
                        </a:rPr>
                        <a:t>~</a:t>
                      </a:r>
                      <a:r>
                        <a:rPr lang="pt-PT" sz="1800" dirty="0"/>
                        <a:t> 33,50 €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6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dirty="0"/>
                        <a:t>Serviço </a:t>
                      </a:r>
                      <a:r>
                        <a:rPr lang="pt-PT" sz="1800" dirty="0" err="1"/>
                        <a:t>KeyVault</a:t>
                      </a:r>
                      <a:r>
                        <a:rPr lang="pt-PT" sz="1800" dirty="0"/>
                        <a:t> - </a:t>
                      </a:r>
                      <a:r>
                        <a:rPr lang="pt-PT" sz="1800" dirty="0" err="1"/>
                        <a:t>Azure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latin typeface="Bahnschrift Light" panose="020B0502040204020203" pitchFamily="34" charset="0"/>
                        </a:rPr>
                        <a:t>~</a:t>
                      </a:r>
                      <a:r>
                        <a:rPr lang="pt-PT" sz="1800" dirty="0"/>
                        <a:t> 0,026 €/10 000 transações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71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sz="1800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~ 84,94€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894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86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 rtlCol="0"/>
          <a:lstStyle/>
          <a:p>
            <a:pPr rtl="0"/>
            <a:r>
              <a:rPr lang="pt-PT" dirty="0"/>
              <a:t>Objetivos da aplicação</a:t>
            </a:r>
            <a:endParaRPr lang="en-US" dirty="0"/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A8C661E1-93AD-4B5D-B19C-C3093D5B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2</a:t>
            </a:fld>
            <a:endParaRPr lang="pt-PT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9647A109-405C-4A2E-80FB-E2D739B6ED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8421464"/>
              </p:ext>
            </p:extLst>
          </p:nvPr>
        </p:nvGraphicFramePr>
        <p:xfrm>
          <a:off x="2638028" y="1556792"/>
          <a:ext cx="6912768" cy="4409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A67F7-8144-4B41-9C10-043FCF201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r>
              <a:rPr lang="pt-PT" dirty="0"/>
              <a:t>Funcionalidades da aplicação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2B61CAC-1F23-4E75-89E2-2BBBAEBA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3</a:t>
            </a:fld>
            <a:endParaRPr lang="pt-PT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91CFBEA9-9B00-442B-ACDC-E964A7E89B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9695132"/>
              </p:ext>
            </p:extLst>
          </p:nvPr>
        </p:nvGraphicFramePr>
        <p:xfrm>
          <a:off x="2133972" y="1268760"/>
          <a:ext cx="7375309" cy="4580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915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A67F7-8144-4B41-9C10-043FCF201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r>
              <a:rPr lang="pt-PT" dirty="0"/>
              <a:t>Características da aplicação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B7EE316-F6FA-4C8C-B7C2-6B087F044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4</a:t>
            </a:fld>
            <a:endParaRPr lang="pt-PT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E802BA42-BD9F-48E1-981D-B8D7698D1BCC}"/>
              </a:ext>
            </a:extLst>
          </p:cNvPr>
          <p:cNvGrpSpPr/>
          <p:nvPr/>
        </p:nvGrpSpPr>
        <p:grpSpPr>
          <a:xfrm>
            <a:off x="981844" y="391505"/>
            <a:ext cx="9001000" cy="4320480"/>
            <a:chOff x="1485900" y="1412776"/>
            <a:chExt cx="9001000" cy="4320480"/>
          </a:xfrm>
        </p:grpSpPr>
        <p:graphicFrame>
          <p:nvGraphicFramePr>
            <p:cNvPr id="6" name="Diagrama 5">
              <a:extLst>
                <a:ext uri="{FF2B5EF4-FFF2-40B4-BE49-F238E27FC236}">
                  <a16:creationId xmlns:a16="http://schemas.microsoft.com/office/drawing/2014/main" id="{295A35A0-E128-4737-AE72-F212CC4381E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73199604"/>
                </p:ext>
              </p:extLst>
            </p:nvPr>
          </p:nvGraphicFramePr>
          <p:xfrm>
            <a:off x="1485900" y="1412776"/>
            <a:ext cx="9001000" cy="43204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B167BB94-4A93-4D92-930E-155C4C2522E5}"/>
                </a:ext>
              </a:extLst>
            </p:cNvPr>
            <p:cNvGrpSpPr/>
            <p:nvPr/>
          </p:nvGrpSpPr>
          <p:grpSpPr>
            <a:xfrm>
              <a:off x="4294212" y="4005064"/>
              <a:ext cx="4823258" cy="877255"/>
              <a:chOff x="2808314" y="1715037"/>
              <a:chExt cx="4823258" cy="877255"/>
            </a:xfrm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F13F3065-E88C-4F74-ACD5-6E5EF5B59214}"/>
                  </a:ext>
                </a:extLst>
              </p:cNvPr>
              <p:cNvSpPr/>
              <p:nvPr/>
            </p:nvSpPr>
            <p:spPr>
              <a:xfrm>
                <a:off x="2808314" y="1715037"/>
                <a:ext cx="4823258" cy="877255"/>
              </a:xfrm>
              <a:prstGeom prst="rect">
                <a:avLst/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C8088F7-501E-4BFE-8EB0-E5932FE94F2C}"/>
                  </a:ext>
                </a:extLst>
              </p:cNvPr>
              <p:cNvSpPr txBox="1"/>
              <p:nvPr/>
            </p:nvSpPr>
            <p:spPr>
              <a:xfrm>
                <a:off x="3580035" y="1715037"/>
                <a:ext cx="4051537" cy="87725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70688" rIns="170688" bIns="170688" numCol="1" spcCol="1270" anchor="ctr" anchorCtr="0">
                <a:noAutofit/>
              </a:bodyPr>
              <a:lstStyle/>
              <a:p>
                <a:pPr marL="0" lvl="0" indent="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t-PT" sz="2400" kern="1200" dirty="0"/>
                  <a:t>Disponível </a:t>
                </a:r>
                <a:r>
                  <a:rPr lang="pt-PT" sz="2400" kern="1200" dirty="0">
                    <a:latin typeface="Bahnschrift Light" panose="020B0502040204020203" pitchFamily="34" charset="0"/>
                  </a:rPr>
                  <a:t>~</a:t>
                </a:r>
                <a:r>
                  <a:rPr lang="pt-PT" sz="2400" kern="1200" dirty="0"/>
                  <a:t>99.9% do tempo</a:t>
                </a:r>
              </a:p>
            </p:txBody>
          </p:sp>
        </p:grp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AEFC3749-8DA2-464C-859E-C4EC7E51E28A}"/>
              </a:ext>
            </a:extLst>
          </p:cNvPr>
          <p:cNvSpPr/>
          <p:nvPr/>
        </p:nvSpPr>
        <p:spPr>
          <a:xfrm>
            <a:off x="3790156" y="3860924"/>
            <a:ext cx="4823258" cy="877255"/>
          </a:xfrm>
          <a:prstGeom prst="rect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FFF9805-8621-4F5A-96D0-0DE01DCFF600}"/>
              </a:ext>
            </a:extLst>
          </p:cNvPr>
          <p:cNvSpPr txBox="1"/>
          <p:nvPr/>
        </p:nvSpPr>
        <p:spPr>
          <a:xfrm>
            <a:off x="4561876" y="3847058"/>
            <a:ext cx="4051537" cy="87725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70688" rIns="170688" bIns="170688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PT" sz="2400" kern="1200" dirty="0"/>
              <a:t>Tempos de resposta curtos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17F081B-3A03-4547-A689-B3FF1FBDF3A8}"/>
              </a:ext>
            </a:extLst>
          </p:cNvPr>
          <p:cNvSpPr/>
          <p:nvPr/>
        </p:nvSpPr>
        <p:spPr>
          <a:xfrm>
            <a:off x="3790156" y="4752045"/>
            <a:ext cx="4823258" cy="877255"/>
          </a:xfrm>
          <a:prstGeom prst="rect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6277A33-AB37-4656-A529-065321D16341}"/>
              </a:ext>
            </a:extLst>
          </p:cNvPr>
          <p:cNvSpPr txBox="1"/>
          <p:nvPr/>
        </p:nvSpPr>
        <p:spPr>
          <a:xfrm>
            <a:off x="4561876" y="4697995"/>
            <a:ext cx="4051537" cy="87725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70688" rIns="170688" bIns="170688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PT" sz="2400" kern="1200" dirty="0"/>
              <a:t>Su</a:t>
            </a:r>
            <a:r>
              <a:rPr lang="pt-PT" dirty="0"/>
              <a:t>porte a globalização</a:t>
            </a:r>
            <a:endParaRPr lang="pt-PT" sz="2400" kern="1200" dirty="0"/>
          </a:p>
        </p:txBody>
      </p:sp>
    </p:spTree>
    <p:extLst>
      <p:ext uri="{BB962C8B-B14F-4D97-AF65-F5344CB8AC3E}">
        <p14:creationId xmlns:p14="http://schemas.microsoft.com/office/powerpoint/2010/main" val="317486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Arquitetura Geral</a:t>
            </a:r>
            <a:endParaRPr lang="pt-pt" dirty="0"/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1B09E6BA-3D50-4FC2-92C4-7CBFB81B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5</a:t>
            </a:fld>
            <a:endParaRPr lang="pt-PT"/>
          </a:p>
        </p:txBody>
      </p: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2579C067-6C28-4264-8DE6-773B0AE5BAB8}"/>
              </a:ext>
            </a:extLst>
          </p:cNvPr>
          <p:cNvGrpSpPr/>
          <p:nvPr/>
        </p:nvGrpSpPr>
        <p:grpSpPr>
          <a:xfrm>
            <a:off x="1775983" y="1700808"/>
            <a:ext cx="9246300" cy="3672408"/>
            <a:chOff x="1979895" y="1184797"/>
            <a:chExt cx="9246300" cy="3672408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B7F1A516-7D8A-457A-B9E5-A1F48608B1E8}"/>
                </a:ext>
              </a:extLst>
            </p:cNvPr>
            <p:cNvSpPr/>
            <p:nvPr/>
          </p:nvSpPr>
          <p:spPr>
            <a:xfrm>
              <a:off x="1979895" y="1184797"/>
              <a:ext cx="9246300" cy="367240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9E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800"/>
            </a:p>
          </p:txBody>
        </p: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3CB8E1FC-832A-447F-88E8-5AF5EA948E49}"/>
                </a:ext>
              </a:extLst>
            </p:cNvPr>
            <p:cNvGrpSpPr/>
            <p:nvPr/>
          </p:nvGrpSpPr>
          <p:grpSpPr>
            <a:xfrm>
              <a:off x="2205980" y="1293899"/>
              <a:ext cx="8810626" cy="3335655"/>
              <a:chOff x="0" y="0"/>
              <a:chExt cx="8811105" cy="3335655"/>
            </a:xfrm>
          </p:grpSpPr>
          <p:sp>
            <p:nvSpPr>
              <p:cNvPr id="55" name="Caixa de Texto 2">
                <a:extLst>
                  <a:ext uri="{FF2B5EF4-FFF2-40B4-BE49-F238E27FC236}">
                    <a16:creationId xmlns:a16="http://schemas.microsoft.com/office/drawing/2014/main" id="{46ECA8ED-4634-46B1-8C02-593370AB10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50677" y="105711"/>
                <a:ext cx="1562100" cy="277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Application Server</a:t>
                </a:r>
              </a:p>
            </p:txBody>
          </p:sp>
          <p:grpSp>
            <p:nvGrpSpPr>
              <p:cNvPr id="56" name="Agrupar 55">
                <a:extLst>
                  <a:ext uri="{FF2B5EF4-FFF2-40B4-BE49-F238E27FC236}">
                    <a16:creationId xmlns:a16="http://schemas.microsoft.com/office/drawing/2014/main" id="{61169682-1084-4DCE-AC54-F03A12664E6F}"/>
                  </a:ext>
                </a:extLst>
              </p:cNvPr>
              <p:cNvGrpSpPr/>
              <p:nvPr/>
            </p:nvGrpSpPr>
            <p:grpSpPr>
              <a:xfrm>
                <a:off x="0" y="0"/>
                <a:ext cx="8811105" cy="3335655"/>
                <a:chOff x="0" y="0"/>
                <a:chExt cx="8811105" cy="3335655"/>
              </a:xfrm>
            </p:grpSpPr>
            <p:sp>
              <p:nvSpPr>
                <p:cNvPr id="57" name="Nuvem 56">
                  <a:extLst>
                    <a:ext uri="{FF2B5EF4-FFF2-40B4-BE49-F238E27FC236}">
                      <a16:creationId xmlns:a16="http://schemas.microsoft.com/office/drawing/2014/main" id="{54A904C1-949E-4088-AFDD-18F04BB4B761}"/>
                    </a:ext>
                  </a:extLst>
                </p:cNvPr>
                <p:cNvSpPr/>
                <p:nvPr/>
              </p:nvSpPr>
              <p:spPr>
                <a:xfrm>
                  <a:off x="1602317" y="2040467"/>
                  <a:ext cx="850789" cy="520231"/>
                </a:xfrm>
                <a:prstGeom prst="cloud">
                  <a:avLst/>
                </a:prstGeom>
                <a:noFill/>
                <a:ln w="1270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PT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58" name="Agrupar 57">
                  <a:extLst>
                    <a:ext uri="{FF2B5EF4-FFF2-40B4-BE49-F238E27FC236}">
                      <a16:creationId xmlns:a16="http://schemas.microsoft.com/office/drawing/2014/main" id="{10BC6B75-8D57-47C0-875E-3CC4F153745E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8811105" cy="3335655"/>
                  <a:chOff x="0" y="0"/>
                  <a:chExt cx="8811105" cy="3335655"/>
                </a:xfrm>
              </p:grpSpPr>
              <p:sp>
                <p:nvSpPr>
                  <p:cNvPr id="59" name="Caixa de Texto 2">
                    <a:extLst>
                      <a:ext uri="{FF2B5EF4-FFF2-40B4-BE49-F238E27FC236}">
                        <a16:creationId xmlns:a16="http://schemas.microsoft.com/office/drawing/2014/main" id="{E271FE2E-2B54-43F4-BA9B-945CBEDE8B1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355" y="2057400"/>
                    <a:ext cx="715010" cy="50038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4472C4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Browser Client</a:t>
                    </a:r>
                  </a:p>
                </p:txBody>
              </p:sp>
              <p:sp>
                <p:nvSpPr>
                  <p:cNvPr id="60" name="Chaveta à esquerda 59">
                    <a:extLst>
                      <a:ext uri="{FF2B5EF4-FFF2-40B4-BE49-F238E27FC236}">
                        <a16:creationId xmlns:a16="http://schemas.microsoft.com/office/drawing/2014/main" id="{871ED302-6C49-4E44-9257-4B668DE90E9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3555" y="2152650"/>
                    <a:ext cx="294949" cy="1242060"/>
                  </a:xfrm>
                  <a:prstGeom prst="leftBrace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PT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61" name="Imagem 60" descr="Resultado de imagem para firefox">
                    <a:extLst>
                      <a:ext uri="{FF2B5EF4-FFF2-40B4-BE49-F238E27FC236}">
                        <a16:creationId xmlns:a16="http://schemas.microsoft.com/office/drawing/2014/main" id="{F7E4041E-0982-4B19-B00B-7E30278E0D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22805" y="2825750"/>
                    <a:ext cx="323850" cy="3238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2" name="Imagem 61" descr="Resultado de imagem para microsoft edge">
                    <a:extLst>
                      <a:ext uri="{FF2B5EF4-FFF2-40B4-BE49-F238E27FC236}">
                        <a16:creationId xmlns:a16="http://schemas.microsoft.com/office/drawing/2014/main" id="{5FD168F8-B51D-4D26-A2A9-B745FC160F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0855" y="2838450"/>
                    <a:ext cx="269875" cy="28765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3" name="Imagem 62" descr="Resultado de imagem para chrome">
                    <a:extLst>
                      <a:ext uri="{FF2B5EF4-FFF2-40B4-BE49-F238E27FC236}">
                        <a16:creationId xmlns:a16="http://schemas.microsoft.com/office/drawing/2014/main" id="{043A021D-FACB-418F-B71B-93E1C9C89C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505" y="2806700"/>
                    <a:ext cx="359410" cy="3594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64" name="Conexão reta unidirecional 63">
                    <a:extLst>
                      <a:ext uri="{FF2B5EF4-FFF2-40B4-BE49-F238E27FC236}">
                        <a16:creationId xmlns:a16="http://schemas.microsoft.com/office/drawing/2014/main" id="{03F27908-339C-483D-A4E9-3B4F7E8A5CA2}"/>
                      </a:ext>
                    </a:extLst>
                  </p:cNvPr>
                  <p:cNvCxnSpPr/>
                  <p:nvPr/>
                </p:nvCxnSpPr>
                <p:spPr>
                  <a:xfrm>
                    <a:off x="981555" y="2146300"/>
                    <a:ext cx="70766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65" name="Conexão reta unidirecional 64">
                    <a:extLst>
                      <a:ext uri="{FF2B5EF4-FFF2-40B4-BE49-F238E27FC236}">
                        <a16:creationId xmlns:a16="http://schemas.microsoft.com/office/drawing/2014/main" id="{D1FE6CA9-8360-495A-AEE1-1F3517A2798E}"/>
                      </a:ext>
                    </a:extLst>
                  </p:cNvPr>
                  <p:cNvCxnSpPr/>
                  <p:nvPr/>
                </p:nvCxnSpPr>
                <p:spPr>
                  <a:xfrm>
                    <a:off x="2416655" y="2146300"/>
                    <a:ext cx="844550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66" name="Conexão reta unidirecional 65">
                    <a:extLst>
                      <a:ext uri="{FF2B5EF4-FFF2-40B4-BE49-F238E27FC236}">
                        <a16:creationId xmlns:a16="http://schemas.microsoft.com/office/drawing/2014/main" id="{E8D802B1-988C-4D2F-A47E-1E51D08BA3FC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981555" y="2451100"/>
                    <a:ext cx="669110" cy="1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67" name="Conexão reta unidirecional 66">
                    <a:extLst>
                      <a:ext uri="{FF2B5EF4-FFF2-40B4-BE49-F238E27FC236}">
                        <a16:creationId xmlns:a16="http://schemas.microsoft.com/office/drawing/2014/main" id="{6AF6DF44-1477-414D-A9BC-8C3BB18C2263}"/>
                      </a:ext>
                    </a:extLst>
                  </p:cNvPr>
                  <p:cNvCxnSpPr/>
                  <p:nvPr/>
                </p:nvCxnSpPr>
                <p:spPr>
                  <a:xfrm rot="10800000" flipV="1">
                    <a:off x="2321405" y="2451100"/>
                    <a:ext cx="939800" cy="1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68" name="Caixa de Texto 2">
                    <a:extLst>
                      <a:ext uri="{FF2B5EF4-FFF2-40B4-BE49-F238E27FC236}">
                        <a16:creationId xmlns:a16="http://schemas.microsoft.com/office/drawing/2014/main" id="{46DB7583-92BF-42DF-9CC1-5BC58480A1D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1205" y="1860550"/>
                    <a:ext cx="959485" cy="87757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4472C4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IIS </a:t>
                    </a:r>
                    <a:r>
                      <a:rPr kumimoji="0" lang="pt-PT" sz="11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Instance</a:t>
                    </a: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kumimoji="0" lang="pt-PT" sz="11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and</a:t>
                    </a: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kumimoji="0" lang="pt-PT" sz="11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Routing</a:t>
                    </a: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kumimoji="0" lang="pt-PT" sz="11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Engine</a:t>
                    </a:r>
                    <a:endParaRPr kumimoji="0" lang="pt-PT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" name="Retângulo 68">
                    <a:extLst>
                      <a:ext uri="{FF2B5EF4-FFF2-40B4-BE49-F238E27FC236}">
                        <a16:creationId xmlns:a16="http://schemas.microsoft.com/office/drawing/2014/main" id="{7ED2301E-07AA-4EF3-8409-1360A3855E23}"/>
                      </a:ext>
                    </a:extLst>
                  </p:cNvPr>
                  <p:cNvSpPr/>
                  <p:nvPr/>
                </p:nvSpPr>
                <p:spPr>
                  <a:xfrm>
                    <a:off x="3096105" y="463550"/>
                    <a:ext cx="5613010" cy="2872105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PT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" name="Retângulo 69">
                    <a:extLst>
                      <a:ext uri="{FF2B5EF4-FFF2-40B4-BE49-F238E27FC236}">
                        <a16:creationId xmlns:a16="http://schemas.microsoft.com/office/drawing/2014/main" id="{85EA8BCB-B45A-4ED4-800D-FF1B385A3D2E}"/>
                      </a:ext>
                    </a:extLst>
                  </p:cNvPr>
                  <p:cNvSpPr/>
                  <p:nvPr/>
                </p:nvSpPr>
                <p:spPr>
                  <a:xfrm>
                    <a:off x="4435955" y="1384300"/>
                    <a:ext cx="2864485" cy="1778635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PT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" name="Caixa de Texto 2">
                    <a:extLst>
                      <a:ext uri="{FF2B5EF4-FFF2-40B4-BE49-F238E27FC236}">
                        <a16:creationId xmlns:a16="http://schemas.microsoft.com/office/drawing/2014/main" id="{7B255E7A-7A89-415D-A743-8742660A4BA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62955" y="1485900"/>
                    <a:ext cx="959485" cy="1567815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4472C4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Controller</a:t>
                    </a:r>
                  </a:p>
                </p:txBody>
              </p:sp>
              <p:sp>
                <p:nvSpPr>
                  <p:cNvPr id="72" name="Caixa de Texto 2">
                    <a:extLst>
                      <a:ext uri="{FF2B5EF4-FFF2-40B4-BE49-F238E27FC236}">
                        <a16:creationId xmlns:a16="http://schemas.microsoft.com/office/drawing/2014/main" id="{DE40F262-F35C-4204-AF0F-1A59FD317BA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36155" y="2387600"/>
                    <a:ext cx="935990" cy="575945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4472C4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View (UI)</a:t>
                    </a:r>
                  </a:p>
                </p:txBody>
              </p:sp>
              <p:sp>
                <p:nvSpPr>
                  <p:cNvPr id="73" name="Caixa de Texto 2">
                    <a:extLst>
                      <a:ext uri="{FF2B5EF4-FFF2-40B4-BE49-F238E27FC236}">
                        <a16:creationId xmlns:a16="http://schemas.microsoft.com/office/drawing/2014/main" id="{BAA684A8-A359-43E5-A5B1-32D384016D9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29805" y="1657350"/>
                    <a:ext cx="935990" cy="575945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4472C4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Model</a:t>
                    </a:r>
                  </a:p>
                </p:txBody>
              </p:sp>
              <p:cxnSp>
                <p:nvCxnSpPr>
                  <p:cNvPr id="74" name="Conexão reta unidirecional 73">
                    <a:extLst>
                      <a:ext uri="{FF2B5EF4-FFF2-40B4-BE49-F238E27FC236}">
                        <a16:creationId xmlns:a16="http://schemas.microsoft.com/office/drawing/2014/main" id="{66699071-5940-44C2-BCE7-5829813DCEA0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4220055" y="2463800"/>
                    <a:ext cx="337820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75" name="Conexão reta unidirecional 74">
                    <a:extLst>
                      <a:ext uri="{FF2B5EF4-FFF2-40B4-BE49-F238E27FC236}">
                        <a16:creationId xmlns:a16="http://schemas.microsoft.com/office/drawing/2014/main" id="{5B503167-2987-4B3B-98FD-7ABACE82B78F}"/>
                      </a:ext>
                    </a:extLst>
                  </p:cNvPr>
                  <p:cNvCxnSpPr/>
                  <p:nvPr/>
                </p:nvCxnSpPr>
                <p:spPr>
                  <a:xfrm>
                    <a:off x="4220055" y="2165350"/>
                    <a:ext cx="342900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76" name="Conexão reta unidirecional 75">
                    <a:extLst>
                      <a:ext uri="{FF2B5EF4-FFF2-40B4-BE49-F238E27FC236}">
                        <a16:creationId xmlns:a16="http://schemas.microsoft.com/office/drawing/2014/main" id="{04446B6E-A009-4AE2-A54E-B3CA93C5C807}"/>
                      </a:ext>
                    </a:extLst>
                  </p:cNvPr>
                  <p:cNvCxnSpPr/>
                  <p:nvPr/>
                </p:nvCxnSpPr>
                <p:spPr>
                  <a:xfrm>
                    <a:off x="5515455" y="1771650"/>
                    <a:ext cx="515620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77" name="Conexão reta unidirecional 76">
                    <a:extLst>
                      <a:ext uri="{FF2B5EF4-FFF2-40B4-BE49-F238E27FC236}">
                        <a16:creationId xmlns:a16="http://schemas.microsoft.com/office/drawing/2014/main" id="{E9A968B0-2FC6-4F07-A843-FEBDAF0D853F}"/>
                      </a:ext>
                    </a:extLst>
                  </p:cNvPr>
                  <p:cNvCxnSpPr/>
                  <p:nvPr/>
                </p:nvCxnSpPr>
                <p:spPr>
                  <a:xfrm>
                    <a:off x="5515455" y="2552700"/>
                    <a:ext cx="511175" cy="5715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78" name="Conexão reta unidirecional 77">
                    <a:extLst>
                      <a:ext uri="{FF2B5EF4-FFF2-40B4-BE49-F238E27FC236}">
                        <a16:creationId xmlns:a16="http://schemas.microsoft.com/office/drawing/2014/main" id="{4480D07E-FB61-42C9-A8DF-E748A5DA1511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5515455" y="2057400"/>
                    <a:ext cx="513715" cy="635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79" name="Conexão reta unidirecional 78">
                    <a:extLst>
                      <a:ext uri="{FF2B5EF4-FFF2-40B4-BE49-F238E27FC236}">
                        <a16:creationId xmlns:a16="http://schemas.microsoft.com/office/drawing/2014/main" id="{020390A9-4F90-4AFC-82B8-E7C8FCBEEEBC}"/>
                      </a:ext>
                    </a:extLst>
                  </p:cNvPr>
                  <p:cNvCxnSpPr/>
                  <p:nvPr/>
                </p:nvCxnSpPr>
                <p:spPr>
                  <a:xfrm rot="10800000" flipV="1">
                    <a:off x="5515455" y="2800350"/>
                    <a:ext cx="518160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80" name="Caixa de Texto 2">
                    <a:extLst>
                      <a:ext uri="{FF2B5EF4-FFF2-40B4-BE49-F238E27FC236}">
                        <a16:creationId xmlns:a16="http://schemas.microsoft.com/office/drawing/2014/main" id="{431DB18E-C04B-4D42-AC8C-70EDB894F26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6605" y="1657350"/>
                    <a:ext cx="1136650" cy="4635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Makes an user request</a:t>
                    </a:r>
                  </a:p>
                </p:txBody>
              </p:sp>
              <p:sp>
                <p:nvSpPr>
                  <p:cNvPr id="81" name="Caixa de Texto 2">
                    <a:extLst>
                      <a:ext uri="{FF2B5EF4-FFF2-40B4-BE49-F238E27FC236}">
                        <a16:creationId xmlns:a16="http://schemas.microsoft.com/office/drawing/2014/main" id="{0109ECEF-1AB4-486C-9399-21621D09D47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92086" y="2457071"/>
                    <a:ext cx="1136650" cy="4635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Sends</a:t>
                    </a: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kumimoji="0" lang="pt-PT" sz="11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an</a:t>
                    </a: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kumimoji="0" lang="pt-PT" sz="11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user</a:t>
                    </a: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response</a:t>
                    </a:r>
                  </a:p>
                </p:txBody>
              </p:sp>
              <p:sp>
                <p:nvSpPr>
                  <p:cNvPr id="82" name="Caixa de Texto 2">
                    <a:extLst>
                      <a:ext uri="{FF2B5EF4-FFF2-40B4-BE49-F238E27FC236}">
                        <a16:creationId xmlns:a16="http://schemas.microsoft.com/office/drawing/2014/main" id="{5687395A-2B30-4B1A-89B3-80ECD1D71E5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59386" y="2076546"/>
                    <a:ext cx="1136650" cy="4635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Internet</a:t>
                    </a:r>
                  </a:p>
                </p:txBody>
              </p:sp>
              <p:grpSp>
                <p:nvGrpSpPr>
                  <p:cNvPr id="83" name="Agrupar 82">
                    <a:extLst>
                      <a:ext uri="{FF2B5EF4-FFF2-40B4-BE49-F238E27FC236}">
                        <a16:creationId xmlns:a16="http://schemas.microsoft.com/office/drawing/2014/main" id="{246A811D-4625-4528-8153-013C26B43EA0}"/>
                      </a:ext>
                    </a:extLst>
                  </p:cNvPr>
                  <p:cNvGrpSpPr/>
                  <p:nvPr/>
                </p:nvGrpSpPr>
                <p:grpSpPr>
                  <a:xfrm>
                    <a:off x="7560155" y="1466850"/>
                    <a:ext cx="882650" cy="977900"/>
                    <a:chOff x="0" y="0"/>
                    <a:chExt cx="882650" cy="977900"/>
                  </a:xfrm>
                </p:grpSpPr>
                <p:sp>
                  <p:nvSpPr>
                    <p:cNvPr id="97" name="Cilindro 96">
                      <a:extLst>
                        <a:ext uri="{FF2B5EF4-FFF2-40B4-BE49-F238E27FC236}">
                          <a16:creationId xmlns:a16="http://schemas.microsoft.com/office/drawing/2014/main" id="{56009004-04DC-494A-9B2C-12E1A77686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882650" cy="977900"/>
                    </a:xfrm>
                    <a:prstGeom prst="can">
                      <a:avLst>
                        <a:gd name="adj" fmla="val 27806"/>
                      </a:avLst>
                    </a:prstGeom>
                    <a:noFill/>
                    <a:ln w="12700" cap="flat" cmpd="sng" algn="ctr">
                      <a:solidFill>
                        <a:srgbClr val="4472C4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pic>
                  <p:nvPicPr>
                    <p:cNvPr id="98" name="Imagem 97" descr="Resultado de imagem para microsoft sql server">
                      <a:extLst>
                        <a:ext uri="{FF2B5EF4-FFF2-40B4-BE49-F238E27FC236}">
                          <a16:creationId xmlns:a16="http://schemas.microsoft.com/office/drawing/2014/main" id="{FCCBEAD6-01DB-40B8-82CC-711AFB1975D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7372" y="260252"/>
                      <a:ext cx="736600" cy="60579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cxnSp>
                <p:nvCxnSpPr>
                  <p:cNvPr id="84" name="Conexão reta unidirecional 83">
                    <a:extLst>
                      <a:ext uri="{FF2B5EF4-FFF2-40B4-BE49-F238E27FC236}">
                        <a16:creationId xmlns:a16="http://schemas.microsoft.com/office/drawing/2014/main" id="{908824A5-F2DB-4E41-8435-4F04A9FAD41E}"/>
                      </a:ext>
                    </a:extLst>
                  </p:cNvPr>
                  <p:cNvCxnSpPr/>
                  <p:nvPr/>
                </p:nvCxnSpPr>
                <p:spPr>
                  <a:xfrm>
                    <a:off x="6969605" y="1917700"/>
                    <a:ext cx="588449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85" name="Conexão reta unidirecional 84">
                    <a:extLst>
                      <a:ext uri="{FF2B5EF4-FFF2-40B4-BE49-F238E27FC236}">
                        <a16:creationId xmlns:a16="http://schemas.microsoft.com/office/drawing/2014/main" id="{94630C42-8C5C-4B09-95D3-195DDF4F386B}"/>
                      </a:ext>
                    </a:extLst>
                  </p:cNvPr>
                  <p:cNvCxnSpPr/>
                  <p:nvPr/>
                </p:nvCxnSpPr>
                <p:spPr>
                  <a:xfrm>
                    <a:off x="6963255" y="2222500"/>
                    <a:ext cx="555674" cy="380901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pic>
                <p:nvPicPr>
                  <p:cNvPr id="86" name="Imagem 85" descr="Resultado de imagem para cloudinary">
                    <a:extLst>
                      <a:ext uri="{FF2B5EF4-FFF2-40B4-BE49-F238E27FC236}">
                        <a16:creationId xmlns:a16="http://schemas.microsoft.com/office/drawing/2014/main" id="{3620EDA4-6757-48FC-BB6B-FDEBAA4859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426805" y="2527300"/>
                    <a:ext cx="575945" cy="57594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87" name="Caixa de Texto 2">
                    <a:extLst>
                      <a:ext uri="{FF2B5EF4-FFF2-40B4-BE49-F238E27FC236}">
                        <a16:creationId xmlns:a16="http://schemas.microsoft.com/office/drawing/2014/main" id="{06A11E3F-366D-4582-89D9-A81D05F4D0C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58605" y="2635250"/>
                    <a:ext cx="951865" cy="4635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Image Hosting</a:t>
                    </a:r>
                  </a:p>
                </p:txBody>
              </p:sp>
              <p:pic>
                <p:nvPicPr>
                  <p:cNvPr id="88" name="Imagem 87" descr="Resultado de imagem para dev express logo">
                    <a:extLst>
                      <a:ext uri="{FF2B5EF4-FFF2-40B4-BE49-F238E27FC236}">
                        <a16:creationId xmlns:a16="http://schemas.microsoft.com/office/drawing/2014/main" id="{AA9FD603-4164-4577-ABFA-F23A67BA6F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74405" y="774700"/>
                    <a:ext cx="728980" cy="3829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89" name="Caixa de Texto 2">
                    <a:extLst>
                      <a:ext uri="{FF2B5EF4-FFF2-40B4-BE49-F238E27FC236}">
                        <a16:creationId xmlns:a16="http://schemas.microsoft.com/office/drawing/2014/main" id="{D6A86459-9AF3-4B17-B27F-43472DB4357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74455" y="819150"/>
                    <a:ext cx="1136650" cy="2857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Dashboards</a:t>
                    </a:r>
                  </a:p>
                </p:txBody>
              </p:sp>
              <p:pic>
                <p:nvPicPr>
                  <p:cNvPr id="90" name="Imagem 89" descr="Resultado de imagem para sendgrid logo transparent">
                    <a:extLst>
                      <a:ext uri="{FF2B5EF4-FFF2-40B4-BE49-F238E27FC236}">
                        <a16:creationId xmlns:a16="http://schemas.microsoft.com/office/drawing/2014/main" id="{B809A9B7-49C6-452E-8544-3F78637176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63155" y="673100"/>
                    <a:ext cx="520700" cy="4889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91" name="Caixa de Texto 2">
                    <a:extLst>
                      <a:ext uri="{FF2B5EF4-FFF2-40B4-BE49-F238E27FC236}">
                        <a16:creationId xmlns:a16="http://schemas.microsoft.com/office/drawing/2014/main" id="{8B8001B8-3932-4E9F-95DA-920B7C9770B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8755" y="723900"/>
                    <a:ext cx="673100" cy="4635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Email Delivery</a:t>
                    </a:r>
                  </a:p>
                </p:txBody>
              </p:sp>
              <p:pic>
                <p:nvPicPr>
                  <p:cNvPr id="92" name="Imagem 91">
                    <a:extLst>
                      <a:ext uri="{FF2B5EF4-FFF2-40B4-BE49-F238E27FC236}">
                        <a16:creationId xmlns:a16="http://schemas.microsoft.com/office/drawing/2014/main" id="{77B87CCD-554C-414C-840F-A9B69E5A38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35955" y="946150"/>
                    <a:ext cx="406400" cy="4064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93" name="Caixa de Texto 2">
                    <a:extLst>
                      <a:ext uri="{FF2B5EF4-FFF2-40B4-BE49-F238E27FC236}">
                        <a16:creationId xmlns:a16="http://schemas.microsoft.com/office/drawing/2014/main" id="{C322E968-9561-4304-A1AE-DB872C0345C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2355" y="1060450"/>
                    <a:ext cx="920750" cy="4635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Source Code</a:t>
                    </a:r>
                  </a:p>
                </p:txBody>
              </p:sp>
              <p:cxnSp>
                <p:nvCxnSpPr>
                  <p:cNvPr id="94" name="Conexão reta unidirecional 93">
                    <a:extLst>
                      <a:ext uri="{FF2B5EF4-FFF2-40B4-BE49-F238E27FC236}">
                        <a16:creationId xmlns:a16="http://schemas.microsoft.com/office/drawing/2014/main" id="{D4E1404E-12C3-4257-92C5-95E0F6E6511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963255" y="1181100"/>
                    <a:ext cx="457200" cy="47625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95" name="Conexão reta unidirecional 94">
                    <a:extLst>
                      <a:ext uri="{FF2B5EF4-FFF2-40B4-BE49-F238E27FC236}">
                        <a16:creationId xmlns:a16="http://schemas.microsoft.com/office/drawing/2014/main" id="{48C52004-8EB2-48A9-98EF-2B79BD676DC0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6093305" y="1397000"/>
                    <a:ext cx="515620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pic>
                <p:nvPicPr>
                  <p:cNvPr id="96" name="Imagem 95" descr="Resultado de imagem para microsoft azure transparent logo">
                    <a:extLst>
                      <a:ext uri="{FF2B5EF4-FFF2-40B4-BE49-F238E27FC236}">
                        <a16:creationId xmlns:a16="http://schemas.microsoft.com/office/drawing/2014/main" id="{F9F09120-7693-4FD2-8640-ABE6E45CDE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26455" y="0"/>
                    <a:ext cx="1284605" cy="3708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</p:grpSp>
      <p:pic>
        <p:nvPicPr>
          <p:cNvPr id="1026" name="Picture 2" descr="Resultado de imagem para asp.net core">
            <a:extLst>
              <a:ext uri="{FF2B5EF4-FFF2-40B4-BE49-F238E27FC236}">
                <a16:creationId xmlns:a16="http://schemas.microsoft.com/office/drawing/2014/main" id="{2E185920-4196-4E83-8D86-00A4BCD57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305" y="2244605"/>
            <a:ext cx="850743" cy="64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36101-2A03-4781-8F1E-8BDCA460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r>
              <a:rPr lang="pt-PT" dirty="0"/>
              <a:t>Metodologia de Desenvolvimento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0C4BC7ED-1B67-4FA7-936B-FA09B58A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6</a:t>
            </a:fld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DB87612-8D48-4C55-85C7-5BD81BBC45A2}"/>
              </a:ext>
            </a:extLst>
          </p:cNvPr>
          <p:cNvSpPr txBox="1"/>
          <p:nvPr/>
        </p:nvSpPr>
        <p:spPr>
          <a:xfrm>
            <a:off x="1628023" y="1069576"/>
            <a:ext cx="4499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/>
              <a:t>Metodologia Agile - </a:t>
            </a:r>
            <a:r>
              <a:rPr lang="pt-PT" sz="2800" dirty="0" err="1"/>
              <a:t>Scrum</a:t>
            </a:r>
            <a:endParaRPr lang="pt-PT" sz="28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C460857-8992-47E5-9220-F4102AAD8AF1}"/>
              </a:ext>
            </a:extLst>
          </p:cNvPr>
          <p:cNvSpPr txBox="1"/>
          <p:nvPr/>
        </p:nvSpPr>
        <p:spPr>
          <a:xfrm>
            <a:off x="1191128" y="5316979"/>
            <a:ext cx="169418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sz="1800" dirty="0" err="1"/>
              <a:t>Product</a:t>
            </a:r>
            <a:r>
              <a:rPr lang="pt-PT" sz="1800" dirty="0"/>
              <a:t> </a:t>
            </a:r>
            <a:r>
              <a:rPr lang="pt-PT" sz="1800" dirty="0" err="1"/>
              <a:t>Backlog</a:t>
            </a:r>
            <a:endParaRPr lang="pt-PT" sz="1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60EA70-43C1-494D-A456-D752548B3901}"/>
              </a:ext>
            </a:extLst>
          </p:cNvPr>
          <p:cNvSpPr txBox="1"/>
          <p:nvPr/>
        </p:nvSpPr>
        <p:spPr>
          <a:xfrm>
            <a:off x="3658379" y="5162203"/>
            <a:ext cx="169418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800" dirty="0"/>
              <a:t>Sprint </a:t>
            </a:r>
            <a:r>
              <a:rPr lang="pt-PT" sz="1800" dirty="0" err="1"/>
              <a:t>Planning</a:t>
            </a:r>
            <a:r>
              <a:rPr lang="pt-PT" sz="1800" dirty="0"/>
              <a:t> Meeting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CDC64A8-63D2-4C08-B025-FDE61150D533}"/>
              </a:ext>
            </a:extLst>
          </p:cNvPr>
          <p:cNvSpPr txBox="1"/>
          <p:nvPr/>
        </p:nvSpPr>
        <p:spPr>
          <a:xfrm>
            <a:off x="6206131" y="5316091"/>
            <a:ext cx="155042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sz="1800" dirty="0"/>
              <a:t>Sprint </a:t>
            </a:r>
            <a:r>
              <a:rPr lang="pt-PT" sz="1800" dirty="0" err="1"/>
              <a:t>Backlog</a:t>
            </a:r>
            <a:endParaRPr lang="pt-PT" sz="18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647A2A1-1A4E-42E4-9268-779157C630E4}"/>
              </a:ext>
            </a:extLst>
          </p:cNvPr>
          <p:cNvSpPr txBox="1"/>
          <p:nvPr/>
        </p:nvSpPr>
        <p:spPr>
          <a:xfrm>
            <a:off x="9381322" y="2445399"/>
            <a:ext cx="1512168" cy="646331"/>
          </a:xfrm>
          <a:prstGeom prst="rect">
            <a:avLst/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800" dirty="0"/>
              <a:t>Reuniões Recorrentes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4FCCB8E-4565-4225-9E00-97287174FDCF}"/>
              </a:ext>
            </a:extLst>
          </p:cNvPr>
          <p:cNvSpPr txBox="1"/>
          <p:nvPr/>
        </p:nvSpPr>
        <p:spPr>
          <a:xfrm>
            <a:off x="4006180" y="2714287"/>
            <a:ext cx="151216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800" dirty="0"/>
              <a:t>Sprint </a:t>
            </a:r>
            <a:r>
              <a:rPr lang="pt-PT" sz="1800" dirty="0" err="1"/>
              <a:t>Review</a:t>
            </a:r>
            <a:r>
              <a:rPr lang="pt-PT" sz="1800" dirty="0"/>
              <a:t> Meeting</a:t>
            </a:r>
          </a:p>
        </p:txBody>
      </p:sp>
      <p:sp>
        <p:nvSpPr>
          <p:cNvPr id="16" name="Seta: Circular 15">
            <a:extLst>
              <a:ext uri="{FF2B5EF4-FFF2-40B4-BE49-F238E27FC236}">
                <a16:creationId xmlns:a16="http://schemas.microsoft.com/office/drawing/2014/main" id="{9D47AF53-1E34-4A1B-8B2F-298EB7FFE4B8}"/>
              </a:ext>
            </a:extLst>
          </p:cNvPr>
          <p:cNvSpPr/>
          <p:nvPr/>
        </p:nvSpPr>
        <p:spPr>
          <a:xfrm rot="5400000">
            <a:off x="8542619" y="2923993"/>
            <a:ext cx="741301" cy="93610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562001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 dirty="0">
              <a:solidFill>
                <a:schemeClr val="tx1"/>
              </a:solidFill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FD4CF10C-13DC-423F-843E-3A734733BD31}"/>
              </a:ext>
            </a:extLst>
          </p:cNvPr>
          <p:cNvSpPr/>
          <p:nvPr/>
        </p:nvSpPr>
        <p:spPr>
          <a:xfrm>
            <a:off x="2885310" y="5401794"/>
            <a:ext cx="748959" cy="166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D87602E1-21F7-404E-AA47-24F6D1692DB5}"/>
              </a:ext>
            </a:extLst>
          </p:cNvPr>
          <p:cNvSpPr/>
          <p:nvPr/>
        </p:nvSpPr>
        <p:spPr>
          <a:xfrm>
            <a:off x="5352561" y="5401794"/>
            <a:ext cx="840829" cy="166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29C0988D-8200-4490-A910-9F4BEAE41154}"/>
              </a:ext>
            </a:extLst>
          </p:cNvPr>
          <p:cNvSpPr/>
          <p:nvPr/>
        </p:nvSpPr>
        <p:spPr>
          <a:xfrm>
            <a:off x="7893829" y="5401503"/>
            <a:ext cx="1839512" cy="150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C61A8A8-33EF-44BD-B7F4-3CBF7E4684F5}"/>
              </a:ext>
            </a:extLst>
          </p:cNvPr>
          <p:cNvSpPr txBox="1"/>
          <p:nvPr/>
        </p:nvSpPr>
        <p:spPr>
          <a:xfrm>
            <a:off x="9740582" y="5300112"/>
            <a:ext cx="1512168" cy="369332"/>
          </a:xfrm>
          <a:prstGeom prst="rect">
            <a:avLst/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800" dirty="0"/>
              <a:t>Produto Final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B571653-BA9D-4336-81C7-A01E013A9BA7}"/>
              </a:ext>
            </a:extLst>
          </p:cNvPr>
          <p:cNvSpPr txBox="1"/>
          <p:nvPr/>
        </p:nvSpPr>
        <p:spPr>
          <a:xfrm>
            <a:off x="6974073" y="3495492"/>
            <a:ext cx="1839512" cy="369332"/>
          </a:xfrm>
          <a:prstGeom prst="rect">
            <a:avLst/>
          </a:prstGeom>
          <a:ln cap="sq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800" dirty="0"/>
              <a:t>Desenvolvimento</a:t>
            </a:r>
            <a:endParaRPr lang="pt-PT" sz="2000" dirty="0"/>
          </a:p>
        </p:txBody>
      </p:sp>
      <p:sp>
        <p:nvSpPr>
          <p:cNvPr id="23" name="Seta: Circular 22">
            <a:extLst>
              <a:ext uri="{FF2B5EF4-FFF2-40B4-BE49-F238E27FC236}">
                <a16:creationId xmlns:a16="http://schemas.microsoft.com/office/drawing/2014/main" id="{BD7112FE-1942-4B66-8C8A-7E65C54142F5}"/>
              </a:ext>
            </a:extLst>
          </p:cNvPr>
          <p:cNvSpPr/>
          <p:nvPr/>
        </p:nvSpPr>
        <p:spPr>
          <a:xfrm rot="5400000" flipH="1">
            <a:off x="6716829" y="3445781"/>
            <a:ext cx="2362974" cy="2287621"/>
          </a:xfrm>
          <a:prstGeom prst="circularArrow">
            <a:avLst>
              <a:gd name="adj1" fmla="val 7979"/>
              <a:gd name="adj2" fmla="val 1142319"/>
              <a:gd name="adj3" fmla="val 17960960"/>
              <a:gd name="adj4" fmla="val 10742318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 dirty="0">
              <a:solidFill>
                <a:schemeClr val="tx1"/>
              </a:solidFill>
            </a:endParaRPr>
          </a:p>
        </p:txBody>
      </p:sp>
      <p:sp>
        <p:nvSpPr>
          <p:cNvPr id="31" name="Seta: Circular 30">
            <a:extLst>
              <a:ext uri="{FF2B5EF4-FFF2-40B4-BE49-F238E27FC236}">
                <a16:creationId xmlns:a16="http://schemas.microsoft.com/office/drawing/2014/main" id="{79462D70-1908-4883-91BD-BD0FB696DE43}"/>
              </a:ext>
            </a:extLst>
          </p:cNvPr>
          <p:cNvSpPr/>
          <p:nvPr/>
        </p:nvSpPr>
        <p:spPr>
          <a:xfrm rot="19671865" flipH="1">
            <a:off x="3636684" y="3228913"/>
            <a:ext cx="2134986" cy="2569958"/>
          </a:xfrm>
          <a:prstGeom prst="circularArrow">
            <a:avLst>
              <a:gd name="adj1" fmla="val 10320"/>
              <a:gd name="adj2" fmla="val 1142319"/>
              <a:gd name="adj3" fmla="val 20455183"/>
              <a:gd name="adj4" fmla="val 16615651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>
              <a:solidFill>
                <a:schemeClr val="tx1"/>
              </a:solidFill>
            </a:endParaRPr>
          </a:p>
        </p:txBody>
      </p:sp>
      <p:sp>
        <p:nvSpPr>
          <p:cNvPr id="32" name="Seta: Circular 31">
            <a:extLst>
              <a:ext uri="{FF2B5EF4-FFF2-40B4-BE49-F238E27FC236}">
                <a16:creationId xmlns:a16="http://schemas.microsoft.com/office/drawing/2014/main" id="{7DD4446E-44E5-4688-ADC3-2CB89228165E}"/>
              </a:ext>
            </a:extLst>
          </p:cNvPr>
          <p:cNvSpPr/>
          <p:nvPr/>
        </p:nvSpPr>
        <p:spPr>
          <a:xfrm rot="4730587" flipH="1">
            <a:off x="4877979" y="1962073"/>
            <a:ext cx="2134986" cy="3283558"/>
          </a:xfrm>
          <a:prstGeom prst="circularArrow">
            <a:avLst>
              <a:gd name="adj1" fmla="val 9516"/>
              <a:gd name="adj2" fmla="val 1142319"/>
              <a:gd name="adj3" fmla="val 20570347"/>
              <a:gd name="adj4" fmla="val 1644752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>
              <a:solidFill>
                <a:schemeClr val="tx1"/>
              </a:solidFill>
            </a:endParaRPr>
          </a:p>
        </p:txBody>
      </p:sp>
      <p:pic>
        <p:nvPicPr>
          <p:cNvPr id="1026" name="Picture 2" descr="Resultado de imagem para product backlog">
            <a:extLst>
              <a:ext uri="{FF2B5EF4-FFF2-40B4-BE49-F238E27FC236}">
                <a16:creationId xmlns:a16="http://schemas.microsoft.com/office/drawing/2014/main" id="{20EB13FA-AC13-47FD-BA15-DBF1E9336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5" r="44083" b="10017"/>
          <a:stretch/>
        </p:blipFill>
        <p:spPr bwMode="auto">
          <a:xfrm>
            <a:off x="1218883" y="3442072"/>
            <a:ext cx="1640380" cy="164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product backlog">
            <a:extLst>
              <a:ext uri="{FF2B5EF4-FFF2-40B4-BE49-F238E27FC236}">
                <a16:creationId xmlns:a16="http://schemas.microsoft.com/office/drawing/2014/main" id="{546DA2C5-2671-4439-B21F-934A1DA34C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87" t="15224" b="7664"/>
          <a:stretch/>
        </p:blipFill>
        <p:spPr bwMode="auto">
          <a:xfrm>
            <a:off x="6723254" y="4160782"/>
            <a:ext cx="607904" cy="106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1853D1B-C1FA-4FD9-9F7B-947BE3588D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384" y="3789461"/>
            <a:ext cx="1184530" cy="133343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EE5B067-EF64-4A23-8FB8-6A5952A3EB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322" y="1260712"/>
            <a:ext cx="1458838" cy="102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8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3" y="-143093"/>
            <a:ext cx="10360501" cy="1052736"/>
          </a:xfrm>
        </p:spPr>
        <p:txBody>
          <a:bodyPr rtlCol="0"/>
          <a:lstStyle/>
          <a:p>
            <a:pPr rtl="0"/>
            <a:r>
              <a:rPr lang="pt-PT" dirty="0"/>
              <a:t>Desenvolvimento - Sprints</a:t>
            </a:r>
            <a:endParaRPr lang="pt-pt" dirty="0"/>
          </a:p>
        </p:txBody>
      </p:sp>
      <p:graphicFrame>
        <p:nvGraphicFramePr>
          <p:cNvPr id="5" name="Marcador de Posição de Conteúdo 4" descr="Processo escalonado a mostrar 3 tarefas dispostas uma abaixo da outra e são utilizadas duas setas a apontar para baixo para indicar o progresso da primeira tarefa para a segunda tarefa e da segunda tarefa para a terceira tarefa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69522464"/>
              </p:ext>
            </p:extLst>
          </p:nvPr>
        </p:nvGraphicFramePr>
        <p:xfrm>
          <a:off x="1125860" y="1412776"/>
          <a:ext cx="576064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11A336E-D85A-411D-9826-E56D909E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7</a:t>
            </a:fld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6DB9F7B-1FA7-4D72-BD44-8500FB522AB7}"/>
              </a:ext>
            </a:extLst>
          </p:cNvPr>
          <p:cNvSpPr txBox="1"/>
          <p:nvPr/>
        </p:nvSpPr>
        <p:spPr>
          <a:xfrm>
            <a:off x="7376653" y="1412776"/>
            <a:ext cx="3542295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600" dirty="0"/>
              <a:t>Horas previstas: 10h</a:t>
            </a:r>
          </a:p>
          <a:p>
            <a:r>
              <a:rPr lang="pt-PT" sz="1600" dirty="0"/>
              <a:t>Horas realizadas: 9h</a:t>
            </a:r>
          </a:p>
          <a:p>
            <a:r>
              <a:rPr lang="pt-PT" sz="1600" dirty="0"/>
              <a:t>Duração do sprint: 20/11/18 a 27/11/18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8EEEE31-4674-4CD0-A18A-C4783D555310}"/>
              </a:ext>
            </a:extLst>
          </p:cNvPr>
          <p:cNvSpPr txBox="1"/>
          <p:nvPr/>
        </p:nvSpPr>
        <p:spPr>
          <a:xfrm>
            <a:off x="7376653" y="2659776"/>
            <a:ext cx="3542295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600" dirty="0"/>
              <a:t>Horas previstas: 15h</a:t>
            </a:r>
          </a:p>
          <a:p>
            <a:r>
              <a:rPr lang="pt-PT" sz="1600" dirty="0"/>
              <a:t>Horas realizadas: 9h</a:t>
            </a:r>
          </a:p>
          <a:p>
            <a:r>
              <a:rPr lang="pt-PT" sz="1600" dirty="0"/>
              <a:t>Duração do sprint: 27/11/18 a 21/12/18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FF94FBB-C51B-4FEB-82CC-BC0BDB65B9AB}"/>
              </a:ext>
            </a:extLst>
          </p:cNvPr>
          <p:cNvSpPr txBox="1"/>
          <p:nvPr/>
        </p:nvSpPr>
        <p:spPr>
          <a:xfrm>
            <a:off x="7376653" y="3875770"/>
            <a:ext cx="3542295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600" dirty="0"/>
              <a:t>Horas previstas: 35h</a:t>
            </a:r>
          </a:p>
          <a:p>
            <a:r>
              <a:rPr lang="pt-PT" sz="1600" dirty="0"/>
              <a:t>Horas realizadas: 34h</a:t>
            </a:r>
          </a:p>
          <a:p>
            <a:r>
              <a:rPr lang="pt-PT" sz="1600" dirty="0"/>
              <a:t>Duração do sprint: 04/01/19 a 31/01/19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83E3F93-57C8-400A-8034-AAA7CAD91881}"/>
              </a:ext>
            </a:extLst>
          </p:cNvPr>
          <p:cNvSpPr txBox="1"/>
          <p:nvPr/>
        </p:nvSpPr>
        <p:spPr>
          <a:xfrm>
            <a:off x="7376653" y="5104933"/>
            <a:ext cx="3542295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600" dirty="0"/>
              <a:t>Horas previstas: 27h</a:t>
            </a:r>
          </a:p>
          <a:p>
            <a:r>
              <a:rPr lang="pt-PT" sz="1600" dirty="0"/>
              <a:t>Horas realizadas: 29h</a:t>
            </a:r>
          </a:p>
          <a:p>
            <a:r>
              <a:rPr lang="pt-PT" sz="1600" dirty="0"/>
              <a:t>Duração do sprint: 01/02/19 a 10/02/19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AE7DA-AB6C-4342-8E71-9307D26D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8</a:t>
            </a:fld>
            <a:endParaRPr lang="pt-P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40E16B-6A5B-4A20-92CF-9357DF21A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08" y="476672"/>
            <a:ext cx="9664808" cy="566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3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3" y="-142983"/>
            <a:ext cx="10360501" cy="1052736"/>
          </a:xfrm>
        </p:spPr>
        <p:txBody>
          <a:bodyPr rtlCol="0"/>
          <a:lstStyle/>
          <a:p>
            <a:pPr rtl="0"/>
            <a:r>
              <a:rPr lang="pt-PT" dirty="0"/>
              <a:t>Testes Realizados</a:t>
            </a:r>
            <a:endParaRPr lang="pt-pt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11A336E-D85A-411D-9826-E56D909E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9</a:t>
            </a:fld>
            <a:endParaRPr lang="pt-PT"/>
          </a:p>
        </p:txBody>
      </p:sp>
      <p:pic>
        <p:nvPicPr>
          <p:cNvPr id="2050" name="Picture 2" descr="Resultado de imagem para xunit">
            <a:extLst>
              <a:ext uri="{FF2B5EF4-FFF2-40B4-BE49-F238E27FC236}">
                <a16:creationId xmlns:a16="http://schemas.microsoft.com/office/drawing/2014/main" id="{1F02DB1B-9BCC-4815-A4FA-F6A4A5FD55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8" t="36770" r="11172" b="38661"/>
          <a:stretch/>
        </p:blipFill>
        <p:spPr bwMode="auto">
          <a:xfrm>
            <a:off x="8552685" y="3634891"/>
            <a:ext cx="2880320" cy="936104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selenium">
            <a:extLst>
              <a:ext uri="{FF2B5EF4-FFF2-40B4-BE49-F238E27FC236}">
                <a16:creationId xmlns:a16="http://schemas.microsoft.com/office/drawing/2014/main" id="{03C51FA2-DBBC-470E-A0C0-8709308F1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316" y="685872"/>
            <a:ext cx="1512168" cy="13685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4" name="Picture 6" descr="Resultado de imagem para google forms">
            <a:extLst>
              <a:ext uri="{FF2B5EF4-FFF2-40B4-BE49-F238E27FC236}">
                <a16:creationId xmlns:a16="http://schemas.microsoft.com/office/drawing/2014/main" id="{215D1B21-3734-4887-B812-E17C34242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240" y="4873482"/>
            <a:ext cx="2897432" cy="965811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m para azure">
            <a:extLst>
              <a:ext uri="{FF2B5EF4-FFF2-40B4-BE49-F238E27FC236}">
                <a16:creationId xmlns:a16="http://schemas.microsoft.com/office/drawing/2014/main" id="{05C345D4-EA81-4FD5-BB61-51E77CC6B9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47" t="-11979" r="-5393" b="-18624"/>
          <a:stretch/>
        </p:blipFill>
        <p:spPr bwMode="auto">
          <a:xfrm>
            <a:off x="8542684" y="2348880"/>
            <a:ext cx="2897432" cy="9835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3DA29D70-EEC1-4B08-AB39-C2D31009E0B9}"/>
              </a:ext>
            </a:extLst>
          </p:cNvPr>
          <p:cNvSpPr txBox="1"/>
          <p:nvPr/>
        </p:nvSpPr>
        <p:spPr>
          <a:xfrm>
            <a:off x="1441341" y="1556792"/>
            <a:ext cx="5615512" cy="3903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800" dirty="0"/>
              <a:t>Testes de Sistema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800" dirty="0"/>
              <a:t>Testes de Carga e de Desempenho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800" dirty="0"/>
              <a:t>Testes Unitários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800" dirty="0"/>
              <a:t>Testes de Usabilidade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800" dirty="0"/>
              <a:t>Testes de Integração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800" dirty="0"/>
              <a:t>Testes de Aceitação</a:t>
            </a:r>
          </a:p>
        </p:txBody>
      </p:sp>
    </p:spTree>
    <p:extLst>
      <p:ext uri="{BB962C8B-B14F-4D97-AF65-F5344CB8AC3E}">
        <p14:creationId xmlns:p14="http://schemas.microsoft.com/office/powerpoint/2010/main" val="47967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6_TF02787990_TF02787990" id="{12C8E685-F8D5-4521-8A19-293B843C5BB7}" vid="{1053C7C1-E09C-473B-9A51-D09582FD0C83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</TotalTime>
  <Words>357</Words>
  <Application>Microsoft Office PowerPoint</Application>
  <PresentationFormat>Custom</PresentationFormat>
  <Paragraphs>116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Bahnschrift Light</vt:lpstr>
      <vt:lpstr>Calibri</vt:lpstr>
      <vt:lpstr>Tecnologia 16x9</vt:lpstr>
      <vt:lpstr>AdotAqui</vt:lpstr>
      <vt:lpstr>Objetivos da aplicação</vt:lpstr>
      <vt:lpstr>Funcionalidades da aplicação</vt:lpstr>
      <vt:lpstr>Características da aplicação</vt:lpstr>
      <vt:lpstr>Arquitetura Geral</vt:lpstr>
      <vt:lpstr>Metodologia de Desenvolvimento</vt:lpstr>
      <vt:lpstr>Desenvolvimento - Sprints</vt:lpstr>
      <vt:lpstr>PowerPoint Presentation</vt:lpstr>
      <vt:lpstr>Testes Realizados</vt:lpstr>
      <vt:lpstr>Estimativa de custos</vt:lpstr>
      <vt:lpstr>Estimativa de custos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AdotAqui</dc:title>
  <dc:creator>cesarnero</dc:creator>
  <cp:lastModifiedBy>Karma</cp:lastModifiedBy>
  <cp:revision>44</cp:revision>
  <dcterms:created xsi:type="dcterms:W3CDTF">2019-02-11T21:32:47Z</dcterms:created>
  <dcterms:modified xsi:type="dcterms:W3CDTF">2019-02-13T04:41:55Z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