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3" r:id="rId12"/>
    <p:sldId id="261" r:id="rId13"/>
    <p:sldId id="280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>
      <p:cViewPr varScale="1">
        <p:scale>
          <a:sx n="95" d="100"/>
          <a:sy n="95" d="100"/>
        </p:scale>
        <p:origin x="1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16781"/>
              </p:ext>
            </p:extLst>
          </p:nvPr>
        </p:nvGraphicFramePr>
        <p:xfrm>
          <a:off x="2133972" y="1624918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16€ x 140h = 2240€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2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2 x 10€ x 81h = 1620€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Beta </a:t>
                      </a:r>
                      <a:r>
                        <a:rPr lang="pt-PT" sz="1800" dirty="0" err="1"/>
                        <a:t>Testing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9€ x 40h = 360€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0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4220€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9156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9015" y="384188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7386"/>
              </p:ext>
            </p:extLst>
          </p:nvPr>
        </p:nvGraphicFramePr>
        <p:xfrm>
          <a:off x="2134964" y="4501728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85,68€ /mês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77838"/>
                  </a:ext>
                </a:extLst>
              </a:tr>
            </a:tbl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EBA57E-778D-4A49-A26F-88E58CCF5E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31" y="2261947"/>
            <a:ext cx="723149" cy="7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161" y="1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53EFC-A9FC-4C60-AD83-437D9B69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- Projeto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32862C7-F2CB-4B41-B967-337985C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3FD8E6-48C1-4DB4-8EE2-E610DD4C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42" y="987744"/>
            <a:ext cx="9025582" cy="528958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9356B-C6B3-4343-BF8A-F666E737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42" y="985486"/>
            <a:ext cx="9025582" cy="5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595</TotalTime>
  <Words>346</Words>
  <Application>Microsoft Office PowerPoint</Application>
  <PresentationFormat>Custom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Burndown Chart - Projeto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Karma</cp:lastModifiedBy>
  <cp:revision>41</cp:revision>
  <dcterms:created xsi:type="dcterms:W3CDTF">2019-02-11T21:32:47Z</dcterms:created>
  <dcterms:modified xsi:type="dcterms:W3CDTF">2019-02-13T02:22:57Z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