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8DBC-ACFE-446E-B47C-BEA9E671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5FBA7-E1E4-4F23-84C6-B8F0D2ADB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E90541-3C57-400A-A291-5D47BBB6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724336-D530-43A3-9040-6581F635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934B7C-2F93-4D4F-8764-64573F48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7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0BEE3-1011-4FF9-9F49-F26625F6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080E29F-AF63-4068-93A4-4F7876F3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463315-ABBE-4EDD-8CD8-BD254456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B16700-1B4D-499D-982B-4AED3555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3619AD-9D67-4667-BDF5-CBB3E18A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46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F0227F-404E-46EB-8A09-128CB1166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6A02131-F050-40E5-B613-B79D4EAB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E49236-2A24-41C9-A3E5-5A9CD71C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556F77-CEBF-42EF-84E4-E61DEDA1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131526-5E12-4191-B293-6946A418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2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D2D99-C00B-40EA-9078-30A11B84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E74BF5-E9E3-4F58-9ED6-A61E375B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7867F6-257A-454A-A802-E6E5734D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96C34F-5A2E-404A-B8B1-09097524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FC20D5-7D1E-48A0-AB5E-290E0B8F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0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BE2A-31C5-4AA7-BC3B-1947A06F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7305BE-6F7B-4A64-8F52-B3612DB9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50640C-C4AB-4C53-BA12-F9BB1560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241881-D931-4A72-A5D2-402FF9BE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6BD624-07B6-41EB-93A2-72ABB3D1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8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DA996-2178-4956-9DDA-3450D6C0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A0131F-5EE3-41F4-B882-CFB2DEBD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1DD22C-D07B-4663-81C3-D858F31D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6D9CC8-E82D-45D3-8F87-A4BA0A67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6D3C42-CB14-4AC6-B6C0-2849941C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0E843B-D785-4CB4-8E9A-6E5B0D47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5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DC4B-88B2-4786-819D-8395E677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3399AD-8B66-4697-A443-84EF62ED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8DA19D-836D-4E80-8D30-D7CBB794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C29FF25-1DB4-460B-B81C-944180300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DFA482-B1E8-4001-A215-38CE2A04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B3079F9-E6B0-407A-AE97-FE90AB10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1D5FA94-3302-4F4A-B5DE-328A3696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05B6200-1DE2-4C3F-AD5A-72636B84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CDD-759F-4790-BB49-2A78507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74E9DA-B0ED-4ECE-8648-BCF29400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43A5E6-3937-4A7E-9916-D4CFBC65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F1CE8-6F5F-4B3E-A3E6-95ED43DC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66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2EAC92E-1A2C-4E27-B8B3-BAA2661F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F2E2071-1861-4D0B-81B7-6DCE4B2E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6AE789-360F-40FE-993B-2EB2616E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51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D5C49-5D19-46E4-ACD1-26CA7008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352DC6-967A-4946-A4E1-29EB4150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1067A3-8525-4CB7-9ACA-44E34488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EC40BD-4A04-4D86-AFF7-1AB47A5F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6E2C3F-EC4B-4D88-BC27-DE55E8E1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3C0987-73E8-4581-8F45-B3A2E55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16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3B95A-01B0-418F-BB14-80A027E9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FE54CB-A727-483A-803B-833F37AD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5CFFD69-A956-4C6C-A502-46020D1E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73AB00-32EA-4489-AB17-9A1737B0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A20D31-B8DA-431C-A487-11B63E64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E322D2-E11B-4F22-8FE2-F7632DA7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28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458665B-A7A8-474B-B906-F86C6141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094341-E1A8-4FC1-8A6C-056BDC654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D4BE89-4975-4D1D-BD55-0A6603AF7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56C5-1B8F-4182-9737-C7FED9D08E3B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EF2E61-6B82-4E8D-A140-411159E54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644478-D6D8-419E-815C-4B7587B9D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DB7E-6F5B-4908-9D32-5FFCA5E61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72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98AD-649C-4E9F-A226-466F3A52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FB28A11-241D-4661-B1D7-06BD6D588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7" y="2877187"/>
            <a:ext cx="5849166" cy="2248214"/>
          </a:xfrm>
        </p:spPr>
      </p:pic>
    </p:spTree>
    <p:extLst>
      <p:ext uri="{BB962C8B-B14F-4D97-AF65-F5344CB8AC3E}">
        <p14:creationId xmlns:p14="http://schemas.microsoft.com/office/powerpoint/2010/main" val="24327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AC1996-3C4D-4A38-981F-63FCF2F8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90" y="1075996"/>
            <a:ext cx="623021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7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F713D51-29D8-407A-8837-59E6E17C7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43" y="2308828"/>
            <a:ext cx="4722754" cy="3015297"/>
          </a:xfrm>
        </p:spPr>
      </p:pic>
    </p:spTree>
    <p:extLst>
      <p:ext uri="{BB962C8B-B14F-4D97-AF65-F5344CB8AC3E}">
        <p14:creationId xmlns:p14="http://schemas.microsoft.com/office/powerpoint/2010/main" val="201988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2F23B3-1294-45E7-A869-94FC9C1B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471612"/>
            <a:ext cx="7867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CF3A31-8EB8-4B22-8DD3-F0BBE314F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2" y="333749"/>
            <a:ext cx="9637796" cy="6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7D18B1-5B40-49D7-98FB-F0AAD829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32"/>
            <a:ext cx="12192000" cy="66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10A1C7-5683-4D4C-B157-BDDC8F62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02"/>
            <a:ext cx="12192000" cy="55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792E6-ACDB-4926-AA2F-C32CA21E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91B8BA-6B4A-48DC-BAD2-BE2D1C54B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4" y="365124"/>
            <a:ext cx="11892456" cy="6407649"/>
          </a:xfrm>
        </p:spPr>
      </p:pic>
    </p:spTree>
    <p:extLst>
      <p:ext uri="{BB962C8B-B14F-4D97-AF65-F5344CB8AC3E}">
        <p14:creationId xmlns:p14="http://schemas.microsoft.com/office/powerpoint/2010/main" val="2294071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Ecrã Panorâmico</PresentationFormat>
  <Paragraphs>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David Afonso</dc:creator>
  <cp:lastModifiedBy>César Nero</cp:lastModifiedBy>
  <cp:revision>2</cp:revision>
  <dcterms:created xsi:type="dcterms:W3CDTF">2019-02-12T14:08:15Z</dcterms:created>
  <dcterms:modified xsi:type="dcterms:W3CDTF">2019-02-12T14:43:15Z</dcterms:modified>
</cp:coreProperties>
</file>